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5.xml" ContentType="application/vnd.openxmlformats-officedocument.presentationml.tags+xml"/>
  <Override PartName="/ppt/notesSlides/notesSlide26.xml" ContentType="application/vnd.openxmlformats-officedocument.presentationml.notesSlide+xml"/>
  <Override PartName="/ppt/tags/tag16.xml" ContentType="application/vnd.openxmlformats-officedocument.presentationml.tags+xml"/>
  <Override PartName="/ppt/notesSlides/notesSlide27.xml" ContentType="application/vnd.openxmlformats-officedocument.presentationml.notesSlide+xml"/>
  <Override PartName="/ppt/tags/tag1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9.xml" ContentType="application/vnd.openxmlformats-officedocument.presentationml.tags+xml"/>
  <Override PartName="/ppt/notesSlides/notesSlide35.xml" ContentType="application/vnd.openxmlformats-officedocument.presentationml.notesSlide+xml"/>
  <Override PartName="/ppt/tags/tag20.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1.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22.xml" ContentType="application/vnd.openxmlformats-officedocument.presentationml.tags+xml"/>
  <Override PartName="/ppt/notesSlides/notesSlide45.xml" ContentType="application/vnd.openxmlformats-officedocument.presentationml.notesSlide+xml"/>
  <Override PartName="/ppt/tags/tag23.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24.xml" ContentType="application/vnd.openxmlformats-officedocument.presentationml.tags+xml"/>
  <Override PartName="/ppt/notesSlides/notesSlide53.xml" ContentType="application/vnd.openxmlformats-officedocument.presentationml.notesSlide+xml"/>
  <Override PartName="/ppt/tags/tag25.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26.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27.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28.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 id="2147483672" r:id="rId6"/>
    <p:sldMasterId id="2147483694" r:id="rId7"/>
    <p:sldMasterId id="2147483706" r:id="rId8"/>
    <p:sldMasterId id="2147483719" r:id="rId9"/>
    <p:sldMasterId id="2147483728" r:id="rId10"/>
    <p:sldMasterId id="2147483737" r:id="rId11"/>
    <p:sldMasterId id="2147483749" r:id="rId12"/>
    <p:sldMasterId id="2147483758" r:id="rId13"/>
  </p:sldMasterIdLst>
  <p:notesMasterIdLst>
    <p:notesMasterId r:id="rId106"/>
  </p:notesMasterIdLst>
  <p:handoutMasterIdLst>
    <p:handoutMasterId r:id="rId107"/>
  </p:handoutMasterIdLst>
  <p:sldIdLst>
    <p:sldId id="256" r:id="rId14"/>
    <p:sldId id="380" r:id="rId15"/>
    <p:sldId id="959" r:id="rId16"/>
    <p:sldId id="583" r:id="rId17"/>
    <p:sldId id="1037" r:id="rId18"/>
    <p:sldId id="264" r:id="rId19"/>
    <p:sldId id="1018" r:id="rId20"/>
    <p:sldId id="529" r:id="rId21"/>
    <p:sldId id="304" r:id="rId22"/>
    <p:sldId id="1060" r:id="rId23"/>
    <p:sldId id="1048" r:id="rId24"/>
    <p:sldId id="1148" r:id="rId25"/>
    <p:sldId id="1151" r:id="rId26"/>
    <p:sldId id="1075" r:id="rId27"/>
    <p:sldId id="1043" r:id="rId28"/>
    <p:sldId id="819" r:id="rId29"/>
    <p:sldId id="436" r:id="rId30"/>
    <p:sldId id="892" r:id="rId31"/>
    <p:sldId id="1169" r:id="rId32"/>
    <p:sldId id="1159" r:id="rId33"/>
    <p:sldId id="1164" r:id="rId34"/>
    <p:sldId id="1165" r:id="rId35"/>
    <p:sldId id="1111" r:id="rId36"/>
    <p:sldId id="1166" r:id="rId37"/>
    <p:sldId id="1106" r:id="rId38"/>
    <p:sldId id="1167" r:id="rId39"/>
    <p:sldId id="1168" r:id="rId40"/>
    <p:sldId id="980" r:id="rId41"/>
    <p:sldId id="1154" r:id="rId42"/>
    <p:sldId id="1088" r:id="rId43"/>
    <p:sldId id="986" r:id="rId44"/>
    <p:sldId id="1123" r:id="rId45"/>
    <p:sldId id="1161" r:id="rId46"/>
    <p:sldId id="1170" r:id="rId47"/>
    <p:sldId id="866" r:id="rId48"/>
    <p:sldId id="965" r:id="rId49"/>
    <p:sldId id="872" r:id="rId50"/>
    <p:sldId id="882" r:id="rId51"/>
    <p:sldId id="874" r:id="rId52"/>
    <p:sldId id="1171" r:id="rId53"/>
    <p:sldId id="941" r:id="rId54"/>
    <p:sldId id="942" r:id="rId55"/>
    <p:sldId id="1155" r:id="rId56"/>
    <p:sldId id="1120" r:id="rId57"/>
    <p:sldId id="1122" r:id="rId58"/>
    <p:sldId id="1138" r:id="rId59"/>
    <p:sldId id="1139" r:id="rId60"/>
    <p:sldId id="1126" r:id="rId61"/>
    <p:sldId id="997" r:id="rId62"/>
    <p:sldId id="964" r:id="rId63"/>
    <p:sldId id="1127" r:id="rId64"/>
    <p:sldId id="1129" r:id="rId65"/>
    <p:sldId id="1130" r:id="rId66"/>
    <p:sldId id="1131" r:id="rId67"/>
    <p:sldId id="1133" r:id="rId68"/>
    <p:sldId id="1132" r:id="rId69"/>
    <p:sldId id="1142" r:id="rId70"/>
    <p:sldId id="1143" r:id="rId71"/>
    <p:sldId id="1135" r:id="rId72"/>
    <p:sldId id="1136" r:id="rId73"/>
    <p:sldId id="1141" r:id="rId74"/>
    <p:sldId id="1119" r:id="rId75"/>
    <p:sldId id="1128" r:id="rId76"/>
    <p:sldId id="1140" r:id="rId77"/>
    <p:sldId id="1146" r:id="rId78"/>
    <p:sldId id="1099" r:id="rId79"/>
    <p:sldId id="1144" r:id="rId80"/>
    <p:sldId id="1145" r:id="rId81"/>
    <p:sldId id="1104" r:id="rId82"/>
    <p:sldId id="1105" r:id="rId83"/>
    <p:sldId id="1100" r:id="rId84"/>
    <p:sldId id="1101" r:id="rId85"/>
    <p:sldId id="1152" r:id="rId86"/>
    <p:sldId id="1102" r:id="rId87"/>
    <p:sldId id="1103" r:id="rId88"/>
    <p:sldId id="1107" r:id="rId89"/>
    <p:sldId id="1108" r:id="rId90"/>
    <p:sldId id="992" r:id="rId91"/>
    <p:sldId id="971" r:id="rId92"/>
    <p:sldId id="1158" r:id="rId93"/>
    <p:sldId id="975" r:id="rId94"/>
    <p:sldId id="976" r:id="rId95"/>
    <p:sldId id="977" r:id="rId96"/>
    <p:sldId id="995" r:id="rId97"/>
    <p:sldId id="426" r:id="rId98"/>
    <p:sldId id="1109" r:id="rId99"/>
    <p:sldId id="1113" r:id="rId100"/>
    <p:sldId id="1115" r:id="rId101"/>
    <p:sldId id="1114" r:id="rId102"/>
    <p:sldId id="1117" r:id="rId103"/>
    <p:sldId id="1118" r:id="rId104"/>
    <p:sldId id="1153" r:id="rId105"/>
  </p:sldIdLst>
  <p:sldSz cx="12192000" cy="6858000"/>
  <p:notesSz cx="7010400" cy="9296400"/>
  <p:embeddedFontLst>
    <p:embeddedFont>
      <p:font typeface="ADLaM Display" panose="02010000000000000000" pitchFamily="2" charset="0"/>
      <p:regular r:id="rId108"/>
    </p:embeddedFont>
    <p:embeddedFont>
      <p:font typeface="Baguet Script" panose="00000500000000000000" pitchFamily="2" charset="0"/>
      <p:regular r:id="rId109"/>
    </p:embeddedFont>
    <p:embeddedFont>
      <p:font typeface="Berlin Sans FB" panose="020E0602020502020306" pitchFamily="34" charset="0"/>
      <p:regular r:id="rId110"/>
      <p:bold r:id="rId111"/>
    </p:embeddedFont>
    <p:embeddedFont>
      <p:font typeface="Berlin Sans FB Demi" panose="020E0802020502020306" pitchFamily="34" charset="0"/>
      <p:bold r:id="rId112"/>
    </p:embeddedFont>
    <p:embeddedFont>
      <p:font typeface="Bradley Hand ITC" panose="03070402050302030203" pitchFamily="66" charset="0"/>
      <p:regular r:id="rId113"/>
    </p:embeddedFont>
    <p:embeddedFont>
      <p:font typeface="Brush Script MT" panose="03060802040406070304" pitchFamily="66" charset="0"/>
      <p:italic r:id="rId114"/>
    </p:embeddedFont>
    <p:embeddedFont>
      <p:font typeface="Century Gothic" panose="020B0502020202020204" pitchFamily="34" charset="0"/>
      <p:regular r:id="rId115"/>
      <p:bold r:id="rId116"/>
      <p:italic r:id="rId117"/>
      <p:boldItalic r:id="rId118"/>
    </p:embeddedFont>
    <p:embeddedFont>
      <p:font typeface="Elephant" panose="02020904090505020303" pitchFamily="18" charset="0"/>
      <p:regular r:id="rId119"/>
      <p:italic r:id="rId120"/>
    </p:embeddedFont>
    <p:embeddedFont>
      <p:font typeface="Fira Sans" panose="020B0503050000020004" pitchFamily="34" charset="0"/>
      <p:regular r:id="rId121"/>
      <p:bold r:id="rId122"/>
      <p:italic r:id="rId123"/>
      <p:boldItalic r:id="rId124"/>
    </p:embeddedFont>
    <p:embeddedFont>
      <p:font typeface="Ink Free" panose="03080402000500000000" pitchFamily="66" charset="0"/>
      <p:regular r:id="rId125"/>
    </p:embeddedFont>
    <p:embeddedFont>
      <p:font typeface="Verdana" panose="020B0604030504040204" pitchFamily="34" charset="0"/>
      <p:regular r:id="rId126"/>
      <p:bold r:id="rId127"/>
      <p:italic r:id="rId128"/>
      <p:boldItalic r:id="rId129"/>
    </p:embeddedFont>
    <p:embeddedFont>
      <p:font typeface="Wingdings 2" panose="05020102010507070707" pitchFamily="18" charset="2"/>
      <p:regular r:id="rId1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8975FA31-7F72-41B7-B9D6-09AE429F7961}">
          <p14:sldIdLst>
            <p14:sldId id="256"/>
            <p14:sldId id="380"/>
            <p14:sldId id="959"/>
            <p14:sldId id="583"/>
            <p14:sldId id="1037"/>
            <p14:sldId id="264"/>
            <p14:sldId id="1018"/>
            <p14:sldId id="529"/>
          </p14:sldIdLst>
        </p14:section>
        <p14:section name="POS types" id="{CC88EFD9-BFDE-4030-8769-232CFEE21BE4}">
          <p14:sldIdLst>
            <p14:sldId id="304"/>
            <p14:sldId id="1060"/>
            <p14:sldId id="1048"/>
            <p14:sldId id="1148"/>
            <p14:sldId id="1151"/>
            <p14:sldId id="1075"/>
          </p14:sldIdLst>
        </p14:section>
        <p14:section name="Offer Versus Serve" id="{D7E3C56F-0173-485D-90E8-F73ECC603FF0}">
          <p14:sldIdLst>
            <p14:sldId id="1043"/>
            <p14:sldId id="819"/>
            <p14:sldId id="436"/>
            <p14:sldId id="892"/>
            <p14:sldId id="1169"/>
            <p14:sldId id="1159"/>
            <p14:sldId id="1164"/>
            <p14:sldId id="1165"/>
            <p14:sldId id="1111"/>
            <p14:sldId id="1166"/>
            <p14:sldId id="1106"/>
            <p14:sldId id="1167"/>
            <p14:sldId id="1168"/>
          </p14:sldIdLst>
        </p14:section>
        <p14:section name="Breakfast Meal Count Form" id="{95573019-9648-4B9E-8052-3461AD731689}">
          <p14:sldIdLst>
            <p14:sldId id="980"/>
            <p14:sldId id="1154"/>
            <p14:sldId id="1088"/>
            <p14:sldId id="986"/>
            <p14:sldId id="1123"/>
            <p14:sldId id="1161"/>
            <p14:sldId id="1170"/>
            <p14:sldId id="866"/>
            <p14:sldId id="965"/>
            <p14:sldId id="872"/>
            <p14:sldId id="882"/>
            <p14:sldId id="874"/>
            <p14:sldId id="1171"/>
            <p14:sldId id="941"/>
            <p14:sldId id="942"/>
          </p14:sldIdLst>
        </p14:section>
        <p14:section name="Breakfast in the Class" id="{530799B6-3B90-48E5-85A3-B4036552AB5F}">
          <p14:sldIdLst>
            <p14:sldId id="1155"/>
            <p14:sldId id="1120"/>
            <p14:sldId id="1122"/>
            <p14:sldId id="1138"/>
            <p14:sldId id="1139"/>
            <p14:sldId id="1126"/>
            <p14:sldId id="997"/>
            <p14:sldId id="964"/>
            <p14:sldId id="1127"/>
          </p14:sldIdLst>
        </p14:section>
        <p14:section name="Meal Service" id="{62D9CDA0-D01C-4C43-AC65-C8C6F3717542}">
          <p14:sldIdLst>
            <p14:sldId id="1129"/>
            <p14:sldId id="1130"/>
            <p14:sldId id="1131"/>
            <p14:sldId id="1133"/>
            <p14:sldId id="1132"/>
            <p14:sldId id="1142"/>
            <p14:sldId id="1143"/>
            <p14:sldId id="1135"/>
            <p14:sldId id="1136"/>
          </p14:sldIdLst>
        </p14:section>
        <p14:section name="BIC Expectations" id="{49EC2068-C62D-4BD3-A6C0-E1E104AD9192}">
          <p14:sldIdLst>
            <p14:sldId id="1141"/>
            <p14:sldId id="1119"/>
            <p14:sldId id="1128"/>
            <p14:sldId id="1140"/>
            <p14:sldId id="1146"/>
          </p14:sldIdLst>
        </p14:section>
        <p14:section name="Post Service" id="{395B0750-A4CC-4C06-AAA3-8A79CF569B2B}">
          <p14:sldIdLst>
            <p14:sldId id="1099"/>
            <p14:sldId id="1144"/>
            <p14:sldId id="1145"/>
            <p14:sldId id="1104"/>
            <p14:sldId id="1105"/>
            <p14:sldId id="1100"/>
            <p14:sldId id="1101"/>
            <p14:sldId id="1152"/>
            <p14:sldId id="1102"/>
            <p14:sldId id="1103"/>
            <p14:sldId id="1107"/>
            <p14:sldId id="1108"/>
          </p14:sldIdLst>
        </p14:section>
        <p14:section name="Consolidation Report" id="{63883258-33A9-43EC-BD42-21908D561DB8}">
          <p14:sldIdLst>
            <p14:sldId id="992"/>
            <p14:sldId id="971"/>
            <p14:sldId id="1158"/>
            <p14:sldId id="975"/>
            <p14:sldId id="976"/>
            <p14:sldId id="977"/>
            <p14:sldId id="995"/>
          </p14:sldIdLst>
        </p14:section>
        <p14:section name="CMS Process For BIC Sites" id="{426ACE7E-23F9-4D91-88C7-20F7498698B1}">
          <p14:sldIdLst>
            <p14:sldId id="426"/>
            <p14:sldId id="1109"/>
          </p14:sldIdLst>
        </p14:section>
        <p14:section name="Classroom Observation" id="{674EF99D-0DE6-4587-888F-67409CC8ED81}">
          <p14:sldIdLst>
            <p14:sldId id="1113"/>
            <p14:sldId id="1115"/>
            <p14:sldId id="1114"/>
            <p14:sldId id="1117"/>
            <p14:sldId id="1118"/>
            <p14:sldId id="1153"/>
          </p14:sldIdLst>
        </p14:section>
      </p14:sectionLst>
    </p:ext>
    <p:ext uri="{EFAFB233-063F-42B5-8137-9DF3F51BA10A}">
      <p15:sldGuideLst xmlns:p15="http://schemas.microsoft.com/office/powerpoint/2012/main">
        <p15:guide id="2" pos="5808" userDrawn="1">
          <p15:clr>
            <a:srgbClr val="FDE53C"/>
          </p15:clr>
        </p15:guide>
        <p15:guide id="4" orient="horz" pos="4200" userDrawn="1">
          <p15:clr>
            <a:srgbClr val="A4A3A4"/>
          </p15:clr>
        </p15:guide>
        <p15:guide id="5" pos="456" userDrawn="1">
          <p15:clr>
            <a:srgbClr val="A4A3A4"/>
          </p15:clr>
        </p15:guide>
        <p15:guide id="6" orient="horz" pos="3144" userDrawn="1">
          <p15:clr>
            <a:srgbClr val="A4A3A4"/>
          </p15:clr>
        </p15:guide>
        <p15:guide id="7" orient="horz" pos="10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FFC000"/>
    <a:srgbClr val="CC680A"/>
    <a:srgbClr val="E88006"/>
    <a:srgbClr val="FB9406"/>
    <a:srgbClr val="54320D"/>
    <a:srgbClr val="734817"/>
    <a:srgbClr val="391F01"/>
    <a:srgbClr val="784D19"/>
    <a:srgbClr val="784C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DB8303-F76E-4DD9-8891-D8CDFB3E2C92}" v="1" dt="2024-10-22T18:50:58.3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01" autoAdjust="0"/>
    <p:restoredTop sz="96106" autoAdjust="0"/>
  </p:normalViewPr>
  <p:slideViewPr>
    <p:cSldViewPr snapToGrid="0" showGuides="1">
      <p:cViewPr varScale="1">
        <p:scale>
          <a:sx n="56" d="100"/>
          <a:sy n="56" d="100"/>
        </p:scale>
        <p:origin x="540" y="66"/>
      </p:cViewPr>
      <p:guideLst>
        <p:guide pos="5808"/>
        <p:guide orient="horz" pos="4200"/>
        <p:guide pos="456"/>
        <p:guide orient="horz" pos="3144"/>
        <p:guide orient="horz" pos="1056"/>
      </p:guideLst>
    </p:cSldViewPr>
  </p:slideViewPr>
  <p:notesTextViewPr>
    <p:cViewPr>
      <p:scale>
        <a:sx n="200" d="100"/>
        <a:sy n="200" d="100"/>
      </p:scale>
      <p:origin x="0" y="0"/>
    </p:cViewPr>
  </p:notesTextViewPr>
  <p:sorterViewPr>
    <p:cViewPr>
      <p:scale>
        <a:sx n="80" d="100"/>
        <a:sy n="80" d="100"/>
      </p:scale>
      <p:origin x="0" y="-22939"/>
    </p:cViewPr>
  </p:sorter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0.fntdata"/><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6" Type="http://schemas.openxmlformats.org/officeDocument/2006/relationships/slide" Target="slides/slide3.xml"/><Relationship Id="rId107" Type="http://schemas.openxmlformats.org/officeDocument/2006/relationships/handoutMaster" Target="handoutMasters/handoutMaster1.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font" Target="fonts/font16.fntdata"/><Relationship Id="rId128" Type="http://schemas.openxmlformats.org/officeDocument/2006/relationships/font" Target="fonts/font21.fntdata"/><Relationship Id="rId5" Type="http://schemas.openxmlformats.org/officeDocument/2006/relationships/slideMaster" Target="slideMasters/slideMaster2.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font" Target="fonts/font6.fntdata"/><Relationship Id="rId118" Type="http://schemas.openxmlformats.org/officeDocument/2006/relationships/font" Target="fonts/font11.fntdata"/><Relationship Id="rId134" Type="http://schemas.openxmlformats.org/officeDocument/2006/relationships/tableStyles" Target="tableStyles.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9.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font" Target="fonts/font1.fntdata"/><Relationship Id="rId124" Type="http://schemas.openxmlformats.org/officeDocument/2006/relationships/font" Target="fonts/font17.fntdata"/><Relationship Id="rId129" Type="http://schemas.openxmlformats.org/officeDocument/2006/relationships/font" Target="fonts/font22.fntdata"/><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font" Target="fonts/font7.fntdata"/><Relationship Id="rId119" Type="http://schemas.openxmlformats.org/officeDocument/2006/relationships/font" Target="fonts/font12.fntdata"/><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font" Target="fonts/font23.fntdata"/><Relationship Id="rId135" Type="http://schemas.microsoft.com/office/2016/11/relationships/changesInfo" Target="changesInfos/changesInfo1.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font" Target="fonts/font2.fntdata"/><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font" Target="fonts/font13.fntdata"/><Relationship Id="rId125" Type="http://schemas.openxmlformats.org/officeDocument/2006/relationships/font" Target="fonts/font18.fntdata"/><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font" Target="fonts/font3.fntdata"/><Relationship Id="rId115" Type="http://schemas.openxmlformats.org/officeDocument/2006/relationships/font" Target="fonts/font8.fntdata"/><Relationship Id="rId131" Type="http://schemas.openxmlformats.org/officeDocument/2006/relationships/presProps" Target="presProps.xml"/><Relationship Id="rId136" Type="http://schemas.microsoft.com/office/2015/10/relationships/revisionInfo" Target="revisionInfo.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font" Target="fonts/font19.fntdata"/><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font" Target="fonts/font14.fntdata"/><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font" Target="fonts/font9.fntdata"/><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font" Target="fonts/font4.fntdata"/><Relationship Id="rId132" Type="http://schemas.openxmlformats.org/officeDocument/2006/relationships/viewProps" Target="viewProps.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notesMaster" Target="notesMasters/notesMaster1.xml"/><Relationship Id="rId127" Type="http://schemas.openxmlformats.org/officeDocument/2006/relationships/font" Target="fonts/font20.fntdata"/><Relationship Id="rId10" Type="http://schemas.openxmlformats.org/officeDocument/2006/relationships/slideMaster" Target="slideMasters/slideMaster7.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font" Target="fonts/font15.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font" Target="fonts/font5.fntdata"/><Relationship Id="rId13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ney, Genea" userId="ce9af466-6407-4e59-8be5-897e6f4f1c2d" providerId="ADAL" clId="{08DB8303-F76E-4DD9-8891-D8CDFB3E2C92}"/>
    <pc:docChg chg="undo custSel delSld modSld modSection">
      <pc:chgData name="Chaney, Genea" userId="ce9af466-6407-4e59-8be5-897e6f4f1c2d" providerId="ADAL" clId="{08DB8303-F76E-4DD9-8891-D8CDFB3E2C92}" dt="2024-10-22T18:51:02.883" v="5" actId="2890"/>
      <pc:docMkLst>
        <pc:docMk/>
      </pc:docMkLst>
      <pc:sldChg chg="addSp modSp del mod modAnim">
        <pc:chgData name="Chaney, Genea" userId="ce9af466-6407-4e59-8be5-897e6f4f1c2d" providerId="ADAL" clId="{08DB8303-F76E-4DD9-8891-D8CDFB3E2C92}" dt="2024-10-22T18:51:02.883" v="5" actId="2890"/>
        <pc:sldMkLst>
          <pc:docMk/>
          <pc:sldMk cId="519440284" sldId="1172"/>
        </pc:sldMkLst>
        <pc:spChg chg="add">
          <ac:chgData name="Chaney, Genea" userId="ce9af466-6407-4e59-8be5-897e6f4f1c2d" providerId="ADAL" clId="{08DB8303-F76E-4DD9-8891-D8CDFB3E2C92}" dt="2024-10-22T18:51:00.653" v="2" actId="478"/>
          <ac:spMkLst>
            <pc:docMk/>
            <pc:sldMk cId="519440284" sldId="1172"/>
            <ac:spMk id="3" creationId="{6AE3B388-10B2-7C3D-ABFD-A607CD0E993C}"/>
          </ac:spMkLst>
        </pc:spChg>
        <pc:spChg chg="add mod">
          <ac:chgData name="Chaney, Genea" userId="ce9af466-6407-4e59-8be5-897e6f4f1c2d" providerId="ADAL" clId="{08DB8303-F76E-4DD9-8891-D8CDFB3E2C92}" dt="2024-10-22T18:51:01.830" v="3" actId="20577"/>
          <ac:spMkLst>
            <pc:docMk/>
            <pc:sldMk cId="519440284" sldId="1172"/>
            <ac:spMk id="4" creationId="{04ED7CA3-AC63-2504-D717-E642F439DA3F}"/>
          </ac:spMkLst>
        </pc:spChg>
        <pc:spChg chg="add">
          <ac:chgData name="Chaney, Genea" userId="ce9af466-6407-4e59-8be5-897e6f4f1c2d" providerId="ADAL" clId="{08DB8303-F76E-4DD9-8891-D8CDFB3E2C92}" dt="2024-10-22T18:51:02.413" v="4" actId="478"/>
          <ac:spMkLst>
            <pc:docMk/>
            <pc:sldMk cId="519440284" sldId="1172"/>
            <ac:spMk id="5" creationId="{BC91E75A-5A27-2A59-D7B2-50D53FCFB04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EE4E06-49A6-10C8-7741-FFE8A1CB56E8}"/>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82E284A2-6A50-D719-CB98-21981395541F}"/>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27EC259-49EE-4434-AC71-6064FAC896EF}" type="datetimeFigureOut">
              <a:rPr lang="en-US" smtClean="0"/>
              <a:t>10/22/2024</a:t>
            </a:fld>
            <a:endParaRPr lang="en-US"/>
          </a:p>
        </p:txBody>
      </p:sp>
      <p:sp>
        <p:nvSpPr>
          <p:cNvPr id="4" name="Footer Placeholder 3">
            <a:extLst>
              <a:ext uri="{FF2B5EF4-FFF2-40B4-BE49-F238E27FC236}">
                <a16:creationId xmlns:a16="http://schemas.microsoft.com/office/drawing/2014/main" id="{22450883-6765-AE4E-C040-1BD23C70E2CB}"/>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0C8755F-C58C-4A86-1524-8DF57EF76E2D}"/>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C9FED67-2DFB-4A94-83A0-08DB48A6C690}" type="slidenum">
              <a:rPr lang="en-US" smtClean="0"/>
              <a:t>‹#›</a:t>
            </a:fld>
            <a:endParaRPr lang="en-US"/>
          </a:p>
        </p:txBody>
      </p:sp>
    </p:spTree>
    <p:extLst>
      <p:ext uri="{BB962C8B-B14F-4D97-AF65-F5344CB8AC3E}">
        <p14:creationId xmlns:p14="http://schemas.microsoft.com/office/powerpoint/2010/main" val="161161493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9T15:22:31.404"/>
    </inkml:context>
    <inkml:brush xml:id="br0">
      <inkml:brushProperty name="width" value="0.1" units="cm"/>
      <inkml:brushProperty name="height" value="0.2" units="cm"/>
      <inkml:brushProperty name="tip" value="rectangle"/>
      <inkml:brushProperty name="rasterOp" value="maskPen"/>
      <inkml:brushProperty name="ignorePressure" value="1"/>
    </inkml:brush>
  </inkml:definitions>
  <inkml:trace contextRef="#ctx0" brushRef="#br0">0 5410,'4'2,"0"0,0 0,0-1,1 1,-1 0,1-1,0 0,-1 0,1 0,0 0,9 0,65 3,-51-4,928 2,-949-2,112-4,148-19,113-29,-362 49,110-15,-2-4,195-53,7-4,-17 5,-198 42,112-35,-188 53,-1 0,0-1,60-35,100-68,7 6,306-129,-467 223,0-2,-2-1,72-48,-72 42,3 0,2 3,0 0,3 2,0 1,82-25,-80 31,74-25,-110 34,-2 1,1-1,-1-1,-1 1,1-1,-2-1,11-8,9-12,-1-1,-2-1,-2-1,-2-1,-2 0,27-61,-43 81,0 0,1 0,1 0,1 1,0-1,2 1,-1 1,2-1,0 1,22-15,-11 9,-2-1,-1 0,0-1,-2 0,-1-1,-2-1,18-31,1-15,20-70,-35 85,-12 35,-3 3,2 0,0 0,1 0,0 0,2 1,0 0,2 0,-1 0,25-21,-16 20,-1-1,-1-1,0 0,-2-1,-1 0,0 0,-2-1,12-24,0-14,-6 15,2 0,38-54,-32 60,-18 22,1 0,1 0,0 1,1 0,1 1,0-1,1 1,1 1,24-15,14-1,-32 17,-2 0,0-1,0 0,-1-1,-1-1,0 1,16-17,34-35,4 2,129-88,-192 144,94-71,37-26,50-42,-133 97,4 2,72-43,-69 52,135-82,-166 101,0 0,1 1,1 1,1 1,1 2,1 0,59-13,-82 21,-1-1,0-1,0 1,0-1,-1-1,0 1,-1-1,0 0,0-1,-1 1,11-12,-8 9,0-1,0 1,2 0,0 1,18-9,20-4,1 1,85-22,3 0,-40 10,204-42,113 1,-400 70,62-9,-39 7,-1-1,0-1,0-2,-2 0,50-19,65-36,71-26,-155 69,76-16,-96 26,0-1,-1-1,-1-2,63-28,-40 12,2 1,125-36,160-26,-101 33,-230 52,-1 0,23-9,-28 9,0 0,0 1,1 1,34-7,215-10,-177 17,115-17,-59 2,1 5,187-3,312 18,-273 3,987-3,-1342 1,0 2,0-1,0 2,0 0,-1 0,0 2,0-1,-1 2,23 9,63 19,4-9,-75-20,0 2,-1 0,0 2,57 23,238 106,-113-49,-164-70,-3 2,0 2,-2 0,-2 2,-2 2,48 39,-66-49,1-1,1 0,2-1,0-2,42 19,2 1,-45-19,-1 1,-1 1,-1 1,-1 0,29 33,47 39,-23-35,-36-28,-2 1,-1 1,-2 1,32 39,-47-45,1-2,1 1,2-2,2 0,30 20,-27-18,-1 1,-1 0,-2 2,-2-1,28 45,5 4,-43-59,2 3,1 1,1-2,1 1,38 27,-31-28,0 1,-1 0,-2 1,-1 0,-1 1,30 44,-18-20,-4 1,-2 2,-3-1,21 81,-36-91,2 0,2 0,3-1,29 50,-30-62,-1 1,-1 0,-3 0,0 0,3 41,-8 125,-5-115,2-54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26457A3-9F95-43F1-B74B-7A868F158763}" type="datetimeFigureOut">
              <a:rPr lang="en-US" smtClean="0"/>
              <a:t>10/22/2024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FBAB7A0-92FB-4237-9183-D57B86CE5130}" type="slidenum">
              <a:rPr lang="en-US" smtClean="0"/>
              <a:t>‹#›</a:t>
            </a:fld>
            <a:endParaRPr lang="en-US"/>
          </a:p>
        </p:txBody>
      </p:sp>
    </p:spTree>
    <p:extLst>
      <p:ext uri="{BB962C8B-B14F-4D97-AF65-F5344CB8AC3E}">
        <p14:creationId xmlns:p14="http://schemas.microsoft.com/office/powerpoint/2010/main" val="3888711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BAB7A0-92FB-4237-9183-D57B86CE5130}" type="slidenum">
              <a:rPr lang="en-US" smtClean="0"/>
              <a:t>1</a:t>
            </a:fld>
            <a:endParaRPr lang="en-US"/>
          </a:p>
        </p:txBody>
      </p:sp>
    </p:spTree>
    <p:extLst>
      <p:ext uri="{BB962C8B-B14F-4D97-AF65-F5344CB8AC3E}">
        <p14:creationId xmlns:p14="http://schemas.microsoft.com/office/powerpoint/2010/main" val="723575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13</a:t>
            </a:fld>
            <a:endParaRPr lang="en-US">
              <a:solidFill>
                <a:prstClr val="black"/>
              </a:solidFill>
              <a:latin typeface="Calibri"/>
            </a:endParaRPr>
          </a:p>
        </p:txBody>
      </p:sp>
    </p:spTree>
    <p:extLst>
      <p:ext uri="{BB962C8B-B14F-4D97-AF65-F5344CB8AC3E}">
        <p14:creationId xmlns:p14="http://schemas.microsoft.com/office/powerpoint/2010/main" val="3028517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408"/>
              </a:spcAft>
            </a:pPr>
            <a:r>
              <a:rPr lang="en-US" altLang="en-US" dirty="0">
                <a:solidFill>
                  <a:srgbClr val="000000"/>
                </a:solidFill>
                <a:latin typeface="Century Gothic" panose="020B0502020202020204" pitchFamily="34" charset="0"/>
              </a:rPr>
              <a:t>Store less popular items in the same bag to maximize space</a:t>
            </a:r>
          </a:p>
          <a:p>
            <a:pPr>
              <a:spcAft>
                <a:spcPts val="408"/>
              </a:spcAft>
            </a:pPr>
            <a:r>
              <a:rPr lang="en-US" altLang="en-US" dirty="0">
                <a:solidFill>
                  <a:srgbClr val="000000"/>
                </a:solidFill>
                <a:latin typeface="Century Gothic" panose="020B0502020202020204" pitchFamily="34" charset="0"/>
              </a:rPr>
              <a:t>Do not crush or squeeze food items into bags; use an additional bag </a:t>
            </a:r>
          </a:p>
          <a:p>
            <a:pPr>
              <a:spcAft>
                <a:spcPts val="408"/>
              </a:spcAft>
            </a:pPr>
            <a:r>
              <a:rPr lang="en-US" altLang="en-US" dirty="0">
                <a:solidFill>
                  <a:srgbClr val="000000"/>
                </a:solidFill>
                <a:latin typeface="Century Gothic" panose="020B0502020202020204" pitchFamily="34" charset="0"/>
              </a:rPr>
              <a:t>This model allows for OVS </a:t>
            </a:r>
          </a:p>
          <a:p>
            <a:pPr>
              <a:spcAft>
                <a:spcPts val="408"/>
              </a:spcAft>
              <a:buFont typeface="Wingdings" panose="05000000000000000000" pitchFamily="2" charset="2"/>
              <a:buChar char="Ø"/>
            </a:pPr>
            <a:endParaRPr lang="en-US" altLang="en-US" sz="1400" dirty="0">
              <a:solidFill>
                <a:srgbClr val="000000"/>
              </a:solidFill>
              <a:latin typeface="Century Gothic" panose="020B0502020202020204" pitchFamily="34" charset="0"/>
            </a:endParaRPr>
          </a:p>
          <a:p>
            <a:pPr>
              <a:spcAft>
                <a:spcPts val="408"/>
              </a:spcAft>
              <a:buFont typeface="Wingdings" panose="05000000000000000000" pitchFamily="2" charset="2"/>
              <a:buChar char="Ø"/>
            </a:pPr>
            <a:endParaRPr lang="en-US" altLang="en-US" sz="1400" dirty="0">
              <a:solidFill>
                <a:srgbClr val="000000"/>
              </a:solidFill>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pPr defTabSz="931774">
              <a:defRPr/>
            </a:pPr>
            <a:fld id="{396B7AB7-A0EE-4B74-8FC2-24A4AD911861}" type="slidenum">
              <a:rPr lang="en-US">
                <a:solidFill>
                  <a:prstClr val="black"/>
                </a:solidFill>
                <a:latin typeface="Calibri" panose="020F0502020204030204"/>
              </a:rPr>
              <a:pPr defTabSz="931774">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1452963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defTabSz="465887">
              <a:defRPr/>
            </a:pPr>
            <a:fld id="{D516E0BC-51EE-4218-A209-CC610A508EDD}" type="slidenum">
              <a:rPr lang="en-US">
                <a:solidFill>
                  <a:prstClr val="black"/>
                </a:solidFill>
                <a:latin typeface="Calibri"/>
              </a:rPr>
              <a:pPr defTabSz="465887">
                <a:defRPr/>
              </a:pPr>
              <a:t>15</a:t>
            </a:fld>
            <a:endParaRPr lang="en-US">
              <a:solidFill>
                <a:prstClr val="black"/>
              </a:solidFill>
              <a:latin typeface="Calibri"/>
            </a:endParaRPr>
          </a:p>
        </p:txBody>
      </p:sp>
    </p:spTree>
    <p:extLst>
      <p:ext uri="{BB962C8B-B14F-4D97-AF65-F5344CB8AC3E}">
        <p14:creationId xmlns:p14="http://schemas.microsoft.com/office/powerpoint/2010/main" val="447363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fontAlgn="base">
              <a:spcBef>
                <a:spcPct val="0"/>
              </a:spcBef>
              <a:spcAft>
                <a:spcPct val="0"/>
              </a:spcAft>
              <a:defRPr/>
            </a:pPr>
            <a:r>
              <a:rPr lang="en-US" b="1" dirty="0">
                <a:solidFill>
                  <a:prstClr val="black"/>
                </a:solidFill>
              </a:rPr>
              <a:t>TELL</a:t>
            </a:r>
            <a:r>
              <a:rPr lang="en-US" dirty="0">
                <a:solidFill>
                  <a:prstClr val="black"/>
                </a:solidFill>
              </a:rPr>
              <a:t>:Read slide</a:t>
            </a:r>
            <a:endParaRPr lang="en-US" dirty="0"/>
          </a:p>
          <a:p>
            <a:pPr marL="232821" indent="-232821" defTabSz="931774" fontAlgn="base">
              <a:spcBef>
                <a:spcPct val="0"/>
              </a:spcBef>
              <a:spcAft>
                <a:spcPct val="0"/>
              </a:spcAft>
              <a:defRPr/>
            </a:pPr>
            <a:endParaRPr lang="en-US" dirty="0">
              <a:solidFill>
                <a:prstClr val="black"/>
              </a:solidFill>
            </a:endParaRP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16</a:t>
            </a:fld>
            <a:endParaRPr lang="en-US" dirty="0">
              <a:solidFill>
                <a:prstClr val="black"/>
              </a:solidFill>
              <a:latin typeface="Calibri"/>
            </a:endParaRPr>
          </a:p>
        </p:txBody>
      </p:sp>
    </p:spTree>
    <p:extLst>
      <p:ext uri="{BB962C8B-B14F-4D97-AF65-F5344CB8AC3E}">
        <p14:creationId xmlns:p14="http://schemas.microsoft.com/office/powerpoint/2010/main" val="1125238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9055">
              <a:defRPr/>
            </a:pPr>
            <a:fld id="{D516E0BC-51EE-4218-A209-CC610A508EDD}" type="slidenum">
              <a:rPr lang="en-US">
                <a:solidFill>
                  <a:prstClr val="black"/>
                </a:solidFill>
                <a:latin typeface="Calibri"/>
              </a:rPr>
              <a:pPr defTabSz="469055">
                <a:defRPr/>
              </a:pPr>
              <a:t>17</a:t>
            </a:fld>
            <a:endParaRPr lang="en-US">
              <a:solidFill>
                <a:prstClr val="black"/>
              </a:solidFill>
              <a:latin typeface="Calibri"/>
            </a:endParaRPr>
          </a:p>
        </p:txBody>
      </p:sp>
    </p:spTree>
    <p:extLst>
      <p:ext uri="{BB962C8B-B14F-4D97-AF65-F5344CB8AC3E}">
        <p14:creationId xmlns:p14="http://schemas.microsoft.com/office/powerpoint/2010/main" val="1988576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BAB7A0-92FB-4237-9183-D57B86CE5130}" type="slidenum">
              <a:rPr lang="en-US" smtClean="0"/>
              <a:t>18</a:t>
            </a:fld>
            <a:endParaRPr lang="en-US"/>
          </a:p>
        </p:txBody>
      </p:sp>
    </p:spTree>
    <p:extLst>
      <p:ext uri="{BB962C8B-B14F-4D97-AF65-F5344CB8AC3E}">
        <p14:creationId xmlns:p14="http://schemas.microsoft.com/office/powerpoint/2010/main" val="678153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396B7AB7-A0EE-4B74-8FC2-24A4AD911861}" type="slidenum">
              <a:rPr lang="en-US">
                <a:solidFill>
                  <a:prstClr val="black"/>
                </a:solidFill>
                <a:latin typeface="Calibri" panose="020F0502020204030204"/>
              </a:rPr>
              <a:pPr defTabSz="931774">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2307401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396B7AB7-A0EE-4B74-8FC2-24A4AD911861}" type="slidenum">
              <a:rPr lang="en-US">
                <a:solidFill>
                  <a:prstClr val="black"/>
                </a:solidFill>
                <a:latin typeface="Calibri" panose="020F0502020204030204"/>
              </a:rPr>
              <a:pPr defTabSz="931774">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1452963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396B7AB7-A0EE-4B74-8FC2-24A4AD911861}" type="slidenum">
              <a:rPr lang="en-US">
                <a:solidFill>
                  <a:prstClr val="black"/>
                </a:solidFill>
                <a:latin typeface="Calibri" panose="020F0502020204030204"/>
              </a:rPr>
              <a:pPr defTabSz="931774">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2689799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defTabSz="465887">
              <a:defRPr/>
            </a:pPr>
            <a:fld id="{D516E0BC-51EE-4218-A209-CC610A508EDD}" type="slidenum">
              <a:rPr lang="en-US">
                <a:solidFill>
                  <a:prstClr val="black"/>
                </a:solidFill>
                <a:latin typeface="Calibri"/>
              </a:rPr>
              <a:pPr defTabSz="465887">
                <a:defRPr/>
              </a:pPr>
              <a:t>28</a:t>
            </a:fld>
            <a:endParaRPr lang="en-US">
              <a:solidFill>
                <a:prstClr val="black"/>
              </a:solidFill>
              <a:latin typeface="Calibri"/>
            </a:endParaRPr>
          </a:p>
        </p:txBody>
      </p:sp>
    </p:spTree>
    <p:extLst>
      <p:ext uri="{BB962C8B-B14F-4D97-AF65-F5344CB8AC3E}">
        <p14:creationId xmlns:p14="http://schemas.microsoft.com/office/powerpoint/2010/main" val="2687111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b="1" dirty="0">
                <a:solidFill>
                  <a:prstClr val="black"/>
                </a:solidFill>
              </a:rPr>
              <a:t>TELL: </a:t>
            </a:r>
            <a:r>
              <a:rPr lang="en-US" dirty="0">
                <a:solidFill>
                  <a:srgbClr val="000000"/>
                </a:solidFill>
              </a:rPr>
              <a:t>The objective is to understand the BIC program and it’s processes . We will go over the meal service, including what a reimbursable meal is and the required classroom signage. We will identify how to enter student and adult meals into the CMS system. Furthermore,  we will discuss the benefits of having a good communication system. </a:t>
            </a:r>
            <a:endParaRPr lang="en-US" dirty="0">
              <a:solidFill>
                <a:prstClr val="black"/>
              </a:solidFill>
            </a:endParaRPr>
          </a:p>
        </p:txBody>
      </p:sp>
      <p:sp>
        <p:nvSpPr>
          <p:cNvPr id="4" name="Slide Number Placeholder 3"/>
          <p:cNvSpPr>
            <a:spLocks noGrp="1"/>
          </p:cNvSpPr>
          <p:nvPr>
            <p:ph type="sldNum" sz="quarter" idx="10"/>
          </p:nvPr>
        </p:nvSpPr>
        <p:spPr/>
        <p:txBody>
          <a:bodyPr/>
          <a:lstStyle/>
          <a:p>
            <a:fld id="{D516E0BC-51EE-4218-A209-CC610A508EDD}" type="slidenum">
              <a:rPr lang="en-US" smtClean="0"/>
              <a:t>2</a:t>
            </a:fld>
            <a:endParaRPr lang="en-US"/>
          </a:p>
        </p:txBody>
      </p:sp>
    </p:spTree>
    <p:extLst>
      <p:ext uri="{BB962C8B-B14F-4D97-AF65-F5344CB8AC3E}">
        <p14:creationId xmlns:p14="http://schemas.microsoft.com/office/powerpoint/2010/main" val="3839624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marL="524123" indent="-524123" defTabSz="931774" fontAlgn="base">
              <a:spcBef>
                <a:spcPct val="0"/>
              </a:spcBef>
              <a:spcAft>
                <a:spcPct val="0"/>
              </a:spcAft>
              <a:buClr>
                <a:srgbClr val="E0B602"/>
              </a:buClr>
              <a:buSzPct val="80000"/>
              <a:defRPr/>
            </a:pPr>
            <a:r>
              <a:rPr lang="en-US" b="1" dirty="0"/>
              <a:t>TELL: </a:t>
            </a:r>
            <a:r>
              <a:rPr lang="en-US" dirty="0"/>
              <a:t>A </a:t>
            </a:r>
            <a:r>
              <a:rPr lang="en-US" dirty="0">
                <a:solidFill>
                  <a:srgbClr val="000308"/>
                </a:solidFill>
              </a:rPr>
              <a:t>“MiSiS Five Column Roster” </a:t>
            </a:r>
            <a:r>
              <a:rPr lang="en-US" dirty="0"/>
              <a:t>is created in the MISIS system. For more instructions on printing MISIS Five Column Rosters, please visit the Food Services Division website under BIC. </a:t>
            </a:r>
            <a:endParaRPr lang="en-US" b="1" dirty="0"/>
          </a:p>
          <a:p>
            <a:pPr marL="524123" indent="-524123" defTabSz="931774" fontAlgn="base">
              <a:spcBef>
                <a:spcPct val="0"/>
              </a:spcBef>
              <a:spcAft>
                <a:spcPct val="0"/>
              </a:spcAft>
              <a:buClr>
                <a:srgbClr val="E0B602"/>
              </a:buClr>
              <a:buSzPct val="80000"/>
              <a:defRPr/>
            </a:pPr>
            <a:endParaRPr lang="en-US" b="1" dirty="0"/>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30</a:t>
            </a:fld>
            <a:endParaRPr lang="en-US">
              <a:solidFill>
                <a:prstClr val="black"/>
              </a:solidFill>
              <a:latin typeface="Calibri"/>
            </a:endParaRPr>
          </a:p>
        </p:txBody>
      </p:sp>
    </p:spTree>
    <p:extLst>
      <p:ext uri="{BB962C8B-B14F-4D97-AF65-F5344CB8AC3E}">
        <p14:creationId xmlns:p14="http://schemas.microsoft.com/office/powerpoint/2010/main" val="573110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465887">
              <a:defRPr/>
            </a:pPr>
            <a:r>
              <a:rPr lang="en-US" b="1" dirty="0"/>
              <a:t>On Click </a:t>
            </a:r>
            <a:endParaRPr lang="en-US" b="1" dirty="0">
              <a:solidFill>
                <a:prstClr val="white"/>
              </a:solidFill>
              <a:sym typeface="Wingdings" panose="05000000000000000000" pitchFamily="2" charset="2"/>
            </a:endParaRP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31</a:t>
            </a:fld>
            <a:endParaRPr lang="en-US" dirty="0">
              <a:solidFill>
                <a:prstClr val="black"/>
              </a:solidFill>
              <a:latin typeface="Calibri"/>
            </a:endParaRPr>
          </a:p>
        </p:txBody>
      </p:sp>
    </p:spTree>
    <p:extLst>
      <p:ext uri="{BB962C8B-B14F-4D97-AF65-F5344CB8AC3E}">
        <p14:creationId xmlns:p14="http://schemas.microsoft.com/office/powerpoint/2010/main" val="3487310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BAB7A0-92FB-4237-9183-D57B86CE5130}" type="slidenum">
              <a:rPr lang="en-US" smtClean="0"/>
              <a:t>32</a:t>
            </a:fld>
            <a:endParaRPr lang="en-US"/>
          </a:p>
        </p:txBody>
      </p:sp>
    </p:spTree>
    <p:extLst>
      <p:ext uri="{BB962C8B-B14F-4D97-AF65-F5344CB8AC3E}">
        <p14:creationId xmlns:p14="http://schemas.microsoft.com/office/powerpoint/2010/main" val="1842475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E0BEB-9521-3A63-B44C-9B1B883185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3A3DB2-87B4-CD57-83CE-A8480A1994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A2B83-0238-B11C-6626-38E5F6550C23}"/>
              </a:ext>
            </a:extLst>
          </p:cNvPr>
          <p:cNvSpPr>
            <a:spLocks noGrp="1"/>
          </p:cNvSpPr>
          <p:nvPr>
            <p:ph type="body" idx="1"/>
          </p:nvPr>
        </p:nvSpPr>
        <p:spPr/>
        <p:txBody>
          <a:bodyPr/>
          <a:lstStyle/>
          <a:p>
            <a:pPr defTabSz="931774">
              <a:defRPr/>
            </a:pPr>
            <a:r>
              <a:rPr lang="en-US" altLang="en-US" dirty="0">
                <a:solidFill>
                  <a:srgbClr val="000000"/>
                </a:solidFill>
                <a:latin typeface="Century Gothic" panose="020B0502020202020204" pitchFamily="34" charset="0"/>
              </a:rPr>
              <a:t>Your setup may differ according to your participation counts, campus, and weekly menu.</a:t>
            </a:r>
          </a:p>
          <a:p>
            <a:endParaRPr lang="en-US" dirty="0"/>
          </a:p>
        </p:txBody>
      </p:sp>
      <p:sp>
        <p:nvSpPr>
          <p:cNvPr id="4" name="Slide Number Placeholder 3">
            <a:extLst>
              <a:ext uri="{FF2B5EF4-FFF2-40B4-BE49-F238E27FC236}">
                <a16:creationId xmlns:a16="http://schemas.microsoft.com/office/drawing/2014/main" id="{7ED77253-4EE1-239A-4848-B286BF59BACC}"/>
              </a:ext>
            </a:extLst>
          </p:cNvPr>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33</a:t>
            </a:fld>
            <a:endParaRPr lang="en-US">
              <a:solidFill>
                <a:prstClr val="black"/>
              </a:solidFill>
              <a:latin typeface="Calibri"/>
            </a:endParaRPr>
          </a:p>
        </p:txBody>
      </p:sp>
    </p:spTree>
    <p:extLst>
      <p:ext uri="{BB962C8B-B14F-4D97-AF65-F5344CB8AC3E}">
        <p14:creationId xmlns:p14="http://schemas.microsoft.com/office/powerpoint/2010/main" val="11255234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defTabSz="465887">
              <a:defRPr/>
            </a:pPr>
            <a:fld id="{D516E0BC-51EE-4218-A209-CC610A508EDD}" type="slidenum">
              <a:rPr lang="en-US">
                <a:solidFill>
                  <a:prstClr val="black"/>
                </a:solidFill>
                <a:latin typeface="Calibri"/>
              </a:rPr>
              <a:pPr defTabSz="465887">
                <a:defRPr/>
              </a:pPr>
              <a:t>34</a:t>
            </a:fld>
            <a:endParaRPr lang="en-US">
              <a:solidFill>
                <a:prstClr val="black"/>
              </a:solidFill>
              <a:latin typeface="Calibri"/>
            </a:endParaRPr>
          </a:p>
        </p:txBody>
      </p:sp>
    </p:spTree>
    <p:extLst>
      <p:ext uri="{BB962C8B-B14F-4D97-AF65-F5344CB8AC3E}">
        <p14:creationId xmlns:p14="http://schemas.microsoft.com/office/powerpoint/2010/main" val="852198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b="1" dirty="0">
                <a:solidFill>
                  <a:prstClr val="black"/>
                </a:solidFill>
              </a:rPr>
              <a:t>TELL: </a:t>
            </a:r>
            <a:r>
              <a:rPr lang="en-US" dirty="0"/>
              <a:t>Food Services Staff will complete </a:t>
            </a:r>
            <a:r>
              <a:rPr lang="en-US" b="1" dirty="0"/>
              <a:t>“BIC Daily Meal Packing Guide” </a:t>
            </a:r>
            <a:r>
              <a:rPr lang="en-US" dirty="0"/>
              <a:t>to indicate the number of items that are prepared and packed for each classroom. The purpose of the form is to assist in:</a:t>
            </a:r>
          </a:p>
          <a:p>
            <a:pPr marL="465887" indent="-465887">
              <a:spcBef>
                <a:spcPts val="1223"/>
              </a:spcBef>
              <a:buFont typeface="Wingdings" panose="05000000000000000000" pitchFamily="2" charset="2"/>
              <a:buChar char="Ø"/>
            </a:pPr>
            <a:r>
              <a:rPr lang="en-US" sz="2600" dirty="0"/>
              <a:t>Forecasting production</a:t>
            </a:r>
          </a:p>
          <a:p>
            <a:pPr marL="465887" indent="-465887">
              <a:spcBef>
                <a:spcPts val="1223"/>
              </a:spcBef>
              <a:buFont typeface="Wingdings" panose="05000000000000000000" pitchFamily="2" charset="2"/>
              <a:buChar char="Ø"/>
            </a:pPr>
            <a:r>
              <a:rPr lang="en-US" sz="2600" dirty="0"/>
              <a:t>Production quantities</a:t>
            </a:r>
          </a:p>
          <a:p>
            <a:pPr marL="465887" indent="-465887">
              <a:spcBef>
                <a:spcPts val="1223"/>
              </a:spcBef>
              <a:buFont typeface="Wingdings" panose="05000000000000000000" pitchFamily="2" charset="2"/>
              <a:buChar char="Ø"/>
            </a:pPr>
            <a:r>
              <a:rPr lang="en-US" sz="2600" dirty="0"/>
              <a:t>Classroom packing amounts</a:t>
            </a:r>
          </a:p>
          <a:p>
            <a:pPr marL="0" lvl="1" indent="465887"/>
            <a:endParaRPr lang="en-US" dirty="0"/>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35</a:t>
            </a:fld>
            <a:endParaRPr lang="en-US">
              <a:solidFill>
                <a:prstClr val="black"/>
              </a:solidFill>
              <a:latin typeface="Calibri"/>
            </a:endParaRPr>
          </a:p>
        </p:txBody>
      </p:sp>
    </p:spTree>
    <p:extLst>
      <p:ext uri="{BB962C8B-B14F-4D97-AF65-F5344CB8AC3E}">
        <p14:creationId xmlns:p14="http://schemas.microsoft.com/office/powerpoint/2010/main" val="146834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b="1" dirty="0">
                <a:solidFill>
                  <a:prstClr val="black"/>
                </a:solidFill>
              </a:rPr>
              <a:t>On Click </a:t>
            </a:r>
            <a:endParaRPr lang="en-US" dirty="0">
              <a:solidFill>
                <a:prstClr val="black"/>
              </a:solidFill>
            </a:endParaRP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36</a:t>
            </a:fld>
            <a:endParaRPr lang="en-US">
              <a:solidFill>
                <a:prstClr val="black"/>
              </a:solidFill>
              <a:latin typeface="Calibri"/>
            </a:endParaRPr>
          </a:p>
        </p:txBody>
      </p:sp>
    </p:spTree>
    <p:extLst>
      <p:ext uri="{BB962C8B-B14F-4D97-AF65-F5344CB8AC3E}">
        <p14:creationId xmlns:p14="http://schemas.microsoft.com/office/powerpoint/2010/main" val="22839777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b="1" dirty="0">
                <a:solidFill>
                  <a:prstClr val="black"/>
                </a:solidFill>
              </a:rPr>
              <a:t>TELL: </a:t>
            </a:r>
            <a:r>
              <a:rPr lang="en-US" dirty="0">
                <a:solidFill>
                  <a:prstClr val="black"/>
                </a:solidFill>
              </a:rPr>
              <a:t>F S Staff will complete the BIC Daily meal packing report. Start by indicating the name of the school, the location code, and the date of service. In the first two columns write the room number and enrollment for each class. When complete food service staff will print their name and sign the form to verify the information is correct.</a:t>
            </a: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37</a:t>
            </a:fld>
            <a:endParaRPr lang="en-US">
              <a:solidFill>
                <a:prstClr val="black"/>
              </a:solidFill>
              <a:latin typeface="Calibri"/>
            </a:endParaRPr>
          </a:p>
        </p:txBody>
      </p:sp>
    </p:spTree>
    <p:extLst>
      <p:ext uri="{BB962C8B-B14F-4D97-AF65-F5344CB8AC3E}">
        <p14:creationId xmlns:p14="http://schemas.microsoft.com/office/powerpoint/2010/main" val="31979946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b="1" dirty="0">
                <a:solidFill>
                  <a:prstClr val="black"/>
                </a:solidFill>
              </a:rPr>
              <a:t>TELL:</a:t>
            </a:r>
            <a:r>
              <a:rPr lang="en-US" dirty="0">
                <a:solidFill>
                  <a:prstClr val="black"/>
                </a:solidFill>
              </a:rPr>
              <a:t> Read slide</a:t>
            </a: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38</a:t>
            </a:fld>
            <a:endParaRPr lang="en-US">
              <a:solidFill>
                <a:prstClr val="black"/>
              </a:solidFill>
              <a:latin typeface="Calibri"/>
            </a:endParaRPr>
          </a:p>
        </p:txBody>
      </p:sp>
    </p:spTree>
    <p:extLst>
      <p:ext uri="{BB962C8B-B14F-4D97-AF65-F5344CB8AC3E}">
        <p14:creationId xmlns:p14="http://schemas.microsoft.com/office/powerpoint/2010/main" val="3523853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b="1" dirty="0">
                <a:solidFill>
                  <a:prstClr val="black"/>
                </a:solidFill>
              </a:rPr>
              <a:t>TELL:</a:t>
            </a:r>
            <a:r>
              <a:rPr lang="en-US" dirty="0">
                <a:solidFill>
                  <a:prstClr val="black"/>
                </a:solidFill>
              </a:rPr>
              <a:t> Read slide</a:t>
            </a: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39</a:t>
            </a:fld>
            <a:endParaRPr lang="en-US">
              <a:solidFill>
                <a:prstClr val="black"/>
              </a:solidFill>
              <a:latin typeface="Calibri"/>
            </a:endParaRPr>
          </a:p>
        </p:txBody>
      </p:sp>
    </p:spTree>
    <p:extLst>
      <p:ext uri="{BB962C8B-B14F-4D97-AF65-F5344CB8AC3E}">
        <p14:creationId xmlns:p14="http://schemas.microsoft.com/office/powerpoint/2010/main" val="2838983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a:spcAft>
                <a:spcPts val="611"/>
              </a:spcAft>
            </a:pPr>
            <a:r>
              <a:rPr lang="en-US" b="1" dirty="0"/>
              <a:t>TELL:</a:t>
            </a:r>
            <a:r>
              <a:rPr lang="en-US" dirty="0"/>
              <a:t> AFSS will complete a Breakfast in the Classroom site monitoring one time every two years. </a:t>
            </a:r>
          </a:p>
          <a:p>
            <a:pPr marL="931774" lvl="1" indent="-465887"/>
            <a:r>
              <a:rPr lang="en-US" dirty="0"/>
              <a:t>50% of schools each year</a:t>
            </a:r>
          </a:p>
          <a:p>
            <a:pPr marL="931774" lvl="1" indent="-465887"/>
            <a:r>
              <a:rPr lang="en-US" dirty="0"/>
              <a:t>The monitoring's</a:t>
            </a:r>
            <a:r>
              <a:rPr lang="en-US" baseline="0" dirty="0"/>
              <a:t> are to be completed </a:t>
            </a:r>
            <a:r>
              <a:rPr lang="en-US" dirty="0"/>
              <a:t>before February 1st</a:t>
            </a: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3</a:t>
            </a:fld>
            <a:endParaRPr lang="en-US">
              <a:solidFill>
                <a:prstClr val="black"/>
              </a:solidFill>
              <a:latin typeface="Calibri"/>
            </a:endParaRPr>
          </a:p>
        </p:txBody>
      </p:sp>
    </p:spTree>
    <p:extLst>
      <p:ext uri="{BB962C8B-B14F-4D97-AF65-F5344CB8AC3E}">
        <p14:creationId xmlns:p14="http://schemas.microsoft.com/office/powerpoint/2010/main" val="20811096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defTabSz="465887">
              <a:defRPr/>
            </a:pPr>
            <a:fld id="{D516E0BC-51EE-4218-A209-CC610A508EDD}" type="slidenum">
              <a:rPr lang="en-US">
                <a:solidFill>
                  <a:prstClr val="black"/>
                </a:solidFill>
                <a:latin typeface="Calibri"/>
              </a:rPr>
              <a:pPr defTabSz="465887">
                <a:defRPr/>
              </a:pPr>
              <a:t>40</a:t>
            </a:fld>
            <a:endParaRPr lang="en-US">
              <a:solidFill>
                <a:prstClr val="black"/>
              </a:solidFill>
              <a:latin typeface="Calibri"/>
            </a:endParaRPr>
          </a:p>
        </p:txBody>
      </p:sp>
    </p:spTree>
    <p:extLst>
      <p:ext uri="{BB962C8B-B14F-4D97-AF65-F5344CB8AC3E}">
        <p14:creationId xmlns:p14="http://schemas.microsoft.com/office/powerpoint/2010/main" val="41707711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a:defRPr/>
            </a:pPr>
            <a:r>
              <a:rPr lang="en-US" b="1" kern="0" dirty="0">
                <a:solidFill>
                  <a:sysClr val="windowText" lastClr="000000"/>
                </a:solidFill>
                <a:ea typeface="Verdana"/>
                <a:cs typeface="Verdana"/>
              </a:rPr>
              <a:t>Tell</a:t>
            </a:r>
            <a:r>
              <a:rPr lang="en-US" kern="0" dirty="0">
                <a:solidFill>
                  <a:sysClr val="windowText" lastClr="000000"/>
                </a:solidFill>
                <a:ea typeface="Verdana"/>
                <a:cs typeface="Verdana"/>
              </a:rPr>
              <a:t>: The faculty A la Carte Sales and Inventory form will be used to account for meals for BIC adults and LAUSD paid staff. In column “1” place the amount prepared for each item. The beginning inventory is a combination of faculty sales, employee meal allowance, and BIC adults. </a:t>
            </a:r>
            <a:endParaRPr lang="en-US" dirty="0"/>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41</a:t>
            </a:fld>
            <a:endParaRPr lang="en-US">
              <a:solidFill>
                <a:prstClr val="black"/>
              </a:solidFill>
              <a:latin typeface="Calibri"/>
            </a:endParaRPr>
          </a:p>
        </p:txBody>
      </p:sp>
    </p:spTree>
    <p:extLst>
      <p:ext uri="{BB962C8B-B14F-4D97-AF65-F5344CB8AC3E}">
        <p14:creationId xmlns:p14="http://schemas.microsoft.com/office/powerpoint/2010/main" val="31008379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a:defRPr/>
            </a:pPr>
            <a:r>
              <a:rPr lang="en-US" b="1" kern="0" dirty="0">
                <a:solidFill>
                  <a:prstClr val="black"/>
                </a:solidFill>
                <a:ea typeface="Verdana"/>
                <a:cs typeface="Verdana"/>
              </a:rPr>
              <a:t>Tell: </a:t>
            </a:r>
            <a:r>
              <a:rPr lang="en-US" kern="0" dirty="0">
                <a:solidFill>
                  <a:prstClr val="black"/>
                </a:solidFill>
                <a:ea typeface="Verdana"/>
                <a:cs typeface="Verdana"/>
              </a:rPr>
              <a:t>In column ”3” place the number of items sent with the BIC bags. Subtract column 3 from 1 and fill in the new beginning inventory in column “4”. In the comment section, document the totals of each item sent with the BIC bags. Document the amount served to BIC adults in the comment section. </a:t>
            </a:r>
          </a:p>
          <a:p>
            <a:pPr defTabSz="931774">
              <a:defRPr/>
            </a:pPr>
            <a:endParaRPr lang="en-US" kern="0" dirty="0">
              <a:solidFill>
                <a:prstClr val="black"/>
              </a:solidFill>
              <a:ea typeface="Verdana"/>
              <a:cs typeface="Verdana"/>
            </a:endParaRPr>
          </a:p>
          <a:p>
            <a:pPr defTabSz="931774">
              <a:defRPr/>
            </a:pPr>
            <a:endParaRPr lang="en-US" kern="0" dirty="0">
              <a:solidFill>
                <a:prstClr val="black"/>
              </a:solidFill>
              <a:ea typeface="Verdana"/>
              <a:cs typeface="Verdana"/>
            </a:endParaRPr>
          </a:p>
          <a:p>
            <a:pPr defTabSz="931774">
              <a:defRPr/>
            </a:pPr>
            <a:endParaRPr lang="en-US" kern="0" dirty="0">
              <a:solidFill>
                <a:prstClr val="black"/>
              </a:solidFill>
              <a:ea typeface="Verdana"/>
              <a:cs typeface="Verdana"/>
            </a:endParaRPr>
          </a:p>
          <a:p>
            <a:endParaRPr lang="en-US" dirty="0"/>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42</a:t>
            </a:fld>
            <a:endParaRPr lang="en-US">
              <a:solidFill>
                <a:prstClr val="black"/>
              </a:solidFill>
              <a:latin typeface="Calibri"/>
            </a:endParaRPr>
          </a:p>
        </p:txBody>
      </p:sp>
    </p:spTree>
    <p:extLst>
      <p:ext uri="{BB962C8B-B14F-4D97-AF65-F5344CB8AC3E}">
        <p14:creationId xmlns:p14="http://schemas.microsoft.com/office/powerpoint/2010/main" val="21019983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2651-8547-FF67-0833-066568085A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CE740C-3E93-94E3-FBC6-A0A87BE2725C}"/>
              </a:ext>
            </a:extLst>
          </p:cNvPr>
          <p:cNvSpPr>
            <a:spLocks noGrp="1" noRot="1" noChangeAspect="1"/>
          </p:cNvSpPr>
          <p:nvPr>
            <p:ph type="sldImg"/>
          </p:nvPr>
        </p:nvSpPr>
        <p:spPr>
          <a:xfrm>
            <a:off x="431800" y="708025"/>
            <a:ext cx="6302375" cy="3544888"/>
          </a:xfrm>
        </p:spPr>
      </p:sp>
      <p:sp>
        <p:nvSpPr>
          <p:cNvPr id="3" name="Notes Placeholder 2">
            <a:extLst>
              <a:ext uri="{FF2B5EF4-FFF2-40B4-BE49-F238E27FC236}">
                <a16:creationId xmlns:a16="http://schemas.microsoft.com/office/drawing/2014/main" id="{CCB5BA38-C5B8-175D-9281-7FF779962EA2}"/>
              </a:ext>
            </a:extLst>
          </p:cNvPr>
          <p:cNvSpPr>
            <a:spLocks noGrp="1"/>
          </p:cNvSpPr>
          <p:nvPr>
            <p:ph type="body" idx="1"/>
          </p:nvPr>
        </p:nvSpPr>
        <p:spPr/>
        <p:txBody>
          <a:bodyPr>
            <a:normAutofit/>
          </a:bodyPr>
          <a:lstStyle/>
          <a:p>
            <a:pPr defTabSz="940393">
              <a:defRPr/>
            </a:pPr>
            <a:endParaRPr lang="en-US" altLang="en-US" b="1" dirty="0"/>
          </a:p>
          <a:p>
            <a:endParaRPr lang="en-US" dirty="0"/>
          </a:p>
        </p:txBody>
      </p:sp>
      <p:sp>
        <p:nvSpPr>
          <p:cNvPr id="4" name="Slide Number Placeholder 3">
            <a:extLst>
              <a:ext uri="{FF2B5EF4-FFF2-40B4-BE49-F238E27FC236}">
                <a16:creationId xmlns:a16="http://schemas.microsoft.com/office/drawing/2014/main" id="{756217DF-3F3C-4B8B-77B1-4F5B0FA07D16}"/>
              </a:ext>
            </a:extLst>
          </p:cNvPr>
          <p:cNvSpPr>
            <a:spLocks noGrp="1"/>
          </p:cNvSpPr>
          <p:nvPr>
            <p:ph type="sldNum" sz="quarter" idx="10"/>
          </p:nvPr>
        </p:nvSpPr>
        <p:spPr/>
        <p:txBody>
          <a:bodyPr/>
          <a:lstStyle/>
          <a:p>
            <a:pPr defTabSz="931774">
              <a:defRPr/>
            </a:pPr>
            <a:fld id="{D516E0BC-51EE-4218-A209-CC610A508EDD}" type="slidenum">
              <a:rPr lang="en-US">
                <a:solidFill>
                  <a:prstClr val="black"/>
                </a:solidFill>
                <a:latin typeface="Calibri" panose="020F0502020204030204"/>
              </a:rPr>
              <a:pPr defTabSz="931774">
                <a:defRPr/>
              </a:pPr>
              <a:t>43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840479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BAB7A0-92FB-4237-9183-D57B86CE5130}" type="slidenum">
              <a:rPr lang="en-US" smtClean="0"/>
              <a:t>44</a:t>
            </a:fld>
            <a:endParaRPr lang="en-US"/>
          </a:p>
        </p:txBody>
      </p:sp>
    </p:spTree>
    <p:extLst>
      <p:ext uri="{BB962C8B-B14F-4D97-AF65-F5344CB8AC3E}">
        <p14:creationId xmlns:p14="http://schemas.microsoft.com/office/powerpoint/2010/main" val="26448576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defTabSz="940393">
              <a:defRPr/>
            </a:pPr>
            <a:endParaRPr lang="en-US" altLang="en-US" b="1" dirty="0"/>
          </a:p>
          <a:p>
            <a:endParaRPr lang="en-US" dirty="0"/>
          </a:p>
        </p:txBody>
      </p:sp>
      <p:sp>
        <p:nvSpPr>
          <p:cNvPr id="4" name="Slide Number Placeholder 3"/>
          <p:cNvSpPr>
            <a:spLocks noGrp="1"/>
          </p:cNvSpPr>
          <p:nvPr>
            <p:ph type="sldNum" sz="quarter" idx="10"/>
          </p:nvPr>
        </p:nvSpPr>
        <p:spPr/>
        <p:txBody>
          <a:bodyPr/>
          <a:lstStyle/>
          <a:p>
            <a:pPr defTabSz="931774">
              <a:defRPr/>
            </a:pPr>
            <a:fld id="{D516E0BC-51EE-4218-A209-CC610A508EDD}" type="slidenum">
              <a:rPr lang="en-US">
                <a:solidFill>
                  <a:prstClr val="black"/>
                </a:solidFill>
                <a:latin typeface="Calibri" panose="020F0502020204030204"/>
              </a:rPr>
              <a:pPr defTabSz="931774">
                <a:defRPr/>
              </a:pPr>
              <a:t>46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394300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defTabSz="940393">
              <a:defRPr/>
            </a:pPr>
            <a:endParaRPr lang="en-US" altLang="en-US" b="1" dirty="0"/>
          </a:p>
          <a:p>
            <a:endParaRPr lang="en-US" dirty="0"/>
          </a:p>
        </p:txBody>
      </p:sp>
      <p:sp>
        <p:nvSpPr>
          <p:cNvPr id="4" name="Slide Number Placeholder 3"/>
          <p:cNvSpPr>
            <a:spLocks noGrp="1"/>
          </p:cNvSpPr>
          <p:nvPr>
            <p:ph type="sldNum" sz="quarter" idx="10"/>
          </p:nvPr>
        </p:nvSpPr>
        <p:spPr/>
        <p:txBody>
          <a:bodyPr/>
          <a:lstStyle/>
          <a:p>
            <a:pPr defTabSz="931774">
              <a:defRPr/>
            </a:pPr>
            <a:fld id="{D516E0BC-51EE-4218-A209-CC610A508EDD}" type="slidenum">
              <a:rPr lang="en-US">
                <a:solidFill>
                  <a:prstClr val="black"/>
                </a:solidFill>
                <a:latin typeface="Calibri" panose="020F0502020204030204"/>
              </a:rPr>
              <a:pPr defTabSz="931774">
                <a:defRPr/>
              </a:pPr>
              <a:t>47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754673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Tell: </a:t>
            </a:r>
            <a:r>
              <a:rPr lang="en-US" dirty="0">
                <a:solidFill>
                  <a:prstClr val="black"/>
                </a:solidFill>
              </a:rPr>
              <a:t>Read slide</a:t>
            </a:r>
          </a:p>
          <a:p>
            <a:endParaRPr lang="en-US" b="1" dirty="0"/>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49</a:t>
            </a:fld>
            <a:endParaRPr lang="en-US" dirty="0">
              <a:solidFill>
                <a:prstClr val="black"/>
              </a:solidFill>
              <a:latin typeface="Calibri"/>
            </a:endParaRPr>
          </a:p>
        </p:txBody>
      </p:sp>
    </p:spTree>
    <p:extLst>
      <p:ext uri="{BB962C8B-B14F-4D97-AF65-F5344CB8AC3E}">
        <p14:creationId xmlns:p14="http://schemas.microsoft.com/office/powerpoint/2010/main" val="17267173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Tell:</a:t>
            </a:r>
            <a:r>
              <a:rPr lang="en-US" b="0" dirty="0"/>
              <a:t> </a:t>
            </a:r>
            <a:r>
              <a:rPr lang="en-US" dirty="0">
                <a:solidFill>
                  <a:prstClr val="black"/>
                </a:solidFill>
              </a:rPr>
              <a:t>Read slide</a:t>
            </a:r>
          </a:p>
          <a:p>
            <a:endParaRPr lang="en-US" b="1" dirty="0"/>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50</a:t>
            </a:fld>
            <a:endParaRPr lang="en-US" dirty="0">
              <a:solidFill>
                <a:prstClr val="black"/>
              </a:solidFill>
              <a:latin typeface="Calibri"/>
            </a:endParaRPr>
          </a:p>
        </p:txBody>
      </p:sp>
    </p:spTree>
    <p:extLst>
      <p:ext uri="{BB962C8B-B14F-4D97-AF65-F5344CB8AC3E}">
        <p14:creationId xmlns:p14="http://schemas.microsoft.com/office/powerpoint/2010/main" val="2900935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BAB7A0-92FB-4237-9183-D57B86CE5130}" type="slidenum">
              <a:rPr lang="en-US" smtClean="0"/>
              <a:t>51</a:t>
            </a:fld>
            <a:endParaRPr lang="en-US"/>
          </a:p>
        </p:txBody>
      </p:sp>
    </p:spTree>
    <p:extLst>
      <p:ext uri="{BB962C8B-B14F-4D97-AF65-F5344CB8AC3E}">
        <p14:creationId xmlns:p14="http://schemas.microsoft.com/office/powerpoint/2010/main" val="3789288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7</a:t>
            </a:fld>
            <a:endParaRPr lang="en-US">
              <a:solidFill>
                <a:prstClr val="black"/>
              </a:solidFill>
              <a:latin typeface="Calibri"/>
            </a:endParaRPr>
          </a:p>
        </p:txBody>
      </p:sp>
    </p:spTree>
    <p:extLst>
      <p:ext uri="{BB962C8B-B14F-4D97-AF65-F5344CB8AC3E}">
        <p14:creationId xmlns:p14="http://schemas.microsoft.com/office/powerpoint/2010/main" val="24441580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defTabSz="940393">
              <a:defRPr/>
            </a:pPr>
            <a:endParaRPr lang="en-US" altLang="en-US" b="1" dirty="0"/>
          </a:p>
          <a:p>
            <a:endParaRPr lang="en-US" dirty="0"/>
          </a:p>
        </p:txBody>
      </p:sp>
      <p:sp>
        <p:nvSpPr>
          <p:cNvPr id="4" name="Slide Number Placeholder 3"/>
          <p:cNvSpPr>
            <a:spLocks noGrp="1"/>
          </p:cNvSpPr>
          <p:nvPr>
            <p:ph type="sldNum" sz="quarter" idx="10"/>
          </p:nvPr>
        </p:nvSpPr>
        <p:spPr/>
        <p:txBody>
          <a:bodyPr/>
          <a:lstStyle/>
          <a:p>
            <a:pPr defTabSz="931774">
              <a:defRPr/>
            </a:pPr>
            <a:fld id="{D516E0BC-51EE-4218-A209-CC610A508EDD}" type="slidenum">
              <a:rPr lang="en-US">
                <a:solidFill>
                  <a:prstClr val="black"/>
                </a:solidFill>
                <a:latin typeface="Calibri" panose="020F0502020204030204"/>
              </a:rPr>
              <a:pPr defTabSz="931774">
                <a:defRPr/>
              </a:pPr>
              <a:t>52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955881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defTabSz="940393">
              <a:defRPr/>
            </a:pPr>
            <a:endParaRPr lang="en-US" altLang="en-US" b="1" dirty="0"/>
          </a:p>
          <a:p>
            <a:endParaRPr lang="en-US" dirty="0"/>
          </a:p>
        </p:txBody>
      </p:sp>
      <p:sp>
        <p:nvSpPr>
          <p:cNvPr id="4" name="Slide Number Placeholder 3"/>
          <p:cNvSpPr>
            <a:spLocks noGrp="1"/>
          </p:cNvSpPr>
          <p:nvPr>
            <p:ph type="sldNum" sz="quarter" idx="10"/>
          </p:nvPr>
        </p:nvSpPr>
        <p:spPr/>
        <p:txBody>
          <a:bodyPr/>
          <a:lstStyle/>
          <a:p>
            <a:pPr defTabSz="931774">
              <a:defRPr/>
            </a:pPr>
            <a:fld id="{D516E0BC-51EE-4218-A209-CC610A508EDD}" type="slidenum">
              <a:rPr lang="en-US">
                <a:solidFill>
                  <a:prstClr val="black"/>
                </a:solidFill>
                <a:latin typeface="Calibri" panose="020F0502020204030204"/>
              </a:rPr>
              <a:pPr defTabSz="931774">
                <a:defRPr/>
              </a:pPr>
              <a:t>53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37929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defTabSz="940393">
              <a:defRPr/>
            </a:pPr>
            <a:endParaRPr lang="en-US" altLang="en-US" b="1" dirty="0"/>
          </a:p>
          <a:p>
            <a:endParaRPr lang="en-US" dirty="0"/>
          </a:p>
        </p:txBody>
      </p:sp>
      <p:sp>
        <p:nvSpPr>
          <p:cNvPr id="4" name="Slide Number Placeholder 3"/>
          <p:cNvSpPr>
            <a:spLocks noGrp="1"/>
          </p:cNvSpPr>
          <p:nvPr>
            <p:ph type="sldNum" sz="quarter" idx="10"/>
          </p:nvPr>
        </p:nvSpPr>
        <p:spPr/>
        <p:txBody>
          <a:bodyPr/>
          <a:lstStyle/>
          <a:p>
            <a:pPr defTabSz="931774">
              <a:defRPr/>
            </a:pPr>
            <a:fld id="{D516E0BC-51EE-4218-A209-CC610A508EDD}" type="slidenum">
              <a:rPr lang="en-US">
                <a:solidFill>
                  <a:prstClr val="black"/>
                </a:solidFill>
                <a:latin typeface="Calibri" panose="020F0502020204030204"/>
              </a:rPr>
              <a:pPr defTabSz="931774">
                <a:defRPr/>
              </a:pPr>
              <a:t>54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211634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defTabSz="940393">
              <a:defRPr/>
            </a:pPr>
            <a:endParaRPr lang="en-US" altLang="en-US" b="1" dirty="0"/>
          </a:p>
          <a:p>
            <a:endParaRPr lang="en-US" dirty="0"/>
          </a:p>
        </p:txBody>
      </p:sp>
      <p:sp>
        <p:nvSpPr>
          <p:cNvPr id="4" name="Slide Number Placeholder 3"/>
          <p:cNvSpPr>
            <a:spLocks noGrp="1"/>
          </p:cNvSpPr>
          <p:nvPr>
            <p:ph type="sldNum" sz="quarter" idx="10"/>
          </p:nvPr>
        </p:nvSpPr>
        <p:spPr/>
        <p:txBody>
          <a:bodyPr/>
          <a:lstStyle/>
          <a:p>
            <a:pPr defTabSz="931774">
              <a:defRPr/>
            </a:pPr>
            <a:fld id="{D516E0BC-51EE-4218-A209-CC610A508EDD}" type="slidenum">
              <a:rPr lang="en-US">
                <a:solidFill>
                  <a:prstClr val="black"/>
                </a:solidFill>
                <a:latin typeface="Calibri" panose="020F0502020204030204"/>
              </a:rPr>
              <a:pPr defTabSz="931774">
                <a:defRPr/>
              </a:pPr>
              <a:t>55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774333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defTabSz="940393">
              <a:defRPr/>
            </a:pPr>
            <a:endParaRPr lang="en-US" altLang="en-US" b="1" dirty="0"/>
          </a:p>
          <a:p>
            <a:endParaRPr lang="en-US" dirty="0"/>
          </a:p>
        </p:txBody>
      </p:sp>
      <p:sp>
        <p:nvSpPr>
          <p:cNvPr id="4" name="Slide Number Placeholder 3"/>
          <p:cNvSpPr>
            <a:spLocks noGrp="1"/>
          </p:cNvSpPr>
          <p:nvPr>
            <p:ph type="sldNum" sz="quarter" idx="10"/>
          </p:nvPr>
        </p:nvSpPr>
        <p:spPr/>
        <p:txBody>
          <a:bodyPr/>
          <a:lstStyle/>
          <a:p>
            <a:pPr defTabSz="931774">
              <a:defRPr/>
            </a:pPr>
            <a:fld id="{D516E0BC-51EE-4218-A209-CC610A508EDD}" type="slidenum">
              <a:rPr lang="en-US">
                <a:solidFill>
                  <a:prstClr val="black"/>
                </a:solidFill>
                <a:latin typeface="Calibri" panose="020F0502020204030204"/>
              </a:rPr>
              <a:pPr defTabSz="931774">
                <a:defRPr/>
              </a:pPr>
              <a:t>56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65425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defTabSz="940393">
              <a:defRPr/>
            </a:pPr>
            <a:endParaRPr lang="en-US" altLang="en-US" b="1" dirty="0"/>
          </a:p>
          <a:p>
            <a:endParaRPr lang="en-US" dirty="0"/>
          </a:p>
        </p:txBody>
      </p:sp>
      <p:sp>
        <p:nvSpPr>
          <p:cNvPr id="4" name="Slide Number Placeholder 3"/>
          <p:cNvSpPr>
            <a:spLocks noGrp="1"/>
          </p:cNvSpPr>
          <p:nvPr>
            <p:ph type="sldNum" sz="quarter" idx="10"/>
          </p:nvPr>
        </p:nvSpPr>
        <p:spPr/>
        <p:txBody>
          <a:bodyPr/>
          <a:lstStyle/>
          <a:p>
            <a:pPr defTabSz="931774">
              <a:defRPr/>
            </a:pPr>
            <a:fld id="{D516E0BC-51EE-4218-A209-CC610A508EDD}" type="slidenum">
              <a:rPr lang="en-US">
                <a:solidFill>
                  <a:prstClr val="black"/>
                </a:solidFill>
                <a:latin typeface="Calibri" panose="020F0502020204030204"/>
              </a:rPr>
              <a:pPr defTabSz="931774">
                <a:defRPr/>
              </a:pPr>
              <a:t>57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810853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defTabSz="940393">
              <a:defRPr/>
            </a:pPr>
            <a:endParaRPr lang="en-US" altLang="en-US" b="1" dirty="0"/>
          </a:p>
          <a:p>
            <a:endParaRPr lang="en-US" dirty="0"/>
          </a:p>
        </p:txBody>
      </p:sp>
      <p:sp>
        <p:nvSpPr>
          <p:cNvPr id="4" name="Slide Number Placeholder 3"/>
          <p:cNvSpPr>
            <a:spLocks noGrp="1"/>
          </p:cNvSpPr>
          <p:nvPr>
            <p:ph type="sldNum" sz="quarter" idx="10"/>
          </p:nvPr>
        </p:nvSpPr>
        <p:spPr/>
        <p:txBody>
          <a:bodyPr/>
          <a:lstStyle/>
          <a:p>
            <a:pPr defTabSz="931774">
              <a:defRPr/>
            </a:pPr>
            <a:fld id="{D516E0BC-51EE-4218-A209-CC610A508EDD}" type="slidenum">
              <a:rPr lang="en-US">
                <a:solidFill>
                  <a:prstClr val="black"/>
                </a:solidFill>
                <a:latin typeface="Calibri" panose="020F0502020204030204"/>
              </a:rPr>
              <a:pPr defTabSz="931774">
                <a:defRPr/>
              </a:pPr>
              <a:t>58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703167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defTabSz="940393">
              <a:defRPr/>
            </a:pPr>
            <a:endParaRPr lang="en-US" altLang="en-US" b="1" dirty="0"/>
          </a:p>
          <a:p>
            <a:endParaRPr lang="en-US" dirty="0"/>
          </a:p>
        </p:txBody>
      </p:sp>
      <p:sp>
        <p:nvSpPr>
          <p:cNvPr id="4" name="Slide Number Placeholder 3"/>
          <p:cNvSpPr>
            <a:spLocks noGrp="1"/>
          </p:cNvSpPr>
          <p:nvPr>
            <p:ph type="sldNum" sz="quarter" idx="10"/>
          </p:nvPr>
        </p:nvSpPr>
        <p:spPr/>
        <p:txBody>
          <a:bodyPr/>
          <a:lstStyle/>
          <a:p>
            <a:pPr defTabSz="931774">
              <a:defRPr/>
            </a:pPr>
            <a:fld id="{D516E0BC-51EE-4218-A209-CC610A508EDD}" type="slidenum">
              <a:rPr lang="en-US">
                <a:solidFill>
                  <a:prstClr val="black"/>
                </a:solidFill>
                <a:latin typeface="Calibri" panose="020F0502020204030204"/>
              </a:rPr>
              <a:pPr defTabSz="931774">
                <a:defRPr/>
              </a:pPr>
              <a:t>59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738657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defTabSz="940393">
              <a:defRPr/>
            </a:pPr>
            <a:endParaRPr lang="en-US" altLang="en-US" b="1" dirty="0"/>
          </a:p>
          <a:p>
            <a:endParaRPr lang="en-US" dirty="0"/>
          </a:p>
        </p:txBody>
      </p:sp>
      <p:sp>
        <p:nvSpPr>
          <p:cNvPr id="4" name="Slide Number Placeholder 3"/>
          <p:cNvSpPr>
            <a:spLocks noGrp="1"/>
          </p:cNvSpPr>
          <p:nvPr>
            <p:ph type="sldNum" sz="quarter" idx="10"/>
          </p:nvPr>
        </p:nvSpPr>
        <p:spPr/>
        <p:txBody>
          <a:bodyPr/>
          <a:lstStyle/>
          <a:p>
            <a:pPr defTabSz="931774">
              <a:defRPr/>
            </a:pPr>
            <a:fld id="{D516E0BC-51EE-4218-A209-CC610A508EDD}" type="slidenum">
              <a:rPr lang="en-US">
                <a:solidFill>
                  <a:prstClr val="black"/>
                </a:solidFill>
                <a:latin typeface="Calibri" panose="020F0502020204030204"/>
              </a:rPr>
              <a:pPr defTabSz="931774">
                <a:defRPr/>
              </a:pPr>
              <a:t>60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399257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defTabSz="465887">
              <a:defRPr/>
            </a:pPr>
            <a:fld id="{D516E0BC-51EE-4218-A209-CC610A508EDD}" type="slidenum">
              <a:rPr lang="en-US">
                <a:solidFill>
                  <a:prstClr val="black"/>
                </a:solidFill>
                <a:latin typeface="Calibri"/>
              </a:rPr>
              <a:pPr defTabSz="465887">
                <a:defRPr/>
              </a:pPr>
              <a:t>61</a:t>
            </a:fld>
            <a:endParaRPr lang="en-US">
              <a:solidFill>
                <a:prstClr val="black"/>
              </a:solidFill>
              <a:latin typeface="Calibri"/>
            </a:endParaRPr>
          </a:p>
        </p:txBody>
      </p:sp>
    </p:spTree>
    <p:extLst>
      <p:ext uri="{BB962C8B-B14F-4D97-AF65-F5344CB8AC3E}">
        <p14:creationId xmlns:p14="http://schemas.microsoft.com/office/powerpoint/2010/main" val="3300541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7A28ED59-B174-4BB8-93B7-7B9532BE02A0}" type="slidenum">
              <a:rPr lang="en-US">
                <a:solidFill>
                  <a:prstClr val="black"/>
                </a:solidFill>
                <a:latin typeface="Calibri" panose="020F0502020204030204"/>
              </a:rPr>
              <a:pPr defTabSz="931774">
                <a:defRPr/>
              </a:pPr>
              <a:t>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683057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BAB7A0-92FB-4237-9183-D57B86CE5130}" type="slidenum">
              <a:rPr lang="en-US" smtClean="0"/>
              <a:t>63</a:t>
            </a:fld>
            <a:endParaRPr lang="en-US"/>
          </a:p>
        </p:txBody>
      </p:sp>
    </p:spTree>
    <p:extLst>
      <p:ext uri="{BB962C8B-B14F-4D97-AF65-F5344CB8AC3E}">
        <p14:creationId xmlns:p14="http://schemas.microsoft.com/office/powerpoint/2010/main" val="29489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BAB7A0-92FB-4237-9183-D57B86CE5130}" type="slidenum">
              <a:rPr lang="en-US" smtClean="0"/>
              <a:t>64</a:t>
            </a:fld>
            <a:endParaRPr lang="en-US"/>
          </a:p>
        </p:txBody>
      </p:sp>
    </p:spTree>
    <p:extLst>
      <p:ext uri="{BB962C8B-B14F-4D97-AF65-F5344CB8AC3E}">
        <p14:creationId xmlns:p14="http://schemas.microsoft.com/office/powerpoint/2010/main" val="13046465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fontAlgn="base">
              <a:spcBef>
                <a:spcPct val="0"/>
              </a:spcBef>
              <a:spcAft>
                <a:spcPct val="0"/>
              </a:spcAft>
              <a:defRPr/>
            </a:pPr>
            <a:r>
              <a:rPr lang="en-US" altLang="en-US" b="1" dirty="0" err="1">
                <a:solidFill>
                  <a:prstClr val="black"/>
                </a:solidFill>
              </a:rPr>
              <a:t>TELL:</a:t>
            </a:r>
            <a:r>
              <a:rPr lang="en-US" altLang="en-US" dirty="0" err="1">
                <a:solidFill>
                  <a:prstClr val="black"/>
                </a:solidFill>
              </a:rPr>
              <a:t>The</a:t>
            </a:r>
            <a:r>
              <a:rPr lang="en-US" altLang="en-US" dirty="0">
                <a:solidFill>
                  <a:prstClr val="black"/>
                </a:solidFill>
              </a:rPr>
              <a:t> </a:t>
            </a:r>
            <a:r>
              <a:rPr lang="en-US" altLang="en-US" dirty="0" err="1">
                <a:solidFill>
                  <a:prstClr val="black"/>
                </a:solidFill>
              </a:rPr>
              <a:t>BiC</a:t>
            </a:r>
            <a:r>
              <a:rPr lang="en-US" altLang="en-US" dirty="0">
                <a:solidFill>
                  <a:prstClr val="black"/>
                </a:solidFill>
              </a:rPr>
              <a:t> bags are returned and the leftover amount are recorded on the production worksheet</a:t>
            </a: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66</a:t>
            </a:fld>
            <a:endParaRPr lang="en-US" dirty="0">
              <a:solidFill>
                <a:prstClr val="black"/>
              </a:solidFill>
              <a:latin typeface="Calibri"/>
            </a:endParaRPr>
          </a:p>
        </p:txBody>
      </p:sp>
    </p:spTree>
    <p:extLst>
      <p:ext uri="{BB962C8B-B14F-4D97-AF65-F5344CB8AC3E}">
        <p14:creationId xmlns:p14="http://schemas.microsoft.com/office/powerpoint/2010/main" val="14878534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defTabSz="940393">
              <a:defRPr/>
            </a:pPr>
            <a:r>
              <a:rPr lang="en-US" altLang="en-US" b="1" dirty="0"/>
              <a:t>#1 Count all leftover food </a:t>
            </a:r>
          </a:p>
          <a:p>
            <a:pPr defTabSz="940393">
              <a:defRPr/>
            </a:pPr>
            <a:r>
              <a:rPr lang="en-US" b="1" dirty="0"/>
              <a:t>#2 Add all leftovers to the Production Worksheet comment section </a:t>
            </a:r>
          </a:p>
          <a:p>
            <a:pPr defTabSz="940393">
              <a:defRPr/>
            </a:pPr>
            <a:r>
              <a:rPr lang="en-US" b="1" dirty="0"/>
              <a:t>#3 Ensure all Meal count forms have been collected</a:t>
            </a:r>
            <a:endParaRPr lang="en-US" dirty="0"/>
          </a:p>
        </p:txBody>
      </p:sp>
      <p:sp>
        <p:nvSpPr>
          <p:cNvPr id="4" name="Slide Number Placeholder 3"/>
          <p:cNvSpPr>
            <a:spLocks noGrp="1"/>
          </p:cNvSpPr>
          <p:nvPr>
            <p:ph type="sldNum" sz="quarter" idx="10"/>
          </p:nvPr>
        </p:nvSpPr>
        <p:spPr/>
        <p:txBody>
          <a:bodyPr/>
          <a:lstStyle/>
          <a:p>
            <a:pPr defTabSz="931774">
              <a:defRPr/>
            </a:pPr>
            <a:fld id="{D516E0BC-51EE-4218-A209-CC610A508EDD}" type="slidenum">
              <a:rPr lang="en-US">
                <a:solidFill>
                  <a:prstClr val="black"/>
                </a:solidFill>
                <a:latin typeface="Calibri" panose="020F0502020204030204"/>
              </a:rPr>
              <a:pPr defTabSz="931774">
                <a:defRPr/>
              </a:pPr>
              <a:t>67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594669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defTabSz="940393">
              <a:defRPr/>
            </a:pPr>
            <a:r>
              <a:rPr lang="en-US" altLang="en-US" b="1" dirty="0"/>
              <a:t>#4 Add all “Meal Count Forms” to the Consolidation Report </a:t>
            </a:r>
          </a:p>
          <a:p>
            <a:pPr defTabSz="940393">
              <a:defRPr/>
            </a:pPr>
            <a:r>
              <a:rPr lang="en-US" altLang="en-US" b="1" dirty="0"/>
              <a:t>#5 Enter Quantity Sales based on the Consolidation Report </a:t>
            </a:r>
          </a:p>
          <a:p>
            <a:pPr defTabSz="940393">
              <a:defRPr/>
            </a:pPr>
            <a:r>
              <a:rPr lang="en-US" altLang="en-US" b="1" dirty="0"/>
              <a:t>#6 Complete Production Worksheet in CMS</a:t>
            </a:r>
          </a:p>
        </p:txBody>
      </p:sp>
      <p:sp>
        <p:nvSpPr>
          <p:cNvPr id="4" name="Slide Number Placeholder 3"/>
          <p:cNvSpPr>
            <a:spLocks noGrp="1"/>
          </p:cNvSpPr>
          <p:nvPr>
            <p:ph type="sldNum" sz="quarter" idx="10"/>
          </p:nvPr>
        </p:nvSpPr>
        <p:spPr/>
        <p:txBody>
          <a:bodyPr/>
          <a:lstStyle/>
          <a:p>
            <a:pPr defTabSz="931774">
              <a:defRPr/>
            </a:pPr>
            <a:fld id="{D516E0BC-51EE-4218-A209-CC610A508EDD}" type="slidenum">
              <a:rPr lang="en-US">
                <a:solidFill>
                  <a:prstClr val="black"/>
                </a:solidFill>
                <a:latin typeface="Calibri" panose="020F0502020204030204"/>
              </a:rPr>
              <a:pPr defTabSz="931774">
                <a:defRPr/>
              </a:pPr>
              <a:t>68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660852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Tell:</a:t>
            </a:r>
            <a:r>
              <a:rPr lang="en-US" b="0" dirty="0"/>
              <a:t> </a:t>
            </a:r>
            <a:r>
              <a:rPr lang="en-US" dirty="0">
                <a:solidFill>
                  <a:prstClr val="black"/>
                </a:solidFill>
              </a:rPr>
              <a:t>Read slide</a:t>
            </a:r>
          </a:p>
          <a:p>
            <a:endParaRPr lang="en-US" b="1" dirty="0"/>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69</a:t>
            </a:fld>
            <a:endParaRPr lang="en-US" dirty="0">
              <a:solidFill>
                <a:prstClr val="black"/>
              </a:solidFill>
              <a:latin typeface="Calibri"/>
            </a:endParaRPr>
          </a:p>
        </p:txBody>
      </p:sp>
    </p:spTree>
    <p:extLst>
      <p:ext uri="{BB962C8B-B14F-4D97-AF65-F5344CB8AC3E}">
        <p14:creationId xmlns:p14="http://schemas.microsoft.com/office/powerpoint/2010/main" val="1970565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Tell:</a:t>
            </a:r>
            <a:r>
              <a:rPr lang="en-US" b="0" dirty="0"/>
              <a:t> </a:t>
            </a:r>
            <a:r>
              <a:rPr lang="en-US" dirty="0">
                <a:solidFill>
                  <a:prstClr val="black"/>
                </a:solidFill>
              </a:rPr>
              <a:t>Read slide</a:t>
            </a:r>
          </a:p>
          <a:p>
            <a:endParaRPr lang="en-US" b="1" dirty="0"/>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70</a:t>
            </a:fld>
            <a:endParaRPr lang="en-US" dirty="0">
              <a:solidFill>
                <a:prstClr val="black"/>
              </a:solidFill>
              <a:latin typeface="Calibri"/>
            </a:endParaRPr>
          </a:p>
        </p:txBody>
      </p:sp>
    </p:spTree>
    <p:extLst>
      <p:ext uri="{BB962C8B-B14F-4D97-AF65-F5344CB8AC3E}">
        <p14:creationId xmlns:p14="http://schemas.microsoft.com/office/powerpoint/2010/main" val="19479491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fontAlgn="base">
              <a:spcBef>
                <a:spcPct val="0"/>
              </a:spcBef>
              <a:spcAft>
                <a:spcPct val="0"/>
              </a:spcAft>
              <a:defRPr/>
            </a:pPr>
            <a:r>
              <a:rPr lang="en-US" altLang="en-US" b="1" dirty="0" err="1">
                <a:solidFill>
                  <a:prstClr val="black"/>
                </a:solidFill>
              </a:rPr>
              <a:t>TELL:</a:t>
            </a:r>
            <a:r>
              <a:rPr lang="en-US" altLang="en-US" dirty="0" err="1">
                <a:solidFill>
                  <a:prstClr val="black"/>
                </a:solidFill>
              </a:rPr>
              <a:t>The</a:t>
            </a:r>
            <a:r>
              <a:rPr lang="en-US" altLang="en-US" dirty="0">
                <a:solidFill>
                  <a:prstClr val="black"/>
                </a:solidFill>
              </a:rPr>
              <a:t> </a:t>
            </a:r>
            <a:r>
              <a:rPr lang="en-US" altLang="en-US" dirty="0" err="1">
                <a:solidFill>
                  <a:prstClr val="black"/>
                </a:solidFill>
              </a:rPr>
              <a:t>BiC</a:t>
            </a:r>
            <a:r>
              <a:rPr lang="en-US" altLang="en-US" dirty="0">
                <a:solidFill>
                  <a:prstClr val="black"/>
                </a:solidFill>
              </a:rPr>
              <a:t> bags are returned and the leftover amount are recorded on the production worksheet</a:t>
            </a: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71</a:t>
            </a:fld>
            <a:endParaRPr lang="en-US" dirty="0">
              <a:solidFill>
                <a:prstClr val="black"/>
              </a:solidFill>
              <a:latin typeface="Calibri"/>
            </a:endParaRPr>
          </a:p>
        </p:txBody>
      </p:sp>
    </p:spTree>
    <p:extLst>
      <p:ext uri="{BB962C8B-B14F-4D97-AF65-F5344CB8AC3E}">
        <p14:creationId xmlns:p14="http://schemas.microsoft.com/office/powerpoint/2010/main" val="25523273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fontAlgn="base">
              <a:spcBef>
                <a:spcPct val="0"/>
              </a:spcBef>
              <a:spcAft>
                <a:spcPct val="0"/>
              </a:spcAft>
              <a:defRPr/>
            </a:pPr>
            <a:r>
              <a:rPr lang="en-US" altLang="en-US" b="1" dirty="0" err="1">
                <a:solidFill>
                  <a:prstClr val="black"/>
                </a:solidFill>
              </a:rPr>
              <a:t>TELL:</a:t>
            </a:r>
            <a:r>
              <a:rPr lang="en-US" altLang="en-US" dirty="0" err="1">
                <a:solidFill>
                  <a:prstClr val="black"/>
                </a:solidFill>
              </a:rPr>
              <a:t>The</a:t>
            </a:r>
            <a:r>
              <a:rPr lang="en-US" altLang="en-US" dirty="0">
                <a:solidFill>
                  <a:prstClr val="black"/>
                </a:solidFill>
              </a:rPr>
              <a:t> </a:t>
            </a:r>
            <a:r>
              <a:rPr lang="en-US" altLang="en-US" dirty="0" err="1">
                <a:solidFill>
                  <a:prstClr val="black"/>
                </a:solidFill>
              </a:rPr>
              <a:t>BiC</a:t>
            </a:r>
            <a:r>
              <a:rPr lang="en-US" altLang="en-US" dirty="0">
                <a:solidFill>
                  <a:prstClr val="black"/>
                </a:solidFill>
              </a:rPr>
              <a:t> bags are returned and the leftover amount are recorded on the production worksheet</a:t>
            </a: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72</a:t>
            </a:fld>
            <a:endParaRPr lang="en-US" dirty="0">
              <a:solidFill>
                <a:prstClr val="black"/>
              </a:solidFill>
              <a:latin typeface="Calibri"/>
            </a:endParaRPr>
          </a:p>
        </p:txBody>
      </p:sp>
    </p:spTree>
    <p:extLst>
      <p:ext uri="{BB962C8B-B14F-4D97-AF65-F5344CB8AC3E}">
        <p14:creationId xmlns:p14="http://schemas.microsoft.com/office/powerpoint/2010/main" val="23770274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fontAlgn="base">
              <a:spcBef>
                <a:spcPct val="0"/>
              </a:spcBef>
              <a:spcAft>
                <a:spcPct val="0"/>
              </a:spcAft>
              <a:defRPr/>
            </a:pPr>
            <a:endParaRPr lang="en-US" altLang="en-US" dirty="0">
              <a:solidFill>
                <a:prstClr val="black"/>
              </a:solidFill>
            </a:endParaRP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74</a:t>
            </a:fld>
            <a:endParaRPr lang="en-US" dirty="0">
              <a:solidFill>
                <a:prstClr val="black"/>
              </a:solidFill>
              <a:latin typeface="Calibri"/>
            </a:endParaRPr>
          </a:p>
        </p:txBody>
      </p:sp>
    </p:spTree>
    <p:extLst>
      <p:ext uri="{BB962C8B-B14F-4D97-AF65-F5344CB8AC3E}">
        <p14:creationId xmlns:p14="http://schemas.microsoft.com/office/powerpoint/2010/main" val="3161484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defTabSz="931555">
              <a:defRPr/>
            </a:pPr>
            <a:r>
              <a:rPr lang="en-US" b="1" baseline="0" dirty="0"/>
              <a:t>TELL: </a:t>
            </a:r>
            <a:r>
              <a:rPr lang="en-US" dirty="0">
                <a:solidFill>
                  <a:srgbClr val="000000"/>
                </a:solidFill>
              </a:rPr>
              <a:t>The Point of Service is the point in the foodservice operation where a determination can accurately be made that a reimbursable meal has been served to an eligible child.  This normally occurs at the end of the serving line. This procedure is the same for breakfast and lunch. For breakfast, mark  the students off on the roster and for lunch, the POS or rosters. There are no exceptions. </a:t>
            </a:r>
          </a:p>
          <a:p>
            <a:pPr defTabSz="940393">
              <a:defRPr/>
            </a:pPr>
            <a:endParaRPr lang="en-US" altLang="en-US" b="1" dirty="0"/>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9</a:t>
            </a:fld>
            <a:endParaRPr lang="en-US" dirty="0"/>
          </a:p>
        </p:txBody>
      </p:sp>
    </p:spTree>
    <p:extLst>
      <p:ext uri="{BB962C8B-B14F-4D97-AF65-F5344CB8AC3E}">
        <p14:creationId xmlns:p14="http://schemas.microsoft.com/office/powerpoint/2010/main" val="29910441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fontAlgn="base">
              <a:spcBef>
                <a:spcPct val="0"/>
              </a:spcBef>
              <a:spcAft>
                <a:spcPct val="0"/>
              </a:spcAft>
              <a:defRPr/>
            </a:pPr>
            <a:endParaRPr lang="en-US" altLang="en-US" dirty="0">
              <a:solidFill>
                <a:prstClr val="black"/>
              </a:solidFill>
            </a:endParaRP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75</a:t>
            </a:fld>
            <a:endParaRPr lang="en-US" dirty="0">
              <a:solidFill>
                <a:prstClr val="black"/>
              </a:solidFill>
              <a:latin typeface="Calibri"/>
            </a:endParaRPr>
          </a:p>
        </p:txBody>
      </p:sp>
    </p:spTree>
    <p:extLst>
      <p:ext uri="{BB962C8B-B14F-4D97-AF65-F5344CB8AC3E}">
        <p14:creationId xmlns:p14="http://schemas.microsoft.com/office/powerpoint/2010/main" val="8033849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fontAlgn="base">
              <a:spcBef>
                <a:spcPct val="0"/>
              </a:spcBef>
              <a:spcAft>
                <a:spcPct val="0"/>
              </a:spcAft>
              <a:defRPr/>
            </a:pPr>
            <a:endParaRPr lang="en-US" altLang="en-US" dirty="0">
              <a:solidFill>
                <a:prstClr val="black"/>
              </a:solidFill>
            </a:endParaRP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76</a:t>
            </a:fld>
            <a:endParaRPr lang="en-US" dirty="0">
              <a:solidFill>
                <a:prstClr val="black"/>
              </a:solidFill>
              <a:latin typeface="Calibri"/>
            </a:endParaRPr>
          </a:p>
        </p:txBody>
      </p:sp>
    </p:spTree>
    <p:extLst>
      <p:ext uri="{BB962C8B-B14F-4D97-AF65-F5344CB8AC3E}">
        <p14:creationId xmlns:p14="http://schemas.microsoft.com/office/powerpoint/2010/main" val="12652553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fontAlgn="base">
              <a:spcBef>
                <a:spcPct val="0"/>
              </a:spcBef>
              <a:spcAft>
                <a:spcPct val="0"/>
              </a:spcAft>
              <a:defRPr/>
            </a:pPr>
            <a:endParaRPr lang="en-US" altLang="en-US" dirty="0">
              <a:solidFill>
                <a:prstClr val="black"/>
              </a:solidFill>
            </a:endParaRP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77</a:t>
            </a:fld>
            <a:endParaRPr lang="en-US" dirty="0">
              <a:solidFill>
                <a:prstClr val="black"/>
              </a:solidFill>
              <a:latin typeface="Calibri"/>
            </a:endParaRPr>
          </a:p>
        </p:txBody>
      </p:sp>
    </p:spTree>
    <p:extLst>
      <p:ext uri="{BB962C8B-B14F-4D97-AF65-F5344CB8AC3E}">
        <p14:creationId xmlns:p14="http://schemas.microsoft.com/office/powerpoint/2010/main" val="29530844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In the following slides, we will go over the following:</a:t>
            </a:r>
          </a:p>
          <a:p>
            <a:pPr marL="174708" indent="-174708" defTabSz="931774">
              <a:buFont typeface="Arial" panose="020B0604020202020204" pitchFamily="34" charset="0"/>
              <a:buChar char="•"/>
              <a:defRPr/>
            </a:pPr>
            <a:r>
              <a:rPr lang="en-US" dirty="0"/>
              <a:t>BIC Daily Meal Count Consolidation </a:t>
            </a:r>
          </a:p>
          <a:p>
            <a:pPr marL="174708" indent="-174708" defTabSz="931774">
              <a:buFont typeface="Arial" panose="020B0604020202020204" pitchFamily="34" charset="0"/>
              <a:buChar char="•"/>
              <a:defRPr/>
            </a:pPr>
            <a:r>
              <a:rPr lang="en-US" dirty="0"/>
              <a:t>CEP Daily Entry </a:t>
            </a:r>
          </a:p>
          <a:p>
            <a:pPr marL="174708" indent="-174708" defTabSz="931774">
              <a:buFont typeface="Arial" panose="020B0604020202020204" pitchFamily="34" charset="0"/>
              <a:buChar char="•"/>
              <a:defRPr/>
            </a:pPr>
            <a:r>
              <a:rPr lang="en-US" dirty="0"/>
              <a:t>Non CEP Daily Entry </a:t>
            </a:r>
          </a:p>
          <a:p>
            <a:pPr marL="174708" indent="-174708" defTabSz="931774">
              <a:buFont typeface="Arial" panose="020B0604020202020204" pitchFamily="34" charset="0"/>
              <a:buChar char="•"/>
              <a:defRPr/>
            </a:pPr>
            <a:r>
              <a:rPr lang="en-US" dirty="0"/>
              <a:t>Adult Meals </a:t>
            </a:r>
          </a:p>
          <a:p>
            <a:endParaRPr lang="en-US" dirty="0"/>
          </a:p>
        </p:txBody>
      </p:sp>
      <p:sp>
        <p:nvSpPr>
          <p:cNvPr id="4" name="Slide Number Placeholder 3"/>
          <p:cNvSpPr>
            <a:spLocks noGrp="1"/>
          </p:cNvSpPr>
          <p:nvPr>
            <p:ph type="sldNum" sz="quarter" idx="5"/>
          </p:nvPr>
        </p:nvSpPr>
        <p:spPr/>
        <p:txBody>
          <a:bodyPr/>
          <a:lstStyle/>
          <a:p>
            <a:pPr defTabSz="465887">
              <a:defRPr/>
            </a:pPr>
            <a:fld id="{D516E0BC-51EE-4218-A209-CC610A508EDD}" type="slidenum">
              <a:rPr lang="en-US">
                <a:solidFill>
                  <a:prstClr val="black"/>
                </a:solidFill>
                <a:latin typeface="Calibri"/>
              </a:rPr>
              <a:pPr defTabSz="465887">
                <a:defRPr/>
              </a:pPr>
              <a:t>78</a:t>
            </a:fld>
            <a:endParaRPr lang="en-US">
              <a:solidFill>
                <a:prstClr val="black"/>
              </a:solidFill>
              <a:latin typeface="Calibri"/>
            </a:endParaRPr>
          </a:p>
        </p:txBody>
      </p:sp>
    </p:spTree>
    <p:extLst>
      <p:ext uri="{BB962C8B-B14F-4D97-AF65-F5344CB8AC3E}">
        <p14:creationId xmlns:p14="http://schemas.microsoft.com/office/powerpoint/2010/main" val="33400336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D516E0BC-51EE-4218-A209-CC610A508EDD}" type="slidenum">
              <a:rPr lang="en-US">
                <a:solidFill>
                  <a:prstClr val="black"/>
                </a:solidFill>
                <a:latin typeface="Calibri"/>
              </a:rPr>
              <a:pPr defTabSz="465887">
                <a:defRPr/>
              </a:pPr>
              <a:t>79</a:t>
            </a:fld>
            <a:endParaRPr lang="en-US">
              <a:solidFill>
                <a:prstClr val="black"/>
              </a:solidFill>
              <a:latin typeface="Calibri"/>
            </a:endParaRPr>
          </a:p>
        </p:txBody>
      </p:sp>
    </p:spTree>
    <p:extLst>
      <p:ext uri="{BB962C8B-B14F-4D97-AF65-F5344CB8AC3E}">
        <p14:creationId xmlns:p14="http://schemas.microsoft.com/office/powerpoint/2010/main" val="27676970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BAB7A0-92FB-4237-9183-D57B86CE5130}" type="slidenum">
              <a:rPr lang="en-US" smtClean="0"/>
              <a:t>81</a:t>
            </a:fld>
            <a:endParaRPr lang="en-US"/>
          </a:p>
        </p:txBody>
      </p:sp>
    </p:spTree>
    <p:extLst>
      <p:ext uri="{BB962C8B-B14F-4D97-AF65-F5344CB8AC3E}">
        <p14:creationId xmlns:p14="http://schemas.microsoft.com/office/powerpoint/2010/main" val="4779091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D516E0BC-51EE-4218-A209-CC610A508EDD}" type="slidenum">
              <a:rPr lang="en-US">
                <a:solidFill>
                  <a:prstClr val="black"/>
                </a:solidFill>
                <a:latin typeface="Calibri"/>
              </a:rPr>
              <a:pPr defTabSz="465887">
                <a:defRPr/>
              </a:pPr>
              <a:t>83</a:t>
            </a:fld>
            <a:endParaRPr lang="en-US">
              <a:solidFill>
                <a:prstClr val="black"/>
              </a:solidFill>
              <a:latin typeface="Calibri"/>
            </a:endParaRPr>
          </a:p>
        </p:txBody>
      </p:sp>
    </p:spTree>
    <p:extLst>
      <p:ext uri="{BB962C8B-B14F-4D97-AF65-F5344CB8AC3E}">
        <p14:creationId xmlns:p14="http://schemas.microsoft.com/office/powerpoint/2010/main" val="4411816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D516E0BC-51EE-4218-A209-CC610A508EDD}" type="slidenum">
              <a:rPr lang="en-US">
                <a:solidFill>
                  <a:prstClr val="black"/>
                </a:solidFill>
                <a:latin typeface="Calibri"/>
              </a:rPr>
              <a:pPr defTabSz="465887">
                <a:defRPr/>
              </a:pPr>
              <a:t>84</a:t>
            </a:fld>
            <a:endParaRPr lang="en-US">
              <a:solidFill>
                <a:prstClr val="black"/>
              </a:solidFill>
              <a:latin typeface="Calibri"/>
            </a:endParaRPr>
          </a:p>
        </p:txBody>
      </p:sp>
    </p:spTree>
    <p:extLst>
      <p:ext uri="{BB962C8B-B14F-4D97-AF65-F5344CB8AC3E}">
        <p14:creationId xmlns:p14="http://schemas.microsoft.com/office/powerpoint/2010/main" val="25781288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a:defRPr/>
            </a:pPr>
            <a:r>
              <a:rPr lang="en-US" b="1" dirty="0"/>
              <a:t>TELL:</a:t>
            </a:r>
            <a:r>
              <a:rPr lang="en-US" b="1" baseline="0" dirty="0"/>
              <a:t> </a:t>
            </a:r>
            <a:r>
              <a:rPr lang="en-US" b="0" baseline="0" dirty="0"/>
              <a:t>For CEP Schools: Verify that only participating students are input into the CMS POS. </a:t>
            </a:r>
            <a:r>
              <a:rPr lang="en-US" dirty="0">
                <a:solidFill>
                  <a:srgbClr val="000000"/>
                </a:solidFill>
              </a:rPr>
              <a:t>Determine the total number of reimbursable meals served for all classrooms. Enter a quantity sale under free for the total.</a:t>
            </a:r>
          </a:p>
          <a:p>
            <a:pPr defTabSz="931774">
              <a:defRPr/>
            </a:pPr>
            <a:endParaRPr lang="en-US"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85</a:t>
            </a:fld>
            <a:endParaRPr lang="en-US">
              <a:solidFill>
                <a:prstClr val="black"/>
              </a:solidFill>
              <a:latin typeface="Calibri"/>
            </a:endParaRPr>
          </a:p>
        </p:txBody>
      </p:sp>
    </p:spTree>
    <p:extLst>
      <p:ext uri="{BB962C8B-B14F-4D97-AF65-F5344CB8AC3E}">
        <p14:creationId xmlns:p14="http://schemas.microsoft.com/office/powerpoint/2010/main" val="34511548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D516E0BC-51EE-4218-A209-CC610A508EDD}" type="slidenum">
              <a:rPr lang="en-US">
                <a:solidFill>
                  <a:prstClr val="black"/>
                </a:solidFill>
                <a:latin typeface="Calibri"/>
              </a:rPr>
              <a:pPr defTabSz="465887">
                <a:defRPr/>
              </a:pPr>
              <a:t>86</a:t>
            </a:fld>
            <a:endParaRPr lang="en-US">
              <a:solidFill>
                <a:prstClr val="black"/>
              </a:solidFill>
              <a:latin typeface="Calibri"/>
            </a:endParaRPr>
          </a:p>
        </p:txBody>
      </p:sp>
    </p:spTree>
    <p:extLst>
      <p:ext uri="{BB962C8B-B14F-4D97-AF65-F5344CB8AC3E}">
        <p14:creationId xmlns:p14="http://schemas.microsoft.com/office/powerpoint/2010/main" val="428912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55">
              <a:defRPr/>
            </a:pPr>
            <a:r>
              <a:rPr lang="en-US" dirty="0">
                <a:solidFill>
                  <a:srgbClr val="000000"/>
                </a:solidFill>
              </a:rPr>
              <a:t>The Point of Service is the point in the food service operation where a determination can accurately be made that a reimbursable meal has been served to an eligible child.  This normally occurs at the end of the serving line. For breakfast, mark the students off on the roster or POS CMS terminal.</a:t>
            </a:r>
            <a:endParaRPr lang="en-US" dirty="0"/>
          </a:p>
        </p:txBody>
      </p:sp>
      <p:sp>
        <p:nvSpPr>
          <p:cNvPr id="4" name="Slide Number Placeholder 3"/>
          <p:cNvSpPr>
            <a:spLocks noGrp="1"/>
          </p:cNvSpPr>
          <p:nvPr>
            <p:ph type="sldNum" sz="quarter" idx="5"/>
          </p:nvPr>
        </p:nvSpPr>
        <p:spPr/>
        <p:txBody>
          <a:bodyPr/>
          <a:lstStyle/>
          <a:p>
            <a:fld id="{7FBAB7A0-92FB-4237-9183-D57B86CE5130}" type="slidenum">
              <a:rPr lang="en-US" smtClean="0"/>
              <a:t>10</a:t>
            </a:fld>
            <a:endParaRPr lang="en-US"/>
          </a:p>
        </p:txBody>
      </p:sp>
    </p:spTree>
    <p:extLst>
      <p:ext uri="{BB962C8B-B14F-4D97-AF65-F5344CB8AC3E}">
        <p14:creationId xmlns:p14="http://schemas.microsoft.com/office/powerpoint/2010/main" val="26158431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87</a:t>
            </a:fld>
            <a:endParaRPr lang="en-US">
              <a:solidFill>
                <a:prstClr val="black"/>
              </a:solidFill>
              <a:latin typeface="Calibri"/>
            </a:endParaRPr>
          </a:p>
        </p:txBody>
      </p:sp>
    </p:spTree>
    <p:extLst>
      <p:ext uri="{BB962C8B-B14F-4D97-AF65-F5344CB8AC3E}">
        <p14:creationId xmlns:p14="http://schemas.microsoft.com/office/powerpoint/2010/main" val="34033632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88</a:t>
            </a:fld>
            <a:endParaRPr lang="en-US">
              <a:solidFill>
                <a:prstClr val="black"/>
              </a:solidFill>
              <a:latin typeface="Calibri"/>
            </a:endParaRPr>
          </a:p>
        </p:txBody>
      </p:sp>
    </p:spTree>
    <p:extLst>
      <p:ext uri="{BB962C8B-B14F-4D97-AF65-F5344CB8AC3E}">
        <p14:creationId xmlns:p14="http://schemas.microsoft.com/office/powerpoint/2010/main" val="18378982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89</a:t>
            </a:fld>
            <a:endParaRPr lang="en-US">
              <a:solidFill>
                <a:prstClr val="black"/>
              </a:solidFill>
              <a:latin typeface="Calibri"/>
            </a:endParaRPr>
          </a:p>
        </p:txBody>
      </p:sp>
    </p:spTree>
    <p:extLst>
      <p:ext uri="{BB962C8B-B14F-4D97-AF65-F5344CB8AC3E}">
        <p14:creationId xmlns:p14="http://schemas.microsoft.com/office/powerpoint/2010/main" val="432880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solidFill>
                  <a:srgbClr val="000000"/>
                </a:solidFill>
                <a:latin typeface="Century Gothic" panose="020B0502020202020204" pitchFamily="34" charset="0"/>
              </a:rPr>
              <a:t>Your setup may differ according to your participation counts, campus, and weekly menu.</a:t>
            </a:r>
          </a:p>
          <a:p>
            <a:endParaRPr lang="en-US" dirty="0"/>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11</a:t>
            </a:fld>
            <a:endParaRPr lang="en-US">
              <a:solidFill>
                <a:prstClr val="black"/>
              </a:solidFill>
              <a:latin typeface="Calibri"/>
            </a:endParaRPr>
          </a:p>
        </p:txBody>
      </p:sp>
    </p:spTree>
    <p:extLst>
      <p:ext uri="{BB962C8B-B14F-4D97-AF65-F5344CB8AC3E}">
        <p14:creationId xmlns:p14="http://schemas.microsoft.com/office/powerpoint/2010/main" val="3876933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12</a:t>
            </a:fld>
            <a:endParaRPr lang="en-US">
              <a:solidFill>
                <a:prstClr val="black"/>
              </a:solidFill>
              <a:latin typeface="Calibri"/>
            </a:endParaRPr>
          </a:p>
        </p:txBody>
      </p:sp>
    </p:spTree>
    <p:extLst>
      <p:ext uri="{BB962C8B-B14F-4D97-AF65-F5344CB8AC3E}">
        <p14:creationId xmlns:p14="http://schemas.microsoft.com/office/powerpoint/2010/main" val="3618106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C1DA2-9D6C-DB10-92EA-20271A8239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E9AB95-E0DE-00BE-D94E-F40AAF9020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E955BC-ECA8-9A5B-D669-5CDCD4C8707F}"/>
              </a:ext>
            </a:extLst>
          </p:cNvPr>
          <p:cNvSpPr>
            <a:spLocks noGrp="1"/>
          </p:cNvSpPr>
          <p:nvPr>
            <p:ph type="dt" sz="half" idx="10"/>
          </p:nvPr>
        </p:nvSpPr>
        <p:spPr/>
        <p:txBody>
          <a:bodyPr/>
          <a:lstStyle/>
          <a:p>
            <a:fld id="{8A3CA2D7-7334-463C-AAFB-5C295619FE35}" type="datetimeFigureOut">
              <a:rPr lang="en-US" smtClean="0"/>
              <a:t>10/22/2024</a:t>
            </a:fld>
            <a:endParaRPr lang="en-US"/>
          </a:p>
        </p:txBody>
      </p:sp>
      <p:sp>
        <p:nvSpPr>
          <p:cNvPr id="5" name="Footer Placeholder 4">
            <a:extLst>
              <a:ext uri="{FF2B5EF4-FFF2-40B4-BE49-F238E27FC236}">
                <a16:creationId xmlns:a16="http://schemas.microsoft.com/office/drawing/2014/main" id="{91151EEE-FC6E-4409-2471-88D236060B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1BAA46-C525-B2AE-2BF6-67DE43E0CF07}"/>
              </a:ext>
            </a:extLst>
          </p:cNvPr>
          <p:cNvSpPr>
            <a:spLocks noGrp="1"/>
          </p:cNvSpPr>
          <p:nvPr>
            <p:ph type="sldNum" sz="quarter" idx="12"/>
          </p:nvPr>
        </p:nvSpPr>
        <p:spPr/>
        <p:txBody>
          <a:bodyPr/>
          <a:lstStyle/>
          <a:p>
            <a:fld id="{25C7FFDB-0EA9-4DC9-9E8F-6DA3A73A93BF}" type="slidenum">
              <a:rPr lang="en-US" smtClean="0"/>
              <a:t>‹#›</a:t>
            </a:fld>
            <a:endParaRPr lang="en-US"/>
          </a:p>
        </p:txBody>
      </p:sp>
    </p:spTree>
    <p:extLst>
      <p:ext uri="{BB962C8B-B14F-4D97-AF65-F5344CB8AC3E}">
        <p14:creationId xmlns:p14="http://schemas.microsoft.com/office/powerpoint/2010/main" val="187940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8FCFA-F134-4E25-5B18-86919CC3E3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CBC8B2-F442-F10E-5FEF-6A95F19E79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0EAF06-53CD-4038-3081-C23AF1583DCB}"/>
              </a:ext>
            </a:extLst>
          </p:cNvPr>
          <p:cNvSpPr>
            <a:spLocks noGrp="1"/>
          </p:cNvSpPr>
          <p:nvPr>
            <p:ph type="dt" sz="half" idx="10"/>
          </p:nvPr>
        </p:nvSpPr>
        <p:spPr/>
        <p:txBody>
          <a:bodyPr/>
          <a:lstStyle/>
          <a:p>
            <a:fld id="{8A3CA2D7-7334-463C-AAFB-5C295619FE35}" type="datetimeFigureOut">
              <a:rPr lang="en-US" smtClean="0"/>
              <a:t>10/22/2024</a:t>
            </a:fld>
            <a:endParaRPr lang="en-US"/>
          </a:p>
        </p:txBody>
      </p:sp>
      <p:sp>
        <p:nvSpPr>
          <p:cNvPr id="5" name="Footer Placeholder 4">
            <a:extLst>
              <a:ext uri="{FF2B5EF4-FFF2-40B4-BE49-F238E27FC236}">
                <a16:creationId xmlns:a16="http://schemas.microsoft.com/office/drawing/2014/main" id="{272DA6F0-FC94-5B0E-3A2C-CBFF1E720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034BB9-357F-619D-BF89-CBFFABB2A16B}"/>
              </a:ext>
            </a:extLst>
          </p:cNvPr>
          <p:cNvSpPr>
            <a:spLocks noGrp="1"/>
          </p:cNvSpPr>
          <p:nvPr>
            <p:ph type="sldNum" sz="quarter" idx="12"/>
          </p:nvPr>
        </p:nvSpPr>
        <p:spPr/>
        <p:txBody>
          <a:bodyPr/>
          <a:lstStyle/>
          <a:p>
            <a:fld id="{25C7FFDB-0EA9-4DC9-9E8F-6DA3A73A93BF}" type="slidenum">
              <a:rPr lang="en-US" smtClean="0"/>
              <a:t>‹#›</a:t>
            </a:fld>
            <a:endParaRPr lang="en-US"/>
          </a:p>
        </p:txBody>
      </p:sp>
    </p:spTree>
    <p:extLst>
      <p:ext uri="{BB962C8B-B14F-4D97-AF65-F5344CB8AC3E}">
        <p14:creationId xmlns:p14="http://schemas.microsoft.com/office/powerpoint/2010/main" val="3228956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A0178A-0F24-B02C-6065-4E661990EF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B11904-131D-BCBF-4357-D5C8936E46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75A11-EC60-CB9A-BEB8-21D322E647FF}"/>
              </a:ext>
            </a:extLst>
          </p:cNvPr>
          <p:cNvSpPr>
            <a:spLocks noGrp="1"/>
          </p:cNvSpPr>
          <p:nvPr>
            <p:ph type="dt" sz="half" idx="10"/>
          </p:nvPr>
        </p:nvSpPr>
        <p:spPr/>
        <p:txBody>
          <a:bodyPr/>
          <a:lstStyle/>
          <a:p>
            <a:fld id="{8A3CA2D7-7334-463C-AAFB-5C295619FE35}" type="datetimeFigureOut">
              <a:rPr lang="en-US" smtClean="0"/>
              <a:t>10/22/2024</a:t>
            </a:fld>
            <a:endParaRPr lang="en-US"/>
          </a:p>
        </p:txBody>
      </p:sp>
      <p:sp>
        <p:nvSpPr>
          <p:cNvPr id="5" name="Footer Placeholder 4">
            <a:extLst>
              <a:ext uri="{FF2B5EF4-FFF2-40B4-BE49-F238E27FC236}">
                <a16:creationId xmlns:a16="http://schemas.microsoft.com/office/drawing/2014/main" id="{40026547-A59D-C97E-0CFB-E8AC0EC7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8681AB-FFC2-5243-137E-589DCCD0DEA0}"/>
              </a:ext>
            </a:extLst>
          </p:cNvPr>
          <p:cNvSpPr>
            <a:spLocks noGrp="1"/>
          </p:cNvSpPr>
          <p:nvPr>
            <p:ph type="sldNum" sz="quarter" idx="12"/>
          </p:nvPr>
        </p:nvSpPr>
        <p:spPr/>
        <p:txBody>
          <a:bodyPr/>
          <a:lstStyle/>
          <a:p>
            <a:fld id="{25C7FFDB-0EA9-4DC9-9E8F-6DA3A73A93BF}" type="slidenum">
              <a:rPr lang="en-US" smtClean="0"/>
              <a:t>‹#›</a:t>
            </a:fld>
            <a:endParaRPr lang="en-US"/>
          </a:p>
        </p:txBody>
      </p:sp>
    </p:spTree>
    <p:extLst>
      <p:ext uri="{BB962C8B-B14F-4D97-AF65-F5344CB8AC3E}">
        <p14:creationId xmlns:p14="http://schemas.microsoft.com/office/powerpoint/2010/main" val="1658270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355467"/>
            <a:ext cx="10972800" cy="4856761"/>
          </a:xfrm>
        </p:spPr>
        <p:txBody>
          <a:bodyPr/>
          <a:lstStyle>
            <a:lvl1pPr marL="0" indent="0">
              <a:buNone/>
              <a:defRPr sz="2800">
                <a:solidFill>
                  <a:srgbClr val="000000"/>
                </a:solidFill>
              </a:defRPr>
            </a:lvl1pPr>
            <a:lvl2pPr marL="742950" indent="-285750">
              <a:buFont typeface="Wingdings" panose="05000000000000000000" pitchFamily="2" charset="2"/>
              <a:buChar char="Ø"/>
              <a:defRPr sz="2600">
                <a:solidFill>
                  <a:srgbClr val="000000"/>
                </a:solidFill>
              </a:defRPr>
            </a:lvl2pPr>
            <a:lvl3pPr marL="1139825" indent="-225425">
              <a:buFont typeface="Arial" panose="020B0604020202020204" pitchFamily="34" charset="0"/>
              <a:buChar char="•"/>
              <a:defRPr>
                <a:solidFill>
                  <a:srgbClr val="000000"/>
                </a:solidFill>
              </a:defRPr>
            </a:lvl3pPr>
          </a:lstStyle>
          <a:p>
            <a:pPr lvl="0"/>
            <a:r>
              <a:rPr lang="en-US" dirty="0"/>
              <a:t>Xx</a:t>
            </a:r>
          </a:p>
          <a:p>
            <a:pPr lvl="1"/>
            <a:r>
              <a:rPr lang="en-US" dirty="0"/>
              <a:t>Xx</a:t>
            </a:r>
          </a:p>
          <a:p>
            <a:pPr lvl="2"/>
            <a:r>
              <a:rPr lang="en-US" dirty="0"/>
              <a:t>Xx</a:t>
            </a:r>
          </a:p>
          <a:p>
            <a:pPr lvl="2"/>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
        <p:nvSpPr>
          <p:cNvPr id="10" name="Content Placeholder 2"/>
          <p:cNvSpPr>
            <a:spLocks noGrp="1"/>
          </p:cNvSpPr>
          <p:nvPr>
            <p:ph idx="13" hasCustomPrompt="1"/>
          </p:nvPr>
        </p:nvSpPr>
        <p:spPr>
          <a:xfrm>
            <a:off x="0" y="505610"/>
            <a:ext cx="12192000" cy="806825"/>
          </a:xfrm>
        </p:spPr>
        <p:txBody>
          <a:bodyPr>
            <a:noAutofit/>
          </a:bodyPr>
          <a:lstStyle>
            <a:lvl1pPr marL="0" indent="0">
              <a:buNone/>
              <a:defRPr sz="6000" b="1" i="0" baseline="0">
                <a:solidFill>
                  <a:srgbClr val="000000"/>
                </a:solidFill>
                <a:latin typeface="Calibri" panose="020F0502020204030204" pitchFamily="34" charset="0"/>
              </a:defRPr>
            </a:lvl1pPr>
            <a:lvl2pPr marL="742950" indent="-285750">
              <a:buFont typeface="Wingdings" panose="05000000000000000000" pitchFamily="2" charset="2"/>
              <a:buChar char="Ø"/>
              <a:defRPr sz="2600">
                <a:solidFill>
                  <a:srgbClr val="000000"/>
                </a:solidFill>
              </a:defRPr>
            </a:lvl2pPr>
            <a:lvl3pPr marL="914400" indent="0">
              <a:buFont typeface="Arial" panose="020B0604020202020204" pitchFamily="34" charset="0"/>
              <a:buNone/>
              <a:defRPr>
                <a:solidFill>
                  <a:srgbClr val="000000"/>
                </a:solidFill>
              </a:defRPr>
            </a:lvl3pPr>
          </a:lstStyle>
          <a:p>
            <a:pPr lvl="0"/>
            <a:r>
              <a:rPr lang="en-US" dirty="0"/>
              <a:t>Click to Add Title</a:t>
            </a:r>
          </a:p>
        </p:txBody>
      </p:sp>
    </p:spTree>
    <p:extLst>
      <p:ext uri="{BB962C8B-B14F-4D97-AF65-F5344CB8AC3E}">
        <p14:creationId xmlns:p14="http://schemas.microsoft.com/office/powerpoint/2010/main" val="4042317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654791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b="1">
                <a:solidFill>
                  <a:srgbClr val="000000"/>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spcBef>
                <a:spcPts val="0"/>
              </a:spcBef>
              <a:spcAft>
                <a:spcPts val="600"/>
              </a:spcAft>
              <a:buNone/>
              <a:defRPr sz="2800">
                <a:solidFill>
                  <a:srgbClr val="000000"/>
                </a:solidFill>
              </a:defRPr>
            </a:lvl1pPr>
            <a:lvl2pPr marL="742950" indent="-285750">
              <a:spcBef>
                <a:spcPts val="0"/>
              </a:spcBef>
              <a:spcAft>
                <a:spcPts val="600"/>
              </a:spcAft>
              <a:buFont typeface="Wingdings" panose="05000000000000000000" pitchFamily="2" charset="2"/>
              <a:buChar char="Ø"/>
              <a:defRPr sz="2600">
                <a:solidFill>
                  <a:srgbClr val="000000"/>
                </a:solidFill>
              </a:defRPr>
            </a:lvl2pPr>
            <a:lvl3pPr>
              <a:spcBef>
                <a:spcPts val="0"/>
              </a:spcBef>
              <a:spcAft>
                <a:spcPts val="600"/>
              </a:spcAft>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10/22/2024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3072166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9" name="Picture 8" descr="Sunny Back.png"/>
          <p:cNvPicPr>
            <a:picLocks noChangeAspect="1"/>
          </p:cNvPicPr>
          <p:nvPr userDrawn="1"/>
        </p:nvPicPr>
        <p:blipFill>
          <a:blip r:embed="rId2" cstate="email">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pic>
        <p:nvPicPr>
          <p:cNvPr id="8" name="Picture 7" descr="Sunny Back.png"/>
          <p:cNvPicPr>
            <a:picLocks noChangeAspect="1"/>
          </p:cNvPicPr>
          <p:nvPr/>
        </p:nvPicPr>
        <p:blipFill>
          <a:blip r:embed="rId2" cstate="email">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999981" y="1509600"/>
            <a:ext cx="7969501" cy="1362075"/>
          </a:xfrm>
        </p:spPr>
        <p:txBody>
          <a:bodyPr anchor="t"/>
          <a:lstStyle>
            <a:lvl1pPr algn="l">
              <a:defRPr sz="4000" b="1" cap="all">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3999983" y="2906713"/>
            <a:ext cx="7969500"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0000"/>
                </a:solidFill>
              </a:defRPr>
            </a:lvl1pPr>
          </a:lstStyle>
          <a:p>
            <a:fld id="{B392DC5D-2FFA-1D43-BE67-4498328BF505}" type="datetimeFigureOut">
              <a:rPr lang="en-US" smtClean="0"/>
              <a:pPr/>
              <a:t>10/22/2024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415C4280-C049-3F4D-9821-9F213D5518C1}" type="slidenum">
              <a:rPr lang="en-US" smtClean="0"/>
              <a:pPr/>
              <a:t>‹#›</a:t>
            </a:fld>
            <a:endParaRPr lang="en-US"/>
          </a:p>
        </p:txBody>
      </p:sp>
      <p:pic>
        <p:nvPicPr>
          <p:cNvPr id="7" name="Picture 6" descr="FSD PPP Templat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pic>
        <p:nvPicPr>
          <p:cNvPr id="10" name="Picture 9" descr="FSD PPP Templa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spTree>
    <p:extLst>
      <p:ext uri="{BB962C8B-B14F-4D97-AF65-F5344CB8AC3E}">
        <p14:creationId xmlns:p14="http://schemas.microsoft.com/office/powerpoint/2010/main" val="2504033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10/22/2024</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3083640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10/22/2024</a:t>
            </a:fld>
            <a:endParaRPr lang="en-US"/>
          </a:p>
        </p:txBody>
      </p:sp>
      <p:sp>
        <p:nvSpPr>
          <p:cNvPr id="8" name="Footer Placeholder 7"/>
          <p:cNvSpPr>
            <a:spLocks noGrp="1"/>
          </p:cNvSpPr>
          <p:nvPr>
            <p:ph type="ftr" sz="quarter" idx="11"/>
          </p:nvPr>
        </p:nvSpPr>
        <p:spPr/>
        <p:txBody>
          <a:bodyPr/>
          <a:lstStyle>
            <a:lvl1pPr>
              <a:defRPr>
                <a:solidFill>
                  <a:srgbClr val="000000"/>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3442141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10/22/2024</a:t>
            </a:fld>
            <a:endParaRPr lang="en-US"/>
          </a:p>
        </p:txBody>
      </p:sp>
      <p:sp>
        <p:nvSpPr>
          <p:cNvPr id="4" name="Footer Placeholder 3"/>
          <p:cNvSpPr>
            <a:spLocks noGrp="1"/>
          </p:cNvSpPr>
          <p:nvPr>
            <p:ph type="ftr" sz="quarter" idx="11"/>
          </p:nvPr>
        </p:nvSpPr>
        <p:spPr/>
        <p:txBody>
          <a:bodyPr/>
          <a:lstStyle>
            <a:lvl1pPr>
              <a:defRPr>
                <a:solidFill>
                  <a:srgbClr val="000000"/>
                </a:solidFill>
              </a:defRPr>
            </a:lvl1pPr>
          </a:lstStyle>
          <a:p>
            <a:endParaRPr lang="en-US"/>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3170537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10/22/2024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583929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AF6B0-6A90-D56C-2B89-3E764A4C83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33DA0B-3492-BD39-EC58-C566F00BC0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FDA896-7153-DACC-A261-4B6F39F1BD4E}"/>
              </a:ext>
            </a:extLst>
          </p:cNvPr>
          <p:cNvSpPr>
            <a:spLocks noGrp="1"/>
          </p:cNvSpPr>
          <p:nvPr>
            <p:ph type="dt" sz="half" idx="10"/>
          </p:nvPr>
        </p:nvSpPr>
        <p:spPr/>
        <p:txBody>
          <a:bodyPr/>
          <a:lstStyle/>
          <a:p>
            <a:fld id="{8A3CA2D7-7334-463C-AAFB-5C295619FE35}" type="datetimeFigureOut">
              <a:rPr lang="en-US" smtClean="0"/>
              <a:t>10/22/2024</a:t>
            </a:fld>
            <a:endParaRPr lang="en-US"/>
          </a:p>
        </p:txBody>
      </p:sp>
      <p:sp>
        <p:nvSpPr>
          <p:cNvPr id="5" name="Footer Placeholder 4">
            <a:extLst>
              <a:ext uri="{FF2B5EF4-FFF2-40B4-BE49-F238E27FC236}">
                <a16:creationId xmlns:a16="http://schemas.microsoft.com/office/drawing/2014/main" id="{E0941695-9067-9DEB-499A-9E6EEA820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28DEB1-4C8B-C59E-F81F-A791E115228D}"/>
              </a:ext>
            </a:extLst>
          </p:cNvPr>
          <p:cNvSpPr>
            <a:spLocks noGrp="1"/>
          </p:cNvSpPr>
          <p:nvPr>
            <p:ph type="sldNum" sz="quarter" idx="12"/>
          </p:nvPr>
        </p:nvSpPr>
        <p:spPr/>
        <p:txBody>
          <a:bodyPr/>
          <a:lstStyle/>
          <a:p>
            <a:fld id="{25C7FFDB-0EA9-4DC9-9E8F-6DA3A73A93BF}" type="slidenum">
              <a:rPr lang="en-US" smtClean="0"/>
              <a:t>‹#›</a:t>
            </a:fld>
            <a:endParaRPr lang="en-US"/>
          </a:p>
        </p:txBody>
      </p:sp>
    </p:spTree>
    <p:extLst>
      <p:ext uri="{BB962C8B-B14F-4D97-AF65-F5344CB8AC3E}">
        <p14:creationId xmlns:p14="http://schemas.microsoft.com/office/powerpoint/2010/main" val="25624324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rgbClr val="000000"/>
                </a:solidFill>
              </a:defRPr>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solidFill>
                  <a:srgbClr val="000000"/>
                </a:solidFill>
              </a:defRPr>
            </a:lvl1pPr>
            <a:lvl2pPr>
              <a:defRPr sz="2800">
                <a:solidFill>
                  <a:srgbClr val="000000"/>
                </a:solidFill>
              </a:defRPr>
            </a:lvl2pPr>
            <a:lvl3pPr>
              <a:defRPr sz="2400">
                <a:solidFill>
                  <a:srgbClr val="000000"/>
                </a:solidFill>
              </a:defRPr>
            </a:lvl3pPr>
            <a:lvl4pPr>
              <a:defRPr sz="2000">
                <a:solidFill>
                  <a:srgbClr val="000000"/>
                </a:solidFill>
              </a:defRPr>
            </a:lvl4pPr>
            <a:lvl5pPr>
              <a:defRPr sz="2000">
                <a:solidFill>
                  <a:srgbClr val="00000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10/22/2024</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2708716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rgbClr val="000000"/>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10/22/2024</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4925467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10/22/2024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25185816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10/22/2024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480266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1.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355467"/>
            <a:ext cx="10972800" cy="4856761"/>
          </a:xfrm>
        </p:spPr>
        <p:txBody>
          <a:bodyPr/>
          <a:lstStyle>
            <a:lvl1pPr marL="0" indent="0">
              <a:buNone/>
              <a:defRPr sz="2800">
                <a:solidFill>
                  <a:srgbClr val="000000"/>
                </a:solidFill>
              </a:defRPr>
            </a:lvl1pPr>
            <a:lvl2pPr marL="742950" indent="-285750">
              <a:buFont typeface="Wingdings" panose="05000000000000000000" pitchFamily="2" charset="2"/>
              <a:buChar char="Ø"/>
              <a:defRPr sz="2600">
                <a:solidFill>
                  <a:srgbClr val="000000"/>
                </a:solidFill>
              </a:defRPr>
            </a:lvl2pPr>
            <a:lvl3pPr marL="1139825" indent="-225425">
              <a:buFont typeface="Arial" panose="020B0604020202020204" pitchFamily="34" charset="0"/>
              <a:buChar char="•"/>
              <a:defRPr>
                <a:solidFill>
                  <a:srgbClr val="000000"/>
                </a:solidFill>
              </a:defRPr>
            </a:lvl3pPr>
          </a:lstStyle>
          <a:p>
            <a:pPr lvl="0"/>
            <a:r>
              <a:rPr lang="en-US" dirty="0"/>
              <a:t>Xx</a:t>
            </a:r>
          </a:p>
          <a:p>
            <a:pPr lvl="1"/>
            <a:r>
              <a:rPr lang="en-US" dirty="0"/>
              <a:t>Xx</a:t>
            </a:r>
          </a:p>
          <a:p>
            <a:pPr lvl="2"/>
            <a:r>
              <a:rPr lang="en-US" dirty="0"/>
              <a:t>Xx</a:t>
            </a:r>
          </a:p>
          <a:p>
            <a:pPr lvl="2"/>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
        <p:nvSpPr>
          <p:cNvPr id="10" name="Content Placeholder 2"/>
          <p:cNvSpPr>
            <a:spLocks noGrp="1"/>
          </p:cNvSpPr>
          <p:nvPr>
            <p:ph idx="13" hasCustomPrompt="1"/>
          </p:nvPr>
        </p:nvSpPr>
        <p:spPr>
          <a:xfrm>
            <a:off x="0" y="505610"/>
            <a:ext cx="12192000" cy="806825"/>
          </a:xfrm>
        </p:spPr>
        <p:txBody>
          <a:bodyPr>
            <a:noAutofit/>
          </a:bodyPr>
          <a:lstStyle>
            <a:lvl1pPr marL="0" indent="0">
              <a:buNone/>
              <a:defRPr sz="6000" b="1" i="0" baseline="0">
                <a:solidFill>
                  <a:srgbClr val="000000"/>
                </a:solidFill>
                <a:latin typeface="Calibri" panose="020F0502020204030204" pitchFamily="34" charset="0"/>
              </a:defRPr>
            </a:lvl1pPr>
            <a:lvl2pPr marL="742950" indent="-285750">
              <a:buFont typeface="Wingdings" panose="05000000000000000000" pitchFamily="2" charset="2"/>
              <a:buChar char="Ø"/>
              <a:defRPr sz="2600">
                <a:solidFill>
                  <a:srgbClr val="000000"/>
                </a:solidFill>
              </a:defRPr>
            </a:lvl2pPr>
            <a:lvl3pPr marL="914400" indent="0">
              <a:buFont typeface="Arial" panose="020B0604020202020204" pitchFamily="34" charset="0"/>
              <a:buNone/>
              <a:defRPr>
                <a:solidFill>
                  <a:srgbClr val="000000"/>
                </a:solidFill>
              </a:defRPr>
            </a:lvl3pPr>
          </a:lstStyle>
          <a:p>
            <a:pPr lvl="0"/>
            <a:r>
              <a:rPr lang="en-US" dirty="0"/>
              <a:t>Click to Add Title</a:t>
            </a:r>
          </a:p>
        </p:txBody>
      </p:sp>
    </p:spTree>
    <p:extLst>
      <p:ext uri="{BB962C8B-B14F-4D97-AF65-F5344CB8AC3E}">
        <p14:creationId xmlns:p14="http://schemas.microsoft.com/office/powerpoint/2010/main" val="24026923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1. Title Slide">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cstate="email">
            <a:alphaModFix amt="69000"/>
            <a:extLst>
              <a:ext uri="{28A0092B-C50C-407E-A947-70E740481C1C}">
                <a14:useLocalDpi xmlns:a14="http://schemas.microsoft.com/office/drawing/2010/main"/>
              </a:ext>
            </a:extLst>
          </a:blip>
          <a:stretch>
            <a:fillRect/>
          </a:stretch>
        </p:blipFill>
        <p:spPr>
          <a:xfrm>
            <a:off x="10927" y="-11207"/>
            <a:ext cx="12215245" cy="6880414"/>
          </a:xfrm>
          <a:prstGeom prst="rect">
            <a:avLst/>
          </a:prstGeom>
        </p:spPr>
      </p:pic>
      <p:sp>
        <p:nvSpPr>
          <p:cNvPr id="2" name="Title 1"/>
          <p:cNvSpPr>
            <a:spLocks noGrp="1"/>
          </p:cNvSpPr>
          <p:nvPr>
            <p:ph type="title"/>
          </p:nvPr>
        </p:nvSpPr>
        <p:spPr>
          <a:xfrm>
            <a:off x="3356782" y="1416177"/>
            <a:ext cx="8835217" cy="1362075"/>
          </a:xfrm>
        </p:spPr>
        <p:txBody>
          <a:bodyPr anchor="t">
            <a:noAutofit/>
          </a:bodyPr>
          <a:lstStyle>
            <a:lvl1pPr algn="ctr">
              <a:defRPr sz="4400" b="1" cap="all">
                <a:solidFill>
                  <a:srgbClr val="000000"/>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pic>
        <p:nvPicPr>
          <p:cNvPr id="7" name="Picture 6" descr="FSD PPP Templat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sp>
        <p:nvSpPr>
          <p:cNvPr id="16" name="Text Placeholder 15"/>
          <p:cNvSpPr>
            <a:spLocks noGrp="1"/>
          </p:cNvSpPr>
          <p:nvPr>
            <p:ph type="body" sz="quarter" idx="11" hasCustomPrompt="1"/>
          </p:nvPr>
        </p:nvSpPr>
        <p:spPr>
          <a:xfrm>
            <a:off x="3357034" y="6142038"/>
            <a:ext cx="8834967" cy="715962"/>
          </a:xfrm>
        </p:spPr>
        <p:txBody>
          <a:bodyPr/>
          <a:lstStyle>
            <a:lvl1pPr marL="0" indent="0" algn="ctr" eaLnBrk="1" fontAlgn="base" hangingPunct="1">
              <a:lnSpc>
                <a:spcPct val="90000"/>
              </a:lnSpc>
              <a:spcBef>
                <a:spcPct val="20000"/>
              </a:spcBef>
              <a:spcAft>
                <a:spcPct val="0"/>
              </a:spcAft>
              <a:buFontTx/>
              <a:buNone/>
              <a:defRPr sz="2400"/>
            </a:lvl1pPr>
          </a:lstStyle>
          <a:p>
            <a:pPr algn="ctr" eaLnBrk="1" fontAlgn="base" hangingPunct="1">
              <a:lnSpc>
                <a:spcPct val="90000"/>
              </a:lnSpc>
              <a:spcBef>
                <a:spcPct val="20000"/>
              </a:spcBef>
              <a:spcAft>
                <a:spcPct val="0"/>
              </a:spcAft>
            </a:pPr>
            <a:r>
              <a:rPr lang="en-US" altLang="en-US" sz="2400" dirty="0">
                <a:solidFill>
                  <a:srgbClr val="000000"/>
                </a:solidFill>
                <a:latin typeface="Calibri" pitchFamily="34" charset="0"/>
              </a:rPr>
              <a:t>Provided by the LAUSD Food Services Division</a:t>
            </a:r>
          </a:p>
        </p:txBody>
      </p:sp>
      <p:sp>
        <p:nvSpPr>
          <p:cNvPr id="22" name="Text Placeholder 21"/>
          <p:cNvSpPr>
            <a:spLocks noGrp="1"/>
          </p:cNvSpPr>
          <p:nvPr>
            <p:ph type="body" sz="quarter" idx="12" hasCustomPrompt="1"/>
          </p:nvPr>
        </p:nvSpPr>
        <p:spPr>
          <a:xfrm>
            <a:off x="10083800" y="6626226"/>
            <a:ext cx="2108200" cy="231775"/>
          </a:xfrm>
        </p:spPr>
        <p:txBody>
          <a:bodyPr>
            <a:noAutofit/>
          </a:bodyPr>
          <a:lstStyle>
            <a:lvl1pPr marL="0" indent="0" algn="ctr">
              <a:buFontTx/>
              <a:buNone/>
              <a:defRPr sz="1200" baseline="0">
                <a:latin typeface="Calibri" panose="020F0502020204030204" pitchFamily="34" charset="0"/>
              </a:defRPr>
            </a:lvl1pPr>
          </a:lstStyle>
          <a:p>
            <a:pPr lvl="0"/>
            <a:r>
              <a:rPr lang="en-US" sz="1200" baseline="0" dirty="0"/>
              <a:t>00.00.0000</a:t>
            </a:r>
            <a:endParaRPr lang="en-US" dirty="0"/>
          </a:p>
        </p:txBody>
      </p:sp>
    </p:spTree>
    <p:extLst>
      <p:ext uri="{BB962C8B-B14F-4D97-AF65-F5344CB8AC3E}">
        <p14:creationId xmlns:p14="http://schemas.microsoft.com/office/powerpoint/2010/main" val="3889419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1.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355467"/>
            <a:ext cx="10972800" cy="4856761"/>
          </a:xfrm>
        </p:spPr>
        <p:txBody>
          <a:bodyPr/>
          <a:lstStyle>
            <a:lvl1pPr marL="0" indent="0">
              <a:buNone/>
              <a:defRPr sz="2800">
                <a:solidFill>
                  <a:srgbClr val="000000"/>
                </a:solidFill>
              </a:defRPr>
            </a:lvl1pPr>
            <a:lvl2pPr marL="742950" indent="-285750">
              <a:buFont typeface="Wingdings" panose="05000000000000000000" pitchFamily="2" charset="2"/>
              <a:buChar char="Ø"/>
              <a:defRPr sz="2600">
                <a:solidFill>
                  <a:srgbClr val="000000"/>
                </a:solidFill>
              </a:defRPr>
            </a:lvl2pPr>
            <a:lvl3pPr marL="1139825" indent="-225425">
              <a:buFont typeface="Arial" panose="020B0604020202020204" pitchFamily="34" charset="0"/>
              <a:buChar char="•"/>
              <a:defRPr>
                <a:solidFill>
                  <a:srgbClr val="000000"/>
                </a:solidFill>
              </a:defRPr>
            </a:lvl3pPr>
          </a:lstStyle>
          <a:p>
            <a:pPr lvl="0"/>
            <a:r>
              <a:rPr lang="en-US" dirty="0"/>
              <a:t>Xx</a:t>
            </a:r>
          </a:p>
          <a:p>
            <a:pPr lvl="1"/>
            <a:r>
              <a:rPr lang="en-US" dirty="0"/>
              <a:t>Xx</a:t>
            </a:r>
          </a:p>
          <a:p>
            <a:pPr lvl="2"/>
            <a:r>
              <a:rPr lang="en-US" dirty="0"/>
              <a:t>Xx</a:t>
            </a:r>
          </a:p>
          <a:p>
            <a:pPr lvl="2"/>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
        <p:nvSpPr>
          <p:cNvPr id="10" name="Content Placeholder 2"/>
          <p:cNvSpPr>
            <a:spLocks noGrp="1"/>
          </p:cNvSpPr>
          <p:nvPr>
            <p:ph idx="13" hasCustomPrompt="1"/>
          </p:nvPr>
        </p:nvSpPr>
        <p:spPr>
          <a:xfrm>
            <a:off x="0" y="505610"/>
            <a:ext cx="12192000" cy="806825"/>
          </a:xfrm>
        </p:spPr>
        <p:txBody>
          <a:bodyPr>
            <a:noAutofit/>
          </a:bodyPr>
          <a:lstStyle>
            <a:lvl1pPr marL="0" indent="0">
              <a:buNone/>
              <a:defRPr sz="6000" b="1" i="0" baseline="0">
                <a:solidFill>
                  <a:srgbClr val="000000"/>
                </a:solidFill>
                <a:latin typeface="Calibri" panose="020F0502020204030204" pitchFamily="34" charset="0"/>
              </a:defRPr>
            </a:lvl1pPr>
            <a:lvl2pPr marL="742950" indent="-285750">
              <a:buFont typeface="Wingdings" panose="05000000000000000000" pitchFamily="2" charset="2"/>
              <a:buChar char="Ø"/>
              <a:defRPr sz="2600">
                <a:solidFill>
                  <a:srgbClr val="000000"/>
                </a:solidFill>
              </a:defRPr>
            </a:lvl2pPr>
            <a:lvl3pPr marL="914400" indent="0">
              <a:buFont typeface="Arial" panose="020B0604020202020204" pitchFamily="34" charset="0"/>
              <a:buNone/>
              <a:defRPr>
                <a:solidFill>
                  <a:srgbClr val="000000"/>
                </a:solidFill>
              </a:defRPr>
            </a:lvl3pPr>
          </a:lstStyle>
          <a:p>
            <a:pPr lvl="0"/>
            <a:r>
              <a:rPr lang="en-US" dirty="0"/>
              <a:t>Click to Add Title</a:t>
            </a:r>
          </a:p>
        </p:txBody>
      </p:sp>
    </p:spTree>
    <p:extLst>
      <p:ext uri="{BB962C8B-B14F-4D97-AF65-F5344CB8AC3E}">
        <p14:creationId xmlns:p14="http://schemas.microsoft.com/office/powerpoint/2010/main" val="28819150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1. Compariso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t>‹#›</a:t>
            </a:fld>
            <a:endParaRPr lang="en-US"/>
          </a:p>
        </p:txBody>
      </p:sp>
      <p:sp>
        <p:nvSpPr>
          <p:cNvPr id="9" name="Content Placeholder 3"/>
          <p:cNvSpPr>
            <a:spLocks noGrp="1"/>
          </p:cNvSpPr>
          <p:nvPr>
            <p:ph sz="half" idx="2" hasCustomPrompt="1"/>
          </p:nvPr>
        </p:nvSpPr>
        <p:spPr>
          <a:xfrm>
            <a:off x="609600" y="1862862"/>
            <a:ext cx="5257800" cy="4353977"/>
          </a:xfrm>
        </p:spPr>
        <p:txBody>
          <a:bodyPr/>
          <a:lstStyle>
            <a:lvl1pPr marL="0" indent="0">
              <a:buFontTx/>
              <a:buNone/>
              <a:defRPr sz="2800" b="0">
                <a:solidFill>
                  <a:srgbClr val="000000"/>
                </a:solidFill>
              </a:defRPr>
            </a:lvl1pPr>
            <a:lvl2pPr marL="173736" indent="-173736">
              <a:buFont typeface="Wingdings" panose="05000000000000000000" pitchFamily="2" charset="2"/>
              <a:buChar char="Ø"/>
              <a:defRPr sz="2000"/>
            </a:lvl2pPr>
            <a:lvl3pPr marL="465138" indent="-163513">
              <a:buClrTx/>
              <a:buFont typeface="Wingdings" panose="05000000000000000000" pitchFamily="2" charset="2"/>
              <a:buChar char="Ø"/>
              <a:defRPr sz="2600">
                <a:solidFill>
                  <a:srgbClr val="000000"/>
                </a:solidFill>
              </a:defRPr>
            </a:lvl3pPr>
            <a:lvl4pPr marL="684213" indent="-163513">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a:p>
            <a:pPr lvl="2"/>
            <a:r>
              <a:rPr lang="en-US" dirty="0"/>
              <a:t>Second level</a:t>
            </a:r>
          </a:p>
          <a:p>
            <a:pPr lvl="3"/>
            <a:r>
              <a:rPr lang="en-US" dirty="0"/>
              <a:t>Third level</a:t>
            </a:r>
          </a:p>
        </p:txBody>
      </p:sp>
      <p:sp>
        <p:nvSpPr>
          <p:cNvPr id="15" name="Content Placeholder 3"/>
          <p:cNvSpPr>
            <a:spLocks noGrp="1"/>
          </p:cNvSpPr>
          <p:nvPr>
            <p:ph sz="half" idx="13" hasCustomPrompt="1"/>
          </p:nvPr>
        </p:nvSpPr>
        <p:spPr>
          <a:xfrm>
            <a:off x="6324600" y="1862862"/>
            <a:ext cx="5257800" cy="4353976"/>
          </a:xfrm>
        </p:spPr>
        <p:txBody>
          <a:bodyPr/>
          <a:lstStyle>
            <a:lvl1pPr marL="0" indent="0">
              <a:buFontTx/>
              <a:buNone/>
              <a:defRPr sz="2800" b="0">
                <a:solidFill>
                  <a:srgbClr val="000000"/>
                </a:solidFill>
              </a:defRPr>
            </a:lvl1pPr>
            <a:lvl2pPr marL="173736" indent="-173736">
              <a:buFont typeface="Wingdings" panose="05000000000000000000" pitchFamily="2" charset="2"/>
              <a:buChar char="Ø"/>
              <a:defRPr sz="2000"/>
            </a:lvl2pPr>
            <a:lvl3pPr marL="465138" indent="-163513">
              <a:buClrTx/>
              <a:buFont typeface="Wingdings" panose="05000000000000000000" pitchFamily="2" charset="2"/>
              <a:buChar char="Ø"/>
              <a:defRPr sz="2600">
                <a:solidFill>
                  <a:srgbClr val="000000"/>
                </a:solidFill>
              </a:defRPr>
            </a:lvl3pPr>
            <a:lvl4pPr marL="684213" indent="-163513">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a:p>
            <a:pPr lvl="2"/>
            <a:r>
              <a:rPr lang="en-US" dirty="0"/>
              <a:t>Second level</a:t>
            </a:r>
          </a:p>
          <a:p>
            <a:pPr lvl="3"/>
            <a:r>
              <a:rPr lang="en-US" dirty="0"/>
              <a:t>Third level</a:t>
            </a:r>
          </a:p>
        </p:txBody>
      </p:sp>
      <p:sp>
        <p:nvSpPr>
          <p:cNvPr id="11" name="Content Placeholder 3"/>
          <p:cNvSpPr>
            <a:spLocks noGrp="1"/>
          </p:cNvSpPr>
          <p:nvPr>
            <p:ph sz="half" idx="14" hasCustomPrompt="1"/>
          </p:nvPr>
        </p:nvSpPr>
        <p:spPr>
          <a:xfrm>
            <a:off x="609600" y="494854"/>
            <a:ext cx="10972800" cy="763792"/>
          </a:xfrm>
        </p:spPr>
        <p:txBody>
          <a:bodyPr/>
          <a:lstStyle>
            <a:lvl1pPr marL="0" indent="0">
              <a:buFontTx/>
              <a:buNone/>
              <a:defRPr sz="40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
        <p:nvSpPr>
          <p:cNvPr id="16" name="Content Placeholder 3"/>
          <p:cNvSpPr>
            <a:spLocks noGrp="1"/>
          </p:cNvSpPr>
          <p:nvPr>
            <p:ph sz="half" idx="15" hasCustomPrompt="1"/>
          </p:nvPr>
        </p:nvSpPr>
        <p:spPr>
          <a:xfrm>
            <a:off x="623944" y="1301678"/>
            <a:ext cx="525780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
        <p:nvSpPr>
          <p:cNvPr id="17" name="Content Placeholder 3"/>
          <p:cNvSpPr>
            <a:spLocks noGrp="1"/>
          </p:cNvSpPr>
          <p:nvPr>
            <p:ph sz="half" idx="16" hasCustomPrompt="1"/>
          </p:nvPr>
        </p:nvSpPr>
        <p:spPr>
          <a:xfrm>
            <a:off x="6320896" y="1303466"/>
            <a:ext cx="525780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Tree>
    <p:extLst>
      <p:ext uri="{BB962C8B-B14F-4D97-AF65-F5344CB8AC3E}">
        <p14:creationId xmlns:p14="http://schemas.microsoft.com/office/powerpoint/2010/main" val="12880989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1. 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8651988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1. Las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
        <p:nvSpPr>
          <p:cNvPr id="11" name="Text Box 7"/>
          <p:cNvSpPr txBox="1">
            <a:spLocks noChangeArrowheads="1"/>
          </p:cNvSpPr>
          <p:nvPr/>
        </p:nvSpPr>
        <p:spPr bwMode="auto">
          <a:xfrm>
            <a:off x="127701" y="5741139"/>
            <a:ext cx="87375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defTabSz="914400" eaLnBrk="0" fontAlgn="base" hangingPunct="0">
              <a:spcBef>
                <a:spcPct val="0"/>
              </a:spcBef>
              <a:spcAft>
                <a:spcPct val="0"/>
              </a:spcAft>
              <a:buFontTx/>
              <a:buNone/>
            </a:pPr>
            <a:r>
              <a:rPr lang="en-US" altLang="en-US" sz="1800" baseline="0" dirty="0">
                <a:solidFill>
                  <a:srgbClr val="000000"/>
                </a:solidFill>
              </a:rPr>
              <a:t>LAUSD Food Services Division  </a:t>
            </a:r>
          </a:p>
          <a:p>
            <a:pPr defTabSz="914400" eaLnBrk="0" fontAlgn="base" hangingPunct="0">
              <a:spcBef>
                <a:spcPct val="0"/>
              </a:spcBef>
              <a:spcAft>
                <a:spcPct val="0"/>
              </a:spcAft>
              <a:buFontTx/>
              <a:buNone/>
            </a:pPr>
            <a:r>
              <a:rPr lang="en-US" altLang="en-US" sz="1800" baseline="0" dirty="0">
                <a:solidFill>
                  <a:srgbClr val="000000"/>
                </a:solidFill>
              </a:rPr>
              <a:t>Nourishing Children to Achieve Excellence                             </a:t>
            </a:r>
          </a:p>
        </p:txBody>
      </p:sp>
      <p:sp>
        <p:nvSpPr>
          <p:cNvPr id="3" name="Text Placeholder 2"/>
          <p:cNvSpPr>
            <a:spLocks noGrp="1"/>
          </p:cNvSpPr>
          <p:nvPr>
            <p:ph type="body" sz="quarter" idx="13" hasCustomPrompt="1"/>
          </p:nvPr>
        </p:nvSpPr>
        <p:spPr>
          <a:xfrm>
            <a:off x="0" y="2119159"/>
            <a:ext cx="12192000" cy="1042987"/>
          </a:xfrm>
        </p:spPr>
        <p:txBody>
          <a:bodyPr>
            <a:normAutofit/>
          </a:bodyPr>
          <a:lstStyle>
            <a:lvl1pPr marL="0" indent="0" algn="ctr">
              <a:buFontTx/>
              <a:buNone/>
              <a:defRPr sz="4400" b="1"/>
            </a:lvl1pPr>
          </a:lstStyle>
          <a:p>
            <a:pPr lvl="0"/>
            <a:r>
              <a:rPr lang="en-US" dirty="0"/>
              <a:t>Questions?</a:t>
            </a:r>
          </a:p>
        </p:txBody>
      </p:sp>
      <p:sp>
        <p:nvSpPr>
          <p:cNvPr id="12" name="Text Placeholder 11"/>
          <p:cNvSpPr>
            <a:spLocks noGrp="1"/>
          </p:cNvSpPr>
          <p:nvPr>
            <p:ph type="body" sz="quarter" idx="14" hasCustomPrompt="1"/>
          </p:nvPr>
        </p:nvSpPr>
        <p:spPr>
          <a:xfrm>
            <a:off x="0" y="3237577"/>
            <a:ext cx="12192000" cy="968375"/>
          </a:xfrm>
        </p:spPr>
        <p:txBody>
          <a:bodyPr>
            <a:normAutofit/>
          </a:bodyPr>
          <a:lstStyle>
            <a:lvl1pPr marL="0" indent="0" algn="ctr">
              <a:buFontTx/>
              <a:buNone/>
              <a:defRPr sz="4000" b="1"/>
            </a:lvl1pPr>
          </a:lstStyle>
          <a:p>
            <a:pPr lvl="0"/>
            <a:r>
              <a:rPr lang="en-US" b="1" dirty="0"/>
              <a:t>Thank You!</a:t>
            </a:r>
            <a:endParaRPr lang="en-US" dirty="0"/>
          </a:p>
        </p:txBody>
      </p:sp>
    </p:spTree>
    <p:extLst>
      <p:ext uri="{BB962C8B-B14F-4D97-AF65-F5344CB8AC3E}">
        <p14:creationId xmlns:p14="http://schemas.microsoft.com/office/powerpoint/2010/main" val="2694938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533A3-EF9A-6510-48F9-A3C6370DE3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C93017-AEC7-334A-218A-1F9CCEA5A8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2548CE-EC0A-CEB8-FF41-5D6104DB683A}"/>
              </a:ext>
            </a:extLst>
          </p:cNvPr>
          <p:cNvSpPr>
            <a:spLocks noGrp="1"/>
          </p:cNvSpPr>
          <p:nvPr>
            <p:ph type="dt" sz="half" idx="10"/>
          </p:nvPr>
        </p:nvSpPr>
        <p:spPr/>
        <p:txBody>
          <a:bodyPr/>
          <a:lstStyle/>
          <a:p>
            <a:fld id="{8A3CA2D7-7334-463C-AAFB-5C295619FE35}" type="datetimeFigureOut">
              <a:rPr lang="en-US" smtClean="0"/>
              <a:t>10/22/2024</a:t>
            </a:fld>
            <a:endParaRPr lang="en-US"/>
          </a:p>
        </p:txBody>
      </p:sp>
      <p:sp>
        <p:nvSpPr>
          <p:cNvPr id="5" name="Footer Placeholder 4">
            <a:extLst>
              <a:ext uri="{FF2B5EF4-FFF2-40B4-BE49-F238E27FC236}">
                <a16:creationId xmlns:a16="http://schemas.microsoft.com/office/drawing/2014/main" id="{A78ED94D-5C45-5E2B-A21A-5FDC14A942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B29636-2893-7DC9-A2DD-2F9857058B03}"/>
              </a:ext>
            </a:extLst>
          </p:cNvPr>
          <p:cNvSpPr>
            <a:spLocks noGrp="1"/>
          </p:cNvSpPr>
          <p:nvPr>
            <p:ph type="sldNum" sz="quarter" idx="12"/>
          </p:nvPr>
        </p:nvSpPr>
        <p:spPr/>
        <p:txBody>
          <a:bodyPr/>
          <a:lstStyle/>
          <a:p>
            <a:fld id="{25C7FFDB-0EA9-4DC9-9E8F-6DA3A73A93BF}" type="slidenum">
              <a:rPr lang="en-US" smtClean="0"/>
              <a:t>‹#›</a:t>
            </a:fld>
            <a:endParaRPr lang="en-US"/>
          </a:p>
        </p:txBody>
      </p:sp>
    </p:spTree>
    <p:extLst>
      <p:ext uri="{BB962C8B-B14F-4D97-AF65-F5344CB8AC3E}">
        <p14:creationId xmlns:p14="http://schemas.microsoft.com/office/powerpoint/2010/main" val="2762673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60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656554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10/22/2024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5118318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275996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338449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509999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cstate="email">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a:p>
        </p:txBody>
      </p:sp>
      <p:pic>
        <p:nvPicPr>
          <p:cNvPr id="7" name="Picture 6" descr="FSD PPP Templa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spTree>
    <p:extLst>
      <p:ext uri="{BB962C8B-B14F-4D97-AF65-F5344CB8AC3E}">
        <p14:creationId xmlns:p14="http://schemas.microsoft.com/office/powerpoint/2010/main" val="29576054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980366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t>10/22/2024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6036313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10/22/2024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8986696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10/22/2024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962019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30D1-E550-F55C-9F46-597A09681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8F2170-EB7A-BDBF-877E-128320EC3E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9F7DF9-4CE8-402E-4234-9B791D8759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C2A3E2-CA5C-037C-EFA0-101EE83A4FD2}"/>
              </a:ext>
            </a:extLst>
          </p:cNvPr>
          <p:cNvSpPr>
            <a:spLocks noGrp="1"/>
          </p:cNvSpPr>
          <p:nvPr>
            <p:ph type="dt" sz="half" idx="10"/>
          </p:nvPr>
        </p:nvSpPr>
        <p:spPr/>
        <p:txBody>
          <a:bodyPr/>
          <a:lstStyle/>
          <a:p>
            <a:fld id="{8A3CA2D7-7334-463C-AAFB-5C295619FE35}" type="datetimeFigureOut">
              <a:rPr lang="en-US" smtClean="0"/>
              <a:t>10/22/2024</a:t>
            </a:fld>
            <a:endParaRPr lang="en-US"/>
          </a:p>
        </p:txBody>
      </p:sp>
      <p:sp>
        <p:nvSpPr>
          <p:cNvPr id="6" name="Footer Placeholder 5">
            <a:extLst>
              <a:ext uri="{FF2B5EF4-FFF2-40B4-BE49-F238E27FC236}">
                <a16:creationId xmlns:a16="http://schemas.microsoft.com/office/drawing/2014/main" id="{1E366556-47B6-23E1-5C73-C20CEBAA20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A50910-4D11-32E2-7FC6-BBE18AC77B80}"/>
              </a:ext>
            </a:extLst>
          </p:cNvPr>
          <p:cNvSpPr>
            <a:spLocks noGrp="1"/>
          </p:cNvSpPr>
          <p:nvPr>
            <p:ph type="sldNum" sz="quarter" idx="12"/>
          </p:nvPr>
        </p:nvSpPr>
        <p:spPr/>
        <p:txBody>
          <a:bodyPr/>
          <a:lstStyle/>
          <a:p>
            <a:fld id="{25C7FFDB-0EA9-4DC9-9E8F-6DA3A73A93BF}" type="slidenum">
              <a:rPr lang="en-US" smtClean="0"/>
              <a:t>‹#›</a:t>
            </a:fld>
            <a:endParaRPr lang="en-US"/>
          </a:p>
        </p:txBody>
      </p:sp>
    </p:spTree>
    <p:extLst>
      <p:ext uri="{BB962C8B-B14F-4D97-AF65-F5344CB8AC3E}">
        <p14:creationId xmlns:p14="http://schemas.microsoft.com/office/powerpoint/2010/main" val="11744188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7202401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3488537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002959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42700354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520F3B-38DC-4533-9553-349E3F025388}"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7CEBA6-FB0E-4749-9C04-5456275D880B}"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03355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520F3B-38DC-4533-9553-349E3F025388}"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7CEBA6-FB0E-4749-9C04-5456275D880B}" type="slidenum">
              <a:rPr lang="en-US" smtClean="0"/>
              <a:t>‹#›</a:t>
            </a:fld>
            <a:endParaRPr lang="en-US"/>
          </a:p>
        </p:txBody>
      </p:sp>
    </p:spTree>
    <p:extLst>
      <p:ext uri="{BB962C8B-B14F-4D97-AF65-F5344CB8AC3E}">
        <p14:creationId xmlns:p14="http://schemas.microsoft.com/office/powerpoint/2010/main" val="3605895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520F3B-38DC-4533-9553-349E3F025388}"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7CEBA6-FB0E-4749-9C04-5456275D880B}"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19634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7"/>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520F3B-38DC-4533-9553-349E3F025388}"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7CEBA6-FB0E-4749-9C04-5456275D880B}" type="slidenum">
              <a:rPr lang="en-US" smtClean="0"/>
              <a:t>‹#›</a:t>
            </a:fld>
            <a:endParaRPr lang="en-US"/>
          </a:p>
        </p:txBody>
      </p:sp>
    </p:spTree>
    <p:extLst>
      <p:ext uri="{BB962C8B-B14F-4D97-AF65-F5344CB8AC3E}">
        <p14:creationId xmlns:p14="http://schemas.microsoft.com/office/powerpoint/2010/main" val="9605407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520F3B-38DC-4533-9553-349E3F025388}" type="datetimeFigureOut">
              <a:rPr lang="en-US" smtClean="0"/>
              <a:t>10/22/2024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7CEBA6-FB0E-4749-9C04-5456275D880B}" type="slidenum">
              <a:rPr lang="en-US" smtClean="0"/>
              <a:t>‹#›</a:t>
            </a:fld>
            <a:endParaRPr lang="en-US"/>
          </a:p>
        </p:txBody>
      </p:sp>
    </p:spTree>
    <p:extLst>
      <p:ext uri="{BB962C8B-B14F-4D97-AF65-F5344CB8AC3E}">
        <p14:creationId xmlns:p14="http://schemas.microsoft.com/office/powerpoint/2010/main" val="3208096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520F3B-38DC-4533-9553-349E3F025388}" type="datetimeFigureOut">
              <a:rPr lang="en-US" smtClean="0"/>
              <a:t>10/22/2024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7CEBA6-FB0E-4749-9C04-5456275D880B}" type="slidenum">
              <a:rPr lang="en-US" smtClean="0"/>
              <a:t>‹#›</a:t>
            </a:fld>
            <a:endParaRPr lang="en-US"/>
          </a:p>
        </p:txBody>
      </p:sp>
    </p:spTree>
    <p:extLst>
      <p:ext uri="{BB962C8B-B14F-4D97-AF65-F5344CB8AC3E}">
        <p14:creationId xmlns:p14="http://schemas.microsoft.com/office/powerpoint/2010/main" val="2283540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17699-C146-BA25-E88F-48EE948E24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DB9AB5-40E5-29ED-7F2F-B9390A8908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759639-EB2B-9568-1912-15B7F87886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57B1C-1625-0831-81CC-138195B5F6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8D0C79-DA78-CF0C-2A5B-6D598A1AA3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9683A2-BA7C-46FE-6F47-CB0D24F15DEB}"/>
              </a:ext>
            </a:extLst>
          </p:cNvPr>
          <p:cNvSpPr>
            <a:spLocks noGrp="1"/>
          </p:cNvSpPr>
          <p:nvPr>
            <p:ph type="dt" sz="half" idx="10"/>
          </p:nvPr>
        </p:nvSpPr>
        <p:spPr/>
        <p:txBody>
          <a:bodyPr/>
          <a:lstStyle/>
          <a:p>
            <a:fld id="{8A3CA2D7-7334-463C-AAFB-5C295619FE35}" type="datetimeFigureOut">
              <a:rPr lang="en-US" smtClean="0"/>
              <a:t>10/22/2024</a:t>
            </a:fld>
            <a:endParaRPr lang="en-US"/>
          </a:p>
        </p:txBody>
      </p:sp>
      <p:sp>
        <p:nvSpPr>
          <p:cNvPr id="8" name="Footer Placeholder 7">
            <a:extLst>
              <a:ext uri="{FF2B5EF4-FFF2-40B4-BE49-F238E27FC236}">
                <a16:creationId xmlns:a16="http://schemas.microsoft.com/office/drawing/2014/main" id="{1AE41E5B-F0EF-F3D0-DD91-16D60553C8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82FA0B-F197-A0EA-5704-C894035F6EB8}"/>
              </a:ext>
            </a:extLst>
          </p:cNvPr>
          <p:cNvSpPr>
            <a:spLocks noGrp="1"/>
          </p:cNvSpPr>
          <p:nvPr>
            <p:ph type="sldNum" sz="quarter" idx="12"/>
          </p:nvPr>
        </p:nvSpPr>
        <p:spPr/>
        <p:txBody>
          <a:bodyPr/>
          <a:lstStyle/>
          <a:p>
            <a:fld id="{25C7FFDB-0EA9-4DC9-9E8F-6DA3A73A93BF}" type="slidenum">
              <a:rPr lang="en-US" smtClean="0"/>
              <a:t>‹#›</a:t>
            </a:fld>
            <a:endParaRPr lang="en-US"/>
          </a:p>
        </p:txBody>
      </p:sp>
    </p:spTree>
    <p:extLst>
      <p:ext uri="{BB962C8B-B14F-4D97-AF65-F5344CB8AC3E}">
        <p14:creationId xmlns:p14="http://schemas.microsoft.com/office/powerpoint/2010/main" val="4819255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9520F3B-38DC-4533-9553-349E3F025388}" type="datetimeFigureOut">
              <a:rPr lang="en-US" smtClean="0"/>
              <a:t>10/22/2024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17CEBA6-FB0E-4749-9C04-5456275D880B}" type="slidenum">
              <a:rPr lang="en-US" smtClean="0"/>
              <a:t>‹#›</a:t>
            </a:fld>
            <a:endParaRPr lang="en-US"/>
          </a:p>
        </p:txBody>
      </p:sp>
    </p:spTree>
    <p:extLst>
      <p:ext uri="{BB962C8B-B14F-4D97-AF65-F5344CB8AC3E}">
        <p14:creationId xmlns:p14="http://schemas.microsoft.com/office/powerpoint/2010/main" val="27996211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613650" y="731520"/>
            <a:ext cx="6679191"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59520F3B-38DC-4533-9553-349E3F025388}" type="datetimeFigureOut">
              <a:rPr lang="en-US" smtClean="0"/>
              <a:t>10/22/2024</a:t>
            </a:fld>
            <a:endParaRPr lang="en-US"/>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17CEBA6-FB0E-4749-9C04-5456275D880B}" type="slidenum">
              <a:rPr lang="en-US" smtClean="0"/>
              <a:t>‹#›</a:t>
            </a:fld>
            <a:endParaRPr lang="en-US"/>
          </a:p>
        </p:txBody>
      </p:sp>
    </p:spTree>
    <p:extLst>
      <p:ext uri="{BB962C8B-B14F-4D97-AF65-F5344CB8AC3E}">
        <p14:creationId xmlns:p14="http://schemas.microsoft.com/office/powerpoint/2010/main" val="8268180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0"/>
            <a:ext cx="12191985" cy="4915076"/>
          </a:xfrm>
          <a:blipFill>
            <a:blip r:embed="rId2" cstate="email">
              <a:extLst>
                <a:ext uri="{28A0092B-C50C-407E-A947-70E740481C1C}">
                  <a14:useLocalDpi xmlns:a14="http://schemas.microsoft.com/office/drawing/2010/main"/>
                </a:ext>
              </a:extLst>
            </a:blip>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79"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520F3B-38DC-4533-9553-349E3F025388}"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7CEBA6-FB0E-4749-9C04-5456275D880B}" type="slidenum">
              <a:rPr lang="en-US" smtClean="0"/>
              <a:t>‹#›</a:t>
            </a:fld>
            <a:endParaRPr lang="en-US"/>
          </a:p>
        </p:txBody>
      </p:sp>
    </p:spTree>
    <p:extLst>
      <p:ext uri="{BB962C8B-B14F-4D97-AF65-F5344CB8AC3E}">
        <p14:creationId xmlns:p14="http://schemas.microsoft.com/office/powerpoint/2010/main" val="11498079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520F3B-38DC-4533-9553-349E3F025388}"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7CEBA6-FB0E-4749-9C04-5456275D880B}" type="slidenum">
              <a:rPr lang="en-US" smtClean="0"/>
              <a:t>‹#›</a:t>
            </a:fld>
            <a:endParaRPr lang="en-US"/>
          </a:p>
        </p:txBody>
      </p:sp>
    </p:spTree>
    <p:extLst>
      <p:ext uri="{BB962C8B-B14F-4D97-AF65-F5344CB8AC3E}">
        <p14:creationId xmlns:p14="http://schemas.microsoft.com/office/powerpoint/2010/main" val="33072576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80"/>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4779"/>
            <a:ext cx="7734300"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520F3B-38DC-4533-9553-349E3F025388}"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7CEBA6-FB0E-4749-9C04-5456275D880B}" type="slidenum">
              <a:rPr lang="en-US" smtClean="0"/>
              <a:t>‹#›</a:t>
            </a:fld>
            <a:endParaRPr lang="en-US"/>
          </a:p>
        </p:txBody>
      </p:sp>
    </p:spTree>
    <p:extLst>
      <p:ext uri="{BB962C8B-B14F-4D97-AF65-F5344CB8AC3E}">
        <p14:creationId xmlns:p14="http://schemas.microsoft.com/office/powerpoint/2010/main" val="33069440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 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4428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cSld name="1.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355467"/>
            <a:ext cx="10972800" cy="4856761"/>
          </a:xfrm>
        </p:spPr>
        <p:txBody>
          <a:bodyPr/>
          <a:lstStyle>
            <a:lvl1pPr marL="0" indent="0">
              <a:buNone/>
              <a:defRPr sz="2800">
                <a:solidFill>
                  <a:srgbClr val="000000"/>
                </a:solidFill>
              </a:defRPr>
            </a:lvl1pPr>
            <a:lvl2pPr marL="742950" indent="-285750">
              <a:buFont typeface="Wingdings" panose="05000000000000000000" pitchFamily="2" charset="2"/>
              <a:buChar char="Ø"/>
              <a:defRPr sz="2600">
                <a:solidFill>
                  <a:srgbClr val="000000"/>
                </a:solidFill>
              </a:defRPr>
            </a:lvl2pPr>
            <a:lvl3pPr marL="1139825" indent="-225425">
              <a:buFont typeface="Arial" panose="020B0604020202020204" pitchFamily="34" charset="0"/>
              <a:buChar char="•"/>
              <a:defRPr>
                <a:solidFill>
                  <a:srgbClr val="000000"/>
                </a:solidFill>
              </a:defRPr>
            </a:lvl3pPr>
          </a:lstStyle>
          <a:p>
            <a:pPr lvl="0"/>
            <a:r>
              <a:rPr lang="en-US" dirty="0"/>
              <a:t>Xx</a:t>
            </a:r>
          </a:p>
          <a:p>
            <a:pPr lvl="1"/>
            <a:r>
              <a:rPr lang="en-US" dirty="0"/>
              <a:t>Xx</a:t>
            </a:r>
          </a:p>
          <a:p>
            <a:pPr lvl="2"/>
            <a:r>
              <a:rPr lang="en-US" dirty="0"/>
              <a:t>Xx</a:t>
            </a:r>
          </a:p>
          <a:p>
            <a:pPr lvl="2"/>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
        <p:nvSpPr>
          <p:cNvPr id="10" name="Content Placeholder 2"/>
          <p:cNvSpPr>
            <a:spLocks noGrp="1"/>
          </p:cNvSpPr>
          <p:nvPr>
            <p:ph idx="13" hasCustomPrompt="1"/>
          </p:nvPr>
        </p:nvSpPr>
        <p:spPr>
          <a:xfrm>
            <a:off x="0" y="505610"/>
            <a:ext cx="12192000" cy="806825"/>
          </a:xfrm>
        </p:spPr>
        <p:txBody>
          <a:bodyPr>
            <a:noAutofit/>
          </a:bodyPr>
          <a:lstStyle>
            <a:lvl1pPr marL="0" indent="0">
              <a:buNone/>
              <a:defRPr sz="6000" b="1" i="0" baseline="0">
                <a:solidFill>
                  <a:srgbClr val="000000"/>
                </a:solidFill>
                <a:latin typeface="Calibri" panose="020F0502020204030204" pitchFamily="34" charset="0"/>
              </a:defRPr>
            </a:lvl1pPr>
            <a:lvl2pPr marL="742950" indent="-285750">
              <a:buFont typeface="Wingdings" panose="05000000000000000000" pitchFamily="2" charset="2"/>
              <a:buChar char="Ø"/>
              <a:defRPr sz="2600">
                <a:solidFill>
                  <a:srgbClr val="000000"/>
                </a:solidFill>
              </a:defRPr>
            </a:lvl2pPr>
            <a:lvl3pPr marL="914400" indent="0">
              <a:buFont typeface="Arial" panose="020B0604020202020204" pitchFamily="34" charset="0"/>
              <a:buNone/>
              <a:defRPr>
                <a:solidFill>
                  <a:srgbClr val="000000"/>
                </a:solidFill>
              </a:defRPr>
            </a:lvl3pPr>
          </a:lstStyle>
          <a:p>
            <a:pPr lvl="0"/>
            <a:r>
              <a:rPr lang="en-US" dirty="0"/>
              <a:t>Click to Add Title</a:t>
            </a:r>
          </a:p>
        </p:txBody>
      </p:sp>
    </p:spTree>
    <p:extLst>
      <p:ext uri="{BB962C8B-B14F-4D97-AF65-F5344CB8AC3E}">
        <p14:creationId xmlns:p14="http://schemas.microsoft.com/office/powerpoint/2010/main" val="38332512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1. Compariso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
        <p:nvSpPr>
          <p:cNvPr id="9" name="Content Placeholder 3"/>
          <p:cNvSpPr>
            <a:spLocks noGrp="1"/>
          </p:cNvSpPr>
          <p:nvPr>
            <p:ph sz="half" idx="2" hasCustomPrompt="1"/>
          </p:nvPr>
        </p:nvSpPr>
        <p:spPr>
          <a:xfrm>
            <a:off x="609600" y="1862862"/>
            <a:ext cx="5257800" cy="4353977"/>
          </a:xfrm>
        </p:spPr>
        <p:txBody>
          <a:bodyPr/>
          <a:lstStyle>
            <a:lvl1pPr marL="0" indent="0">
              <a:buFontTx/>
              <a:buNone/>
              <a:defRPr sz="2800" b="0">
                <a:solidFill>
                  <a:srgbClr val="000000"/>
                </a:solidFill>
              </a:defRPr>
            </a:lvl1pPr>
            <a:lvl2pPr marL="173736" indent="-173736">
              <a:buFont typeface="Wingdings" panose="05000000000000000000" pitchFamily="2" charset="2"/>
              <a:buChar char="Ø"/>
              <a:defRPr sz="2000"/>
            </a:lvl2pPr>
            <a:lvl3pPr marL="465138" indent="-163513">
              <a:buClrTx/>
              <a:buFont typeface="Wingdings" panose="05000000000000000000" pitchFamily="2" charset="2"/>
              <a:buChar char="Ø"/>
              <a:defRPr sz="2600">
                <a:solidFill>
                  <a:srgbClr val="000000"/>
                </a:solidFill>
              </a:defRPr>
            </a:lvl3pPr>
            <a:lvl4pPr marL="684213" indent="-163513">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a:p>
            <a:pPr lvl="2"/>
            <a:r>
              <a:rPr lang="en-US" dirty="0"/>
              <a:t>Second level</a:t>
            </a:r>
          </a:p>
          <a:p>
            <a:pPr lvl="3"/>
            <a:r>
              <a:rPr lang="en-US" dirty="0"/>
              <a:t>Third level</a:t>
            </a:r>
          </a:p>
        </p:txBody>
      </p:sp>
      <p:sp>
        <p:nvSpPr>
          <p:cNvPr id="15" name="Content Placeholder 3"/>
          <p:cNvSpPr>
            <a:spLocks noGrp="1"/>
          </p:cNvSpPr>
          <p:nvPr>
            <p:ph sz="half" idx="13" hasCustomPrompt="1"/>
          </p:nvPr>
        </p:nvSpPr>
        <p:spPr>
          <a:xfrm>
            <a:off x="6324600" y="1862862"/>
            <a:ext cx="5257800" cy="4353976"/>
          </a:xfrm>
        </p:spPr>
        <p:txBody>
          <a:bodyPr/>
          <a:lstStyle>
            <a:lvl1pPr marL="0" indent="0">
              <a:buFontTx/>
              <a:buNone/>
              <a:defRPr sz="2800" b="0">
                <a:solidFill>
                  <a:srgbClr val="000000"/>
                </a:solidFill>
              </a:defRPr>
            </a:lvl1pPr>
            <a:lvl2pPr marL="173736" indent="-173736">
              <a:buFont typeface="Wingdings" panose="05000000000000000000" pitchFamily="2" charset="2"/>
              <a:buChar char="Ø"/>
              <a:defRPr sz="2000"/>
            </a:lvl2pPr>
            <a:lvl3pPr marL="465138" indent="-163513">
              <a:buClrTx/>
              <a:buFont typeface="Wingdings" panose="05000000000000000000" pitchFamily="2" charset="2"/>
              <a:buChar char="Ø"/>
              <a:defRPr sz="2600">
                <a:solidFill>
                  <a:srgbClr val="000000"/>
                </a:solidFill>
              </a:defRPr>
            </a:lvl3pPr>
            <a:lvl4pPr marL="684213" indent="-163513">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a:p>
            <a:pPr lvl="2"/>
            <a:r>
              <a:rPr lang="en-US" dirty="0"/>
              <a:t>Second level</a:t>
            </a:r>
          </a:p>
          <a:p>
            <a:pPr lvl="3"/>
            <a:r>
              <a:rPr lang="en-US" dirty="0"/>
              <a:t>Third level</a:t>
            </a:r>
          </a:p>
        </p:txBody>
      </p:sp>
      <p:sp>
        <p:nvSpPr>
          <p:cNvPr id="11" name="Content Placeholder 3"/>
          <p:cNvSpPr>
            <a:spLocks noGrp="1"/>
          </p:cNvSpPr>
          <p:nvPr>
            <p:ph sz="half" idx="14" hasCustomPrompt="1"/>
          </p:nvPr>
        </p:nvSpPr>
        <p:spPr>
          <a:xfrm>
            <a:off x="609600" y="494854"/>
            <a:ext cx="10972800" cy="763792"/>
          </a:xfrm>
        </p:spPr>
        <p:txBody>
          <a:bodyPr/>
          <a:lstStyle>
            <a:lvl1pPr marL="0" indent="0">
              <a:buFontTx/>
              <a:buNone/>
              <a:defRPr sz="40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
        <p:nvSpPr>
          <p:cNvPr id="16" name="Content Placeholder 3"/>
          <p:cNvSpPr>
            <a:spLocks noGrp="1"/>
          </p:cNvSpPr>
          <p:nvPr>
            <p:ph sz="half" idx="15" hasCustomPrompt="1"/>
          </p:nvPr>
        </p:nvSpPr>
        <p:spPr>
          <a:xfrm>
            <a:off x="623944" y="1301678"/>
            <a:ext cx="525780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
        <p:nvSpPr>
          <p:cNvPr id="17" name="Content Placeholder 3"/>
          <p:cNvSpPr>
            <a:spLocks noGrp="1"/>
          </p:cNvSpPr>
          <p:nvPr>
            <p:ph sz="half" idx="16" hasCustomPrompt="1"/>
          </p:nvPr>
        </p:nvSpPr>
        <p:spPr>
          <a:xfrm>
            <a:off x="6320896" y="1303466"/>
            <a:ext cx="525780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Tree>
    <p:extLst>
      <p:ext uri="{BB962C8B-B14F-4D97-AF65-F5344CB8AC3E}">
        <p14:creationId xmlns:p14="http://schemas.microsoft.com/office/powerpoint/2010/main" val="3999498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1. 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49733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cSld name="1. Las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
        <p:nvSpPr>
          <p:cNvPr id="11" name="Text Box 7"/>
          <p:cNvSpPr txBox="1">
            <a:spLocks noChangeArrowheads="1"/>
          </p:cNvSpPr>
          <p:nvPr/>
        </p:nvSpPr>
        <p:spPr bwMode="auto">
          <a:xfrm>
            <a:off x="127701" y="5741139"/>
            <a:ext cx="87375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defTabSz="914400" eaLnBrk="0" fontAlgn="base" hangingPunct="0">
              <a:spcBef>
                <a:spcPct val="0"/>
              </a:spcBef>
              <a:spcAft>
                <a:spcPct val="0"/>
              </a:spcAft>
              <a:buFontTx/>
              <a:buNone/>
            </a:pPr>
            <a:r>
              <a:rPr lang="en-US" altLang="en-US" sz="1800" baseline="0" dirty="0">
                <a:solidFill>
                  <a:srgbClr val="000000"/>
                </a:solidFill>
              </a:rPr>
              <a:t>LAUSD Food Services Division  </a:t>
            </a:r>
          </a:p>
          <a:p>
            <a:pPr defTabSz="914400" eaLnBrk="0" fontAlgn="base" hangingPunct="0">
              <a:spcBef>
                <a:spcPct val="0"/>
              </a:spcBef>
              <a:spcAft>
                <a:spcPct val="0"/>
              </a:spcAft>
              <a:buFontTx/>
              <a:buNone/>
            </a:pPr>
            <a:r>
              <a:rPr lang="en-US" altLang="en-US" sz="1800" baseline="0" dirty="0">
                <a:solidFill>
                  <a:srgbClr val="000000"/>
                </a:solidFill>
              </a:rPr>
              <a:t>Nourishing Children to Achieve Excellence                             </a:t>
            </a:r>
          </a:p>
        </p:txBody>
      </p:sp>
      <p:sp>
        <p:nvSpPr>
          <p:cNvPr id="3" name="Text Placeholder 2"/>
          <p:cNvSpPr>
            <a:spLocks noGrp="1"/>
          </p:cNvSpPr>
          <p:nvPr>
            <p:ph type="body" sz="quarter" idx="13" hasCustomPrompt="1"/>
          </p:nvPr>
        </p:nvSpPr>
        <p:spPr>
          <a:xfrm>
            <a:off x="0" y="2119159"/>
            <a:ext cx="12192000" cy="1042987"/>
          </a:xfrm>
        </p:spPr>
        <p:txBody>
          <a:bodyPr>
            <a:normAutofit/>
          </a:bodyPr>
          <a:lstStyle>
            <a:lvl1pPr marL="0" indent="0" algn="ctr">
              <a:buFontTx/>
              <a:buNone/>
              <a:defRPr sz="4400" b="1"/>
            </a:lvl1pPr>
          </a:lstStyle>
          <a:p>
            <a:pPr lvl="0"/>
            <a:r>
              <a:rPr lang="en-US" dirty="0"/>
              <a:t>Questions?</a:t>
            </a:r>
          </a:p>
        </p:txBody>
      </p:sp>
      <p:sp>
        <p:nvSpPr>
          <p:cNvPr id="12" name="Text Placeholder 11"/>
          <p:cNvSpPr>
            <a:spLocks noGrp="1"/>
          </p:cNvSpPr>
          <p:nvPr>
            <p:ph type="body" sz="quarter" idx="14" hasCustomPrompt="1"/>
          </p:nvPr>
        </p:nvSpPr>
        <p:spPr>
          <a:xfrm>
            <a:off x="0" y="3237577"/>
            <a:ext cx="12192000" cy="968375"/>
          </a:xfrm>
        </p:spPr>
        <p:txBody>
          <a:bodyPr>
            <a:normAutofit/>
          </a:bodyPr>
          <a:lstStyle>
            <a:lvl1pPr marL="0" indent="0" algn="ctr">
              <a:buFontTx/>
              <a:buNone/>
              <a:defRPr sz="4000" b="1"/>
            </a:lvl1pPr>
          </a:lstStyle>
          <a:p>
            <a:pPr lvl="0"/>
            <a:r>
              <a:rPr lang="en-US" b="1" dirty="0"/>
              <a:t>Thank You!</a:t>
            </a:r>
            <a:endParaRPr lang="en-US" dirty="0"/>
          </a:p>
        </p:txBody>
      </p:sp>
    </p:spTree>
    <p:extLst>
      <p:ext uri="{BB962C8B-B14F-4D97-AF65-F5344CB8AC3E}">
        <p14:creationId xmlns:p14="http://schemas.microsoft.com/office/powerpoint/2010/main" val="2308153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42F50-3245-DA6A-A72A-BBF6A09FF3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97FF95-60D6-0446-0385-2D4DAE306578}"/>
              </a:ext>
            </a:extLst>
          </p:cNvPr>
          <p:cNvSpPr>
            <a:spLocks noGrp="1"/>
          </p:cNvSpPr>
          <p:nvPr>
            <p:ph type="dt" sz="half" idx="10"/>
          </p:nvPr>
        </p:nvSpPr>
        <p:spPr/>
        <p:txBody>
          <a:bodyPr/>
          <a:lstStyle/>
          <a:p>
            <a:fld id="{8A3CA2D7-7334-463C-AAFB-5C295619FE35}" type="datetimeFigureOut">
              <a:rPr lang="en-US" smtClean="0"/>
              <a:t>10/22/2024</a:t>
            </a:fld>
            <a:endParaRPr lang="en-US"/>
          </a:p>
        </p:txBody>
      </p:sp>
      <p:sp>
        <p:nvSpPr>
          <p:cNvPr id="4" name="Footer Placeholder 3">
            <a:extLst>
              <a:ext uri="{FF2B5EF4-FFF2-40B4-BE49-F238E27FC236}">
                <a16:creationId xmlns:a16="http://schemas.microsoft.com/office/drawing/2014/main" id="{54A83376-B1C0-DEA8-1B93-1643A27F81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4466F7-D1F1-0A99-6610-BD6D951A6A23}"/>
              </a:ext>
            </a:extLst>
          </p:cNvPr>
          <p:cNvSpPr>
            <a:spLocks noGrp="1"/>
          </p:cNvSpPr>
          <p:nvPr>
            <p:ph type="sldNum" sz="quarter" idx="12"/>
          </p:nvPr>
        </p:nvSpPr>
        <p:spPr/>
        <p:txBody>
          <a:bodyPr/>
          <a:lstStyle/>
          <a:p>
            <a:fld id="{25C7FFDB-0EA9-4DC9-9E8F-6DA3A73A93BF}" type="slidenum">
              <a:rPr lang="en-US" smtClean="0"/>
              <a:t>‹#›</a:t>
            </a:fld>
            <a:endParaRPr lang="en-US"/>
          </a:p>
        </p:txBody>
      </p:sp>
    </p:spTree>
    <p:extLst>
      <p:ext uri="{BB962C8B-B14F-4D97-AF65-F5344CB8AC3E}">
        <p14:creationId xmlns:p14="http://schemas.microsoft.com/office/powerpoint/2010/main" val="27902680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60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0988028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10/22/2024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4090631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1016775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1. Title Slide">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cstate="email">
            <a:alphaModFix amt="69000"/>
            <a:extLst>
              <a:ext uri="{28A0092B-C50C-407E-A947-70E740481C1C}">
                <a14:useLocalDpi xmlns:a14="http://schemas.microsoft.com/office/drawing/2010/main"/>
              </a:ext>
            </a:extLst>
          </a:blip>
          <a:stretch>
            <a:fillRect/>
          </a:stretch>
        </p:blipFill>
        <p:spPr>
          <a:xfrm>
            <a:off x="10927" y="-11207"/>
            <a:ext cx="12215245" cy="6880414"/>
          </a:xfrm>
          <a:prstGeom prst="rect">
            <a:avLst/>
          </a:prstGeom>
        </p:spPr>
      </p:pic>
      <p:sp>
        <p:nvSpPr>
          <p:cNvPr id="2" name="Title 1"/>
          <p:cNvSpPr>
            <a:spLocks noGrp="1"/>
          </p:cNvSpPr>
          <p:nvPr>
            <p:ph type="title"/>
          </p:nvPr>
        </p:nvSpPr>
        <p:spPr>
          <a:xfrm>
            <a:off x="3356782" y="1416177"/>
            <a:ext cx="8835217" cy="1362075"/>
          </a:xfrm>
        </p:spPr>
        <p:txBody>
          <a:bodyPr anchor="t">
            <a:noAutofit/>
          </a:bodyPr>
          <a:lstStyle>
            <a:lvl1pPr algn="ctr">
              <a:defRPr sz="4400" b="1" cap="all">
                <a:solidFill>
                  <a:srgbClr val="000000"/>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pic>
        <p:nvPicPr>
          <p:cNvPr id="7" name="Picture 6" descr="FSD PPP Templat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sp>
        <p:nvSpPr>
          <p:cNvPr id="16" name="Text Placeholder 15"/>
          <p:cNvSpPr>
            <a:spLocks noGrp="1"/>
          </p:cNvSpPr>
          <p:nvPr>
            <p:ph type="body" sz="quarter" idx="11" hasCustomPrompt="1"/>
          </p:nvPr>
        </p:nvSpPr>
        <p:spPr>
          <a:xfrm>
            <a:off x="3357034" y="6142038"/>
            <a:ext cx="8834967" cy="715962"/>
          </a:xfrm>
        </p:spPr>
        <p:txBody>
          <a:bodyPr/>
          <a:lstStyle>
            <a:lvl1pPr marL="0" indent="0" algn="ctr" eaLnBrk="1" fontAlgn="base" hangingPunct="1">
              <a:lnSpc>
                <a:spcPct val="90000"/>
              </a:lnSpc>
              <a:spcBef>
                <a:spcPct val="20000"/>
              </a:spcBef>
              <a:spcAft>
                <a:spcPct val="0"/>
              </a:spcAft>
              <a:buFontTx/>
              <a:buNone/>
              <a:defRPr sz="2400"/>
            </a:lvl1pPr>
          </a:lstStyle>
          <a:p>
            <a:pPr algn="ctr" eaLnBrk="1" fontAlgn="base" hangingPunct="1">
              <a:lnSpc>
                <a:spcPct val="90000"/>
              </a:lnSpc>
              <a:spcBef>
                <a:spcPct val="20000"/>
              </a:spcBef>
              <a:spcAft>
                <a:spcPct val="0"/>
              </a:spcAft>
            </a:pPr>
            <a:r>
              <a:rPr lang="en-US" altLang="en-US" sz="2400" dirty="0">
                <a:solidFill>
                  <a:srgbClr val="000000"/>
                </a:solidFill>
                <a:latin typeface="Calibri" pitchFamily="34" charset="0"/>
              </a:rPr>
              <a:t>Provided by the LAUSD Food Services Division</a:t>
            </a:r>
          </a:p>
        </p:txBody>
      </p:sp>
      <p:sp>
        <p:nvSpPr>
          <p:cNvPr id="22" name="Text Placeholder 21"/>
          <p:cNvSpPr>
            <a:spLocks noGrp="1"/>
          </p:cNvSpPr>
          <p:nvPr>
            <p:ph type="body" sz="quarter" idx="12" hasCustomPrompt="1"/>
          </p:nvPr>
        </p:nvSpPr>
        <p:spPr>
          <a:xfrm>
            <a:off x="10083800" y="6626226"/>
            <a:ext cx="2108200" cy="231775"/>
          </a:xfrm>
        </p:spPr>
        <p:txBody>
          <a:bodyPr>
            <a:noAutofit/>
          </a:bodyPr>
          <a:lstStyle>
            <a:lvl1pPr marL="0" indent="0" algn="ctr">
              <a:buFontTx/>
              <a:buNone/>
              <a:defRPr sz="1200" baseline="0">
                <a:latin typeface="Calibri" panose="020F0502020204030204" pitchFamily="34" charset="0"/>
              </a:defRPr>
            </a:lvl1pPr>
          </a:lstStyle>
          <a:p>
            <a:pPr lvl="0"/>
            <a:r>
              <a:rPr lang="en-US" sz="1200" baseline="0" dirty="0"/>
              <a:t>00.00.0000</a:t>
            </a:r>
            <a:endParaRPr lang="en-US" dirty="0"/>
          </a:p>
        </p:txBody>
      </p:sp>
    </p:spTree>
    <p:extLst>
      <p:ext uri="{BB962C8B-B14F-4D97-AF65-F5344CB8AC3E}">
        <p14:creationId xmlns:p14="http://schemas.microsoft.com/office/powerpoint/2010/main" val="7939973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1. Compariso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
        <p:nvSpPr>
          <p:cNvPr id="9" name="Content Placeholder 3"/>
          <p:cNvSpPr>
            <a:spLocks noGrp="1"/>
          </p:cNvSpPr>
          <p:nvPr>
            <p:ph sz="half" idx="2" hasCustomPrompt="1"/>
          </p:nvPr>
        </p:nvSpPr>
        <p:spPr>
          <a:xfrm>
            <a:off x="609600" y="1862862"/>
            <a:ext cx="5257800" cy="4353977"/>
          </a:xfrm>
        </p:spPr>
        <p:txBody>
          <a:bodyPr/>
          <a:lstStyle>
            <a:lvl1pPr marL="0" indent="0">
              <a:buFontTx/>
              <a:buNone/>
              <a:defRPr sz="2800" b="0">
                <a:solidFill>
                  <a:srgbClr val="000000"/>
                </a:solidFill>
              </a:defRPr>
            </a:lvl1pPr>
            <a:lvl2pPr marL="173736" indent="-173736">
              <a:buFont typeface="Wingdings" panose="05000000000000000000" pitchFamily="2" charset="2"/>
              <a:buChar char="Ø"/>
              <a:defRPr sz="2000"/>
            </a:lvl2pPr>
            <a:lvl3pPr marL="465138" indent="-163513">
              <a:buClrTx/>
              <a:buFont typeface="Wingdings" panose="05000000000000000000" pitchFamily="2" charset="2"/>
              <a:buChar char="Ø"/>
              <a:defRPr sz="2600">
                <a:solidFill>
                  <a:srgbClr val="000000"/>
                </a:solidFill>
              </a:defRPr>
            </a:lvl3pPr>
            <a:lvl4pPr marL="684213" indent="-163513">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a:p>
            <a:pPr lvl="2"/>
            <a:r>
              <a:rPr lang="en-US" dirty="0"/>
              <a:t>Second level</a:t>
            </a:r>
          </a:p>
          <a:p>
            <a:pPr lvl="3"/>
            <a:r>
              <a:rPr lang="en-US" dirty="0"/>
              <a:t>Third level</a:t>
            </a:r>
          </a:p>
        </p:txBody>
      </p:sp>
      <p:sp>
        <p:nvSpPr>
          <p:cNvPr id="15" name="Content Placeholder 3"/>
          <p:cNvSpPr>
            <a:spLocks noGrp="1"/>
          </p:cNvSpPr>
          <p:nvPr>
            <p:ph sz="half" idx="13" hasCustomPrompt="1"/>
          </p:nvPr>
        </p:nvSpPr>
        <p:spPr>
          <a:xfrm>
            <a:off x="6324600" y="1862862"/>
            <a:ext cx="5257800" cy="4353976"/>
          </a:xfrm>
        </p:spPr>
        <p:txBody>
          <a:bodyPr/>
          <a:lstStyle>
            <a:lvl1pPr marL="0" indent="0">
              <a:buFontTx/>
              <a:buNone/>
              <a:defRPr sz="2800" b="0">
                <a:solidFill>
                  <a:srgbClr val="000000"/>
                </a:solidFill>
              </a:defRPr>
            </a:lvl1pPr>
            <a:lvl2pPr marL="173736" indent="-173736">
              <a:buFont typeface="Wingdings" panose="05000000000000000000" pitchFamily="2" charset="2"/>
              <a:buChar char="Ø"/>
              <a:defRPr sz="2000"/>
            </a:lvl2pPr>
            <a:lvl3pPr marL="465138" indent="-163513">
              <a:buClrTx/>
              <a:buFont typeface="Wingdings" panose="05000000000000000000" pitchFamily="2" charset="2"/>
              <a:buChar char="Ø"/>
              <a:defRPr sz="2600">
                <a:solidFill>
                  <a:srgbClr val="000000"/>
                </a:solidFill>
              </a:defRPr>
            </a:lvl3pPr>
            <a:lvl4pPr marL="684213" indent="-163513">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a:p>
            <a:pPr lvl="2"/>
            <a:r>
              <a:rPr lang="en-US" dirty="0"/>
              <a:t>Second level</a:t>
            </a:r>
          </a:p>
          <a:p>
            <a:pPr lvl="3"/>
            <a:r>
              <a:rPr lang="en-US" dirty="0"/>
              <a:t>Third level</a:t>
            </a:r>
          </a:p>
        </p:txBody>
      </p:sp>
      <p:sp>
        <p:nvSpPr>
          <p:cNvPr id="11" name="Content Placeholder 3"/>
          <p:cNvSpPr>
            <a:spLocks noGrp="1"/>
          </p:cNvSpPr>
          <p:nvPr>
            <p:ph sz="half" idx="14" hasCustomPrompt="1"/>
          </p:nvPr>
        </p:nvSpPr>
        <p:spPr>
          <a:xfrm>
            <a:off x="609600" y="494854"/>
            <a:ext cx="10972800" cy="763792"/>
          </a:xfrm>
        </p:spPr>
        <p:txBody>
          <a:bodyPr/>
          <a:lstStyle>
            <a:lvl1pPr marL="0" indent="0">
              <a:buFontTx/>
              <a:buNone/>
              <a:defRPr sz="40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
        <p:nvSpPr>
          <p:cNvPr id="16" name="Content Placeholder 3"/>
          <p:cNvSpPr>
            <a:spLocks noGrp="1"/>
          </p:cNvSpPr>
          <p:nvPr>
            <p:ph sz="half" idx="15" hasCustomPrompt="1"/>
          </p:nvPr>
        </p:nvSpPr>
        <p:spPr>
          <a:xfrm>
            <a:off x="623944" y="1301678"/>
            <a:ext cx="525780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
        <p:nvSpPr>
          <p:cNvPr id="17" name="Content Placeholder 3"/>
          <p:cNvSpPr>
            <a:spLocks noGrp="1"/>
          </p:cNvSpPr>
          <p:nvPr>
            <p:ph sz="half" idx="16" hasCustomPrompt="1"/>
          </p:nvPr>
        </p:nvSpPr>
        <p:spPr>
          <a:xfrm>
            <a:off x="6320896" y="1303466"/>
            <a:ext cx="525780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Tree>
    <p:extLst>
      <p:ext uri="{BB962C8B-B14F-4D97-AF65-F5344CB8AC3E}">
        <p14:creationId xmlns:p14="http://schemas.microsoft.com/office/powerpoint/2010/main" val="30495677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1. 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6424748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cSld name="1. Las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
        <p:nvSpPr>
          <p:cNvPr id="11" name="Text Box 7"/>
          <p:cNvSpPr txBox="1">
            <a:spLocks noChangeArrowheads="1"/>
          </p:cNvSpPr>
          <p:nvPr/>
        </p:nvSpPr>
        <p:spPr bwMode="auto">
          <a:xfrm>
            <a:off x="127701" y="5741139"/>
            <a:ext cx="87375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defTabSz="914400" eaLnBrk="0" fontAlgn="base" hangingPunct="0">
              <a:spcBef>
                <a:spcPct val="0"/>
              </a:spcBef>
              <a:spcAft>
                <a:spcPct val="0"/>
              </a:spcAft>
              <a:buFontTx/>
              <a:buNone/>
            </a:pPr>
            <a:r>
              <a:rPr lang="en-US" altLang="en-US" sz="1800" baseline="0" dirty="0">
                <a:solidFill>
                  <a:srgbClr val="000000"/>
                </a:solidFill>
              </a:rPr>
              <a:t>LAUSD Food Services Division  </a:t>
            </a:r>
          </a:p>
          <a:p>
            <a:pPr defTabSz="914400" eaLnBrk="0" fontAlgn="base" hangingPunct="0">
              <a:spcBef>
                <a:spcPct val="0"/>
              </a:spcBef>
              <a:spcAft>
                <a:spcPct val="0"/>
              </a:spcAft>
              <a:buFontTx/>
              <a:buNone/>
            </a:pPr>
            <a:r>
              <a:rPr lang="en-US" altLang="en-US" sz="1800" baseline="0" dirty="0">
                <a:solidFill>
                  <a:srgbClr val="000000"/>
                </a:solidFill>
              </a:rPr>
              <a:t>Nourishing Children to Achieve Excellence                             </a:t>
            </a:r>
          </a:p>
        </p:txBody>
      </p:sp>
      <p:sp>
        <p:nvSpPr>
          <p:cNvPr id="3" name="Text Placeholder 2"/>
          <p:cNvSpPr>
            <a:spLocks noGrp="1"/>
          </p:cNvSpPr>
          <p:nvPr>
            <p:ph type="body" sz="quarter" idx="13" hasCustomPrompt="1"/>
          </p:nvPr>
        </p:nvSpPr>
        <p:spPr>
          <a:xfrm>
            <a:off x="0" y="2119159"/>
            <a:ext cx="12192000" cy="1042987"/>
          </a:xfrm>
        </p:spPr>
        <p:txBody>
          <a:bodyPr>
            <a:normAutofit/>
          </a:bodyPr>
          <a:lstStyle>
            <a:lvl1pPr marL="0" indent="0" algn="ctr">
              <a:buFontTx/>
              <a:buNone/>
              <a:defRPr sz="4400" b="1"/>
            </a:lvl1pPr>
          </a:lstStyle>
          <a:p>
            <a:pPr lvl="0"/>
            <a:r>
              <a:rPr lang="en-US" dirty="0"/>
              <a:t>Questions?</a:t>
            </a:r>
          </a:p>
        </p:txBody>
      </p:sp>
      <p:sp>
        <p:nvSpPr>
          <p:cNvPr id="12" name="Text Placeholder 11"/>
          <p:cNvSpPr>
            <a:spLocks noGrp="1"/>
          </p:cNvSpPr>
          <p:nvPr>
            <p:ph type="body" sz="quarter" idx="14" hasCustomPrompt="1"/>
          </p:nvPr>
        </p:nvSpPr>
        <p:spPr>
          <a:xfrm>
            <a:off x="0" y="3237577"/>
            <a:ext cx="12192000" cy="968375"/>
          </a:xfrm>
        </p:spPr>
        <p:txBody>
          <a:bodyPr>
            <a:normAutofit/>
          </a:bodyPr>
          <a:lstStyle>
            <a:lvl1pPr marL="0" indent="0" algn="ctr">
              <a:buFontTx/>
              <a:buNone/>
              <a:defRPr sz="4000" b="1"/>
            </a:lvl1pPr>
          </a:lstStyle>
          <a:p>
            <a:pPr lvl="0"/>
            <a:r>
              <a:rPr lang="en-US" b="1" dirty="0"/>
              <a:t>Thank You!</a:t>
            </a:r>
            <a:endParaRPr lang="en-US" dirty="0"/>
          </a:p>
        </p:txBody>
      </p:sp>
    </p:spTree>
    <p:extLst>
      <p:ext uri="{BB962C8B-B14F-4D97-AF65-F5344CB8AC3E}">
        <p14:creationId xmlns:p14="http://schemas.microsoft.com/office/powerpoint/2010/main" val="16835272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10/22/2024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5359235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229406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831983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2AD7E1-6EDE-ABFB-A751-F9054AAFC195}"/>
              </a:ext>
            </a:extLst>
          </p:cNvPr>
          <p:cNvSpPr>
            <a:spLocks noGrp="1"/>
          </p:cNvSpPr>
          <p:nvPr>
            <p:ph type="dt" sz="half" idx="10"/>
          </p:nvPr>
        </p:nvSpPr>
        <p:spPr/>
        <p:txBody>
          <a:bodyPr/>
          <a:lstStyle/>
          <a:p>
            <a:fld id="{8A3CA2D7-7334-463C-AAFB-5C295619FE35}" type="datetimeFigureOut">
              <a:rPr lang="en-US" smtClean="0"/>
              <a:t>10/22/2024</a:t>
            </a:fld>
            <a:endParaRPr lang="en-US"/>
          </a:p>
        </p:txBody>
      </p:sp>
      <p:sp>
        <p:nvSpPr>
          <p:cNvPr id="3" name="Footer Placeholder 2">
            <a:extLst>
              <a:ext uri="{FF2B5EF4-FFF2-40B4-BE49-F238E27FC236}">
                <a16:creationId xmlns:a16="http://schemas.microsoft.com/office/drawing/2014/main" id="{3DA08A96-B3EB-21A3-D5A9-741A2F1FF2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E6909D-1B0D-00D0-0BEF-647F4CD42A75}"/>
              </a:ext>
            </a:extLst>
          </p:cNvPr>
          <p:cNvSpPr>
            <a:spLocks noGrp="1"/>
          </p:cNvSpPr>
          <p:nvPr>
            <p:ph type="sldNum" sz="quarter" idx="12"/>
          </p:nvPr>
        </p:nvSpPr>
        <p:spPr/>
        <p:txBody>
          <a:bodyPr/>
          <a:lstStyle/>
          <a:p>
            <a:fld id="{25C7FFDB-0EA9-4DC9-9E8F-6DA3A73A93BF}" type="slidenum">
              <a:rPr lang="en-US" smtClean="0"/>
              <a:t>‹#›</a:t>
            </a:fld>
            <a:endParaRPr lang="en-US"/>
          </a:p>
        </p:txBody>
      </p:sp>
    </p:spTree>
    <p:extLst>
      <p:ext uri="{BB962C8B-B14F-4D97-AF65-F5344CB8AC3E}">
        <p14:creationId xmlns:p14="http://schemas.microsoft.com/office/powerpoint/2010/main" val="7485886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2429851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cstate="email">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a:p>
        </p:txBody>
      </p:sp>
      <p:pic>
        <p:nvPicPr>
          <p:cNvPr id="7" name="Picture 6" descr="FSD PPP Templa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spTree>
    <p:extLst>
      <p:ext uri="{BB962C8B-B14F-4D97-AF65-F5344CB8AC3E}">
        <p14:creationId xmlns:p14="http://schemas.microsoft.com/office/powerpoint/2010/main" val="37999082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9231694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t>10/22/2024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t>‹#›</a:t>
            </a:fld>
            <a:endParaRPr lang="en-US"/>
          </a:p>
        </p:txBody>
      </p:sp>
      <p:pic>
        <p:nvPicPr>
          <p:cNvPr id="10" name="Picture 9"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42171276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10/22/2024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pic>
        <p:nvPicPr>
          <p:cNvPr id="6" name="Picture 5"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3251332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10/22/2024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6279752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5103947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9193138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40313805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962858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0A4B5-30AF-B881-57AB-76951FEC01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60B050-0E83-1F76-5165-5B035F0ADF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CE5440-0D7E-FBC0-CD65-E3DFB1BF0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5F34A7-76C3-56AE-9923-14A377E54024}"/>
              </a:ext>
            </a:extLst>
          </p:cNvPr>
          <p:cNvSpPr>
            <a:spLocks noGrp="1"/>
          </p:cNvSpPr>
          <p:nvPr>
            <p:ph type="dt" sz="half" idx="10"/>
          </p:nvPr>
        </p:nvSpPr>
        <p:spPr/>
        <p:txBody>
          <a:bodyPr/>
          <a:lstStyle/>
          <a:p>
            <a:fld id="{8A3CA2D7-7334-463C-AAFB-5C295619FE35}" type="datetimeFigureOut">
              <a:rPr lang="en-US" smtClean="0"/>
              <a:t>10/22/2024</a:t>
            </a:fld>
            <a:endParaRPr lang="en-US"/>
          </a:p>
        </p:txBody>
      </p:sp>
      <p:sp>
        <p:nvSpPr>
          <p:cNvPr id="6" name="Footer Placeholder 5">
            <a:extLst>
              <a:ext uri="{FF2B5EF4-FFF2-40B4-BE49-F238E27FC236}">
                <a16:creationId xmlns:a16="http://schemas.microsoft.com/office/drawing/2014/main" id="{9F71315D-5A2A-5417-5E2E-491B5B631A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A08472-8D3B-8547-0358-A6B0F54C4749}"/>
              </a:ext>
            </a:extLst>
          </p:cNvPr>
          <p:cNvSpPr>
            <a:spLocks noGrp="1"/>
          </p:cNvSpPr>
          <p:nvPr>
            <p:ph type="sldNum" sz="quarter" idx="12"/>
          </p:nvPr>
        </p:nvSpPr>
        <p:spPr/>
        <p:txBody>
          <a:bodyPr/>
          <a:lstStyle/>
          <a:p>
            <a:fld id="{25C7FFDB-0EA9-4DC9-9E8F-6DA3A73A93BF}" type="slidenum">
              <a:rPr lang="en-US" smtClean="0"/>
              <a:t>‹#›</a:t>
            </a:fld>
            <a:endParaRPr lang="en-US"/>
          </a:p>
        </p:txBody>
      </p:sp>
    </p:spTree>
    <p:extLst>
      <p:ext uri="{BB962C8B-B14F-4D97-AF65-F5344CB8AC3E}">
        <p14:creationId xmlns:p14="http://schemas.microsoft.com/office/powerpoint/2010/main" val="12377827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8901453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1. Title Slide">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cstate="email">
            <a:alphaModFix amt="69000"/>
            <a:extLst>
              <a:ext uri="{28A0092B-C50C-407E-A947-70E740481C1C}">
                <a14:useLocalDpi xmlns:a14="http://schemas.microsoft.com/office/drawing/2010/main"/>
              </a:ext>
            </a:extLst>
          </a:blip>
          <a:stretch>
            <a:fillRect/>
          </a:stretch>
        </p:blipFill>
        <p:spPr>
          <a:xfrm>
            <a:off x="10927" y="-11207"/>
            <a:ext cx="12215245" cy="6880414"/>
          </a:xfrm>
          <a:prstGeom prst="rect">
            <a:avLst/>
          </a:prstGeom>
        </p:spPr>
      </p:pic>
      <p:sp>
        <p:nvSpPr>
          <p:cNvPr id="2" name="Title 1"/>
          <p:cNvSpPr>
            <a:spLocks noGrp="1"/>
          </p:cNvSpPr>
          <p:nvPr>
            <p:ph type="title"/>
          </p:nvPr>
        </p:nvSpPr>
        <p:spPr>
          <a:xfrm>
            <a:off x="3356782" y="1416177"/>
            <a:ext cx="8835217" cy="1362075"/>
          </a:xfrm>
        </p:spPr>
        <p:txBody>
          <a:bodyPr anchor="t">
            <a:noAutofit/>
          </a:bodyPr>
          <a:lstStyle>
            <a:lvl1pPr algn="ctr">
              <a:defRPr sz="4400" b="1" cap="all">
                <a:solidFill>
                  <a:srgbClr val="000000"/>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pic>
        <p:nvPicPr>
          <p:cNvPr id="7" name="Picture 6" descr="FSD PPP Templat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sp>
        <p:nvSpPr>
          <p:cNvPr id="16" name="Text Placeholder 15"/>
          <p:cNvSpPr>
            <a:spLocks noGrp="1"/>
          </p:cNvSpPr>
          <p:nvPr>
            <p:ph type="body" sz="quarter" idx="11" hasCustomPrompt="1"/>
          </p:nvPr>
        </p:nvSpPr>
        <p:spPr>
          <a:xfrm>
            <a:off x="3357034" y="6142038"/>
            <a:ext cx="8834967" cy="715962"/>
          </a:xfrm>
        </p:spPr>
        <p:txBody>
          <a:bodyPr/>
          <a:lstStyle>
            <a:lvl1pPr marL="0" indent="0" algn="ctr" eaLnBrk="1" fontAlgn="base" hangingPunct="1">
              <a:lnSpc>
                <a:spcPct val="90000"/>
              </a:lnSpc>
              <a:spcBef>
                <a:spcPct val="20000"/>
              </a:spcBef>
              <a:spcAft>
                <a:spcPct val="0"/>
              </a:spcAft>
              <a:buFontTx/>
              <a:buNone/>
              <a:defRPr sz="2400"/>
            </a:lvl1pPr>
          </a:lstStyle>
          <a:p>
            <a:pPr algn="ctr" eaLnBrk="1" fontAlgn="base" hangingPunct="1">
              <a:lnSpc>
                <a:spcPct val="90000"/>
              </a:lnSpc>
              <a:spcBef>
                <a:spcPct val="20000"/>
              </a:spcBef>
              <a:spcAft>
                <a:spcPct val="0"/>
              </a:spcAft>
            </a:pPr>
            <a:r>
              <a:rPr lang="en-US" altLang="en-US" sz="2400" dirty="0">
                <a:solidFill>
                  <a:srgbClr val="000000"/>
                </a:solidFill>
                <a:latin typeface="Calibri" pitchFamily="34" charset="0"/>
              </a:rPr>
              <a:t>Provided by the LAUSD Food Services Division</a:t>
            </a:r>
          </a:p>
        </p:txBody>
      </p:sp>
      <p:sp>
        <p:nvSpPr>
          <p:cNvPr id="22" name="Text Placeholder 21"/>
          <p:cNvSpPr>
            <a:spLocks noGrp="1"/>
          </p:cNvSpPr>
          <p:nvPr>
            <p:ph type="body" sz="quarter" idx="12" hasCustomPrompt="1"/>
          </p:nvPr>
        </p:nvSpPr>
        <p:spPr>
          <a:xfrm>
            <a:off x="10083800" y="6626226"/>
            <a:ext cx="2108200" cy="231775"/>
          </a:xfrm>
        </p:spPr>
        <p:txBody>
          <a:bodyPr>
            <a:noAutofit/>
          </a:bodyPr>
          <a:lstStyle>
            <a:lvl1pPr marL="0" indent="0" algn="ctr">
              <a:buFontTx/>
              <a:buNone/>
              <a:defRPr sz="1200" baseline="0">
                <a:latin typeface="Calibri" panose="020F0502020204030204" pitchFamily="34" charset="0"/>
              </a:defRPr>
            </a:lvl1pPr>
          </a:lstStyle>
          <a:p>
            <a:pPr lvl="0"/>
            <a:r>
              <a:rPr lang="en-US" sz="1200" baseline="0" dirty="0"/>
              <a:t>00.00.0000</a:t>
            </a:r>
            <a:endParaRPr lang="en-US" dirty="0"/>
          </a:p>
        </p:txBody>
      </p:sp>
    </p:spTree>
    <p:extLst>
      <p:ext uri="{BB962C8B-B14F-4D97-AF65-F5344CB8AC3E}">
        <p14:creationId xmlns:p14="http://schemas.microsoft.com/office/powerpoint/2010/main" val="12853557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1. Compariso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
        <p:nvSpPr>
          <p:cNvPr id="9" name="Content Placeholder 3"/>
          <p:cNvSpPr>
            <a:spLocks noGrp="1"/>
          </p:cNvSpPr>
          <p:nvPr>
            <p:ph sz="half" idx="2" hasCustomPrompt="1"/>
          </p:nvPr>
        </p:nvSpPr>
        <p:spPr>
          <a:xfrm>
            <a:off x="609600" y="1862862"/>
            <a:ext cx="5257800" cy="4353977"/>
          </a:xfrm>
        </p:spPr>
        <p:txBody>
          <a:bodyPr/>
          <a:lstStyle>
            <a:lvl1pPr marL="0" indent="0">
              <a:buFontTx/>
              <a:buNone/>
              <a:defRPr sz="2800" b="0">
                <a:solidFill>
                  <a:srgbClr val="000000"/>
                </a:solidFill>
              </a:defRPr>
            </a:lvl1pPr>
            <a:lvl2pPr marL="173736" indent="-173736">
              <a:buFont typeface="Wingdings" panose="05000000000000000000" pitchFamily="2" charset="2"/>
              <a:buChar char="Ø"/>
              <a:defRPr sz="2000"/>
            </a:lvl2pPr>
            <a:lvl3pPr marL="465138" indent="-163513">
              <a:buClrTx/>
              <a:buFont typeface="Wingdings" panose="05000000000000000000" pitchFamily="2" charset="2"/>
              <a:buChar char="Ø"/>
              <a:defRPr sz="2600">
                <a:solidFill>
                  <a:srgbClr val="000000"/>
                </a:solidFill>
              </a:defRPr>
            </a:lvl3pPr>
            <a:lvl4pPr marL="684213" indent="-163513">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a:p>
            <a:pPr lvl="2"/>
            <a:r>
              <a:rPr lang="en-US" dirty="0"/>
              <a:t>Second level</a:t>
            </a:r>
          </a:p>
          <a:p>
            <a:pPr lvl="3"/>
            <a:r>
              <a:rPr lang="en-US" dirty="0"/>
              <a:t>Third level</a:t>
            </a:r>
          </a:p>
        </p:txBody>
      </p:sp>
      <p:sp>
        <p:nvSpPr>
          <p:cNvPr id="15" name="Content Placeholder 3"/>
          <p:cNvSpPr>
            <a:spLocks noGrp="1"/>
          </p:cNvSpPr>
          <p:nvPr>
            <p:ph sz="half" idx="13" hasCustomPrompt="1"/>
          </p:nvPr>
        </p:nvSpPr>
        <p:spPr>
          <a:xfrm>
            <a:off x="6324600" y="1862862"/>
            <a:ext cx="5257800" cy="4353976"/>
          </a:xfrm>
        </p:spPr>
        <p:txBody>
          <a:bodyPr/>
          <a:lstStyle>
            <a:lvl1pPr marL="0" indent="0">
              <a:buFontTx/>
              <a:buNone/>
              <a:defRPr sz="2800" b="0">
                <a:solidFill>
                  <a:srgbClr val="000000"/>
                </a:solidFill>
              </a:defRPr>
            </a:lvl1pPr>
            <a:lvl2pPr marL="173736" indent="-173736">
              <a:buFont typeface="Wingdings" panose="05000000000000000000" pitchFamily="2" charset="2"/>
              <a:buChar char="Ø"/>
              <a:defRPr sz="2000"/>
            </a:lvl2pPr>
            <a:lvl3pPr marL="465138" indent="-163513">
              <a:buClrTx/>
              <a:buFont typeface="Wingdings" panose="05000000000000000000" pitchFamily="2" charset="2"/>
              <a:buChar char="Ø"/>
              <a:defRPr sz="2600">
                <a:solidFill>
                  <a:srgbClr val="000000"/>
                </a:solidFill>
              </a:defRPr>
            </a:lvl3pPr>
            <a:lvl4pPr marL="684213" indent="-163513">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a:p>
            <a:pPr lvl="2"/>
            <a:r>
              <a:rPr lang="en-US" dirty="0"/>
              <a:t>Second level</a:t>
            </a:r>
          </a:p>
          <a:p>
            <a:pPr lvl="3"/>
            <a:r>
              <a:rPr lang="en-US" dirty="0"/>
              <a:t>Third level</a:t>
            </a:r>
          </a:p>
        </p:txBody>
      </p:sp>
      <p:sp>
        <p:nvSpPr>
          <p:cNvPr id="11" name="Content Placeholder 3"/>
          <p:cNvSpPr>
            <a:spLocks noGrp="1"/>
          </p:cNvSpPr>
          <p:nvPr>
            <p:ph sz="half" idx="14" hasCustomPrompt="1"/>
          </p:nvPr>
        </p:nvSpPr>
        <p:spPr>
          <a:xfrm>
            <a:off x="609600" y="494854"/>
            <a:ext cx="10972800" cy="763792"/>
          </a:xfrm>
        </p:spPr>
        <p:txBody>
          <a:bodyPr/>
          <a:lstStyle>
            <a:lvl1pPr marL="0" indent="0">
              <a:buFontTx/>
              <a:buNone/>
              <a:defRPr sz="40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
        <p:nvSpPr>
          <p:cNvPr id="16" name="Content Placeholder 3"/>
          <p:cNvSpPr>
            <a:spLocks noGrp="1"/>
          </p:cNvSpPr>
          <p:nvPr>
            <p:ph sz="half" idx="15" hasCustomPrompt="1"/>
          </p:nvPr>
        </p:nvSpPr>
        <p:spPr>
          <a:xfrm>
            <a:off x="623944" y="1301678"/>
            <a:ext cx="525780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
        <p:nvSpPr>
          <p:cNvPr id="17" name="Content Placeholder 3"/>
          <p:cNvSpPr>
            <a:spLocks noGrp="1"/>
          </p:cNvSpPr>
          <p:nvPr>
            <p:ph sz="half" idx="16" hasCustomPrompt="1"/>
          </p:nvPr>
        </p:nvSpPr>
        <p:spPr>
          <a:xfrm>
            <a:off x="6320896" y="1303466"/>
            <a:ext cx="525780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Tree>
    <p:extLst>
      <p:ext uri="{BB962C8B-B14F-4D97-AF65-F5344CB8AC3E}">
        <p14:creationId xmlns:p14="http://schemas.microsoft.com/office/powerpoint/2010/main" val="32745568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1. 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7471009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cSld name="1. Las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
        <p:nvSpPr>
          <p:cNvPr id="11" name="Text Box 7"/>
          <p:cNvSpPr txBox="1">
            <a:spLocks noChangeArrowheads="1"/>
          </p:cNvSpPr>
          <p:nvPr/>
        </p:nvSpPr>
        <p:spPr bwMode="auto">
          <a:xfrm>
            <a:off x="127701" y="5741139"/>
            <a:ext cx="87375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defTabSz="914400" eaLnBrk="0" fontAlgn="base" hangingPunct="0">
              <a:spcBef>
                <a:spcPct val="0"/>
              </a:spcBef>
              <a:spcAft>
                <a:spcPct val="0"/>
              </a:spcAft>
              <a:buFontTx/>
              <a:buNone/>
            </a:pPr>
            <a:r>
              <a:rPr lang="en-US" altLang="en-US" sz="1800" baseline="0" dirty="0">
                <a:solidFill>
                  <a:srgbClr val="000000"/>
                </a:solidFill>
              </a:rPr>
              <a:t>LAUSD Food Services Division  </a:t>
            </a:r>
          </a:p>
          <a:p>
            <a:pPr defTabSz="914400" eaLnBrk="0" fontAlgn="base" hangingPunct="0">
              <a:spcBef>
                <a:spcPct val="0"/>
              </a:spcBef>
              <a:spcAft>
                <a:spcPct val="0"/>
              </a:spcAft>
              <a:buFontTx/>
              <a:buNone/>
            </a:pPr>
            <a:r>
              <a:rPr lang="en-US" altLang="en-US" sz="1800" baseline="0" dirty="0">
                <a:solidFill>
                  <a:srgbClr val="000000"/>
                </a:solidFill>
              </a:rPr>
              <a:t>Nourishing Children to Achieve Excellence                             </a:t>
            </a:r>
          </a:p>
        </p:txBody>
      </p:sp>
      <p:sp>
        <p:nvSpPr>
          <p:cNvPr id="3" name="Text Placeholder 2"/>
          <p:cNvSpPr>
            <a:spLocks noGrp="1"/>
          </p:cNvSpPr>
          <p:nvPr>
            <p:ph type="body" sz="quarter" idx="13" hasCustomPrompt="1"/>
          </p:nvPr>
        </p:nvSpPr>
        <p:spPr>
          <a:xfrm>
            <a:off x="0" y="2119159"/>
            <a:ext cx="12192000" cy="1042987"/>
          </a:xfrm>
        </p:spPr>
        <p:txBody>
          <a:bodyPr>
            <a:normAutofit/>
          </a:bodyPr>
          <a:lstStyle>
            <a:lvl1pPr marL="0" indent="0" algn="ctr">
              <a:buFontTx/>
              <a:buNone/>
              <a:defRPr sz="4400" b="1"/>
            </a:lvl1pPr>
          </a:lstStyle>
          <a:p>
            <a:pPr lvl="0"/>
            <a:r>
              <a:rPr lang="en-US" dirty="0"/>
              <a:t>Questions?</a:t>
            </a:r>
          </a:p>
        </p:txBody>
      </p:sp>
      <p:sp>
        <p:nvSpPr>
          <p:cNvPr id="12" name="Text Placeholder 11"/>
          <p:cNvSpPr>
            <a:spLocks noGrp="1"/>
          </p:cNvSpPr>
          <p:nvPr>
            <p:ph type="body" sz="quarter" idx="14" hasCustomPrompt="1"/>
          </p:nvPr>
        </p:nvSpPr>
        <p:spPr>
          <a:xfrm>
            <a:off x="0" y="3237577"/>
            <a:ext cx="12192000" cy="968375"/>
          </a:xfrm>
        </p:spPr>
        <p:txBody>
          <a:bodyPr>
            <a:normAutofit/>
          </a:bodyPr>
          <a:lstStyle>
            <a:lvl1pPr marL="0" indent="0" algn="ctr">
              <a:buFontTx/>
              <a:buNone/>
              <a:defRPr sz="4000" b="1"/>
            </a:lvl1pPr>
          </a:lstStyle>
          <a:p>
            <a:pPr lvl="0"/>
            <a:r>
              <a:rPr lang="en-US" b="1" dirty="0"/>
              <a:t>Thank You!</a:t>
            </a:r>
            <a:endParaRPr lang="en-US" dirty="0"/>
          </a:p>
        </p:txBody>
      </p:sp>
    </p:spTree>
    <p:extLst>
      <p:ext uri="{BB962C8B-B14F-4D97-AF65-F5344CB8AC3E}">
        <p14:creationId xmlns:p14="http://schemas.microsoft.com/office/powerpoint/2010/main" val="37732380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4700042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10/22/2024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823951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3332104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949033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 Title Slide">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cstate="email">
            <a:alphaModFix amt="69000"/>
            <a:extLst>
              <a:ext uri="{28A0092B-C50C-407E-A947-70E740481C1C}">
                <a14:useLocalDpi xmlns:a14="http://schemas.microsoft.com/office/drawing/2010/main"/>
              </a:ext>
            </a:extLst>
          </a:blip>
          <a:stretch>
            <a:fillRect/>
          </a:stretch>
        </p:blipFill>
        <p:spPr>
          <a:xfrm>
            <a:off x="10927" y="-11207"/>
            <a:ext cx="12215245" cy="6880414"/>
          </a:xfrm>
          <a:prstGeom prst="rect">
            <a:avLst/>
          </a:prstGeom>
        </p:spPr>
      </p:pic>
      <p:sp>
        <p:nvSpPr>
          <p:cNvPr id="2" name="Title 1"/>
          <p:cNvSpPr>
            <a:spLocks noGrp="1"/>
          </p:cNvSpPr>
          <p:nvPr>
            <p:ph type="title"/>
          </p:nvPr>
        </p:nvSpPr>
        <p:spPr>
          <a:xfrm>
            <a:off x="3356782" y="1416177"/>
            <a:ext cx="8835217" cy="1362075"/>
          </a:xfrm>
        </p:spPr>
        <p:txBody>
          <a:bodyPr anchor="t">
            <a:noAutofit/>
          </a:bodyPr>
          <a:lstStyle>
            <a:lvl1pPr algn="ctr">
              <a:defRPr sz="4400" b="1" cap="all">
                <a:solidFill>
                  <a:srgbClr val="000000"/>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pic>
        <p:nvPicPr>
          <p:cNvPr id="7" name="Picture 6" descr="FSD PPP Templat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sp>
        <p:nvSpPr>
          <p:cNvPr id="16" name="Text Placeholder 15"/>
          <p:cNvSpPr>
            <a:spLocks noGrp="1"/>
          </p:cNvSpPr>
          <p:nvPr>
            <p:ph type="body" sz="quarter" idx="11" hasCustomPrompt="1"/>
          </p:nvPr>
        </p:nvSpPr>
        <p:spPr>
          <a:xfrm>
            <a:off x="3357034" y="6142038"/>
            <a:ext cx="8834967" cy="715962"/>
          </a:xfrm>
        </p:spPr>
        <p:txBody>
          <a:bodyPr/>
          <a:lstStyle>
            <a:lvl1pPr marL="0" indent="0" algn="ctr" eaLnBrk="1" fontAlgn="base" hangingPunct="1">
              <a:lnSpc>
                <a:spcPct val="90000"/>
              </a:lnSpc>
              <a:spcBef>
                <a:spcPct val="20000"/>
              </a:spcBef>
              <a:spcAft>
                <a:spcPct val="0"/>
              </a:spcAft>
              <a:buFontTx/>
              <a:buNone/>
              <a:defRPr sz="2400"/>
            </a:lvl1pPr>
          </a:lstStyle>
          <a:p>
            <a:pPr algn="ctr" eaLnBrk="1" fontAlgn="base" hangingPunct="1">
              <a:lnSpc>
                <a:spcPct val="90000"/>
              </a:lnSpc>
              <a:spcBef>
                <a:spcPct val="20000"/>
              </a:spcBef>
              <a:spcAft>
                <a:spcPct val="0"/>
              </a:spcAft>
            </a:pPr>
            <a:r>
              <a:rPr lang="en-US" altLang="en-US" sz="2400" dirty="0">
                <a:solidFill>
                  <a:srgbClr val="000000"/>
                </a:solidFill>
                <a:latin typeface="Calibri" pitchFamily="34" charset="0"/>
              </a:rPr>
              <a:t>Provided by the LAUSD Food Services Division</a:t>
            </a:r>
          </a:p>
        </p:txBody>
      </p:sp>
      <p:sp>
        <p:nvSpPr>
          <p:cNvPr id="22" name="Text Placeholder 21"/>
          <p:cNvSpPr>
            <a:spLocks noGrp="1"/>
          </p:cNvSpPr>
          <p:nvPr>
            <p:ph type="body" sz="quarter" idx="12" hasCustomPrompt="1"/>
          </p:nvPr>
        </p:nvSpPr>
        <p:spPr>
          <a:xfrm>
            <a:off x="10083800" y="6626226"/>
            <a:ext cx="2108200" cy="231775"/>
          </a:xfrm>
        </p:spPr>
        <p:txBody>
          <a:bodyPr>
            <a:noAutofit/>
          </a:bodyPr>
          <a:lstStyle>
            <a:lvl1pPr marL="0" indent="0" algn="ctr">
              <a:buFontTx/>
              <a:buNone/>
              <a:defRPr sz="1200" baseline="0">
                <a:latin typeface="Calibri" panose="020F0502020204030204" pitchFamily="34" charset="0"/>
              </a:defRPr>
            </a:lvl1pPr>
          </a:lstStyle>
          <a:p>
            <a:pPr lvl="0"/>
            <a:r>
              <a:rPr lang="en-US" sz="1200" baseline="0" dirty="0"/>
              <a:t>00.00.0000</a:t>
            </a:r>
            <a:endParaRPr lang="en-US" dirty="0"/>
          </a:p>
        </p:txBody>
      </p:sp>
    </p:spTree>
    <p:extLst>
      <p:ext uri="{BB962C8B-B14F-4D97-AF65-F5344CB8AC3E}">
        <p14:creationId xmlns:p14="http://schemas.microsoft.com/office/powerpoint/2010/main" val="1228835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C0182-E1E7-05B5-086A-9DE6F25E8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8A7AF6-50D7-CEF4-3C7C-B887D58A30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49F298-7931-A9D0-1305-3EF5EDE94C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0E7D48-18BE-1F4C-CAD6-36858DFB7636}"/>
              </a:ext>
            </a:extLst>
          </p:cNvPr>
          <p:cNvSpPr>
            <a:spLocks noGrp="1"/>
          </p:cNvSpPr>
          <p:nvPr>
            <p:ph type="dt" sz="half" idx="10"/>
          </p:nvPr>
        </p:nvSpPr>
        <p:spPr/>
        <p:txBody>
          <a:bodyPr/>
          <a:lstStyle/>
          <a:p>
            <a:fld id="{8A3CA2D7-7334-463C-AAFB-5C295619FE35}" type="datetimeFigureOut">
              <a:rPr lang="en-US" smtClean="0"/>
              <a:t>10/22/2024</a:t>
            </a:fld>
            <a:endParaRPr lang="en-US"/>
          </a:p>
        </p:txBody>
      </p:sp>
      <p:sp>
        <p:nvSpPr>
          <p:cNvPr id="6" name="Footer Placeholder 5">
            <a:extLst>
              <a:ext uri="{FF2B5EF4-FFF2-40B4-BE49-F238E27FC236}">
                <a16:creationId xmlns:a16="http://schemas.microsoft.com/office/drawing/2014/main" id="{044572A8-B4F3-19B3-45FA-DE5283DAA7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F32CB4-F72F-293F-1823-6CFB5B32E93B}"/>
              </a:ext>
            </a:extLst>
          </p:cNvPr>
          <p:cNvSpPr>
            <a:spLocks noGrp="1"/>
          </p:cNvSpPr>
          <p:nvPr>
            <p:ph type="sldNum" sz="quarter" idx="12"/>
          </p:nvPr>
        </p:nvSpPr>
        <p:spPr/>
        <p:txBody>
          <a:bodyPr/>
          <a:lstStyle/>
          <a:p>
            <a:fld id="{25C7FFDB-0EA9-4DC9-9E8F-6DA3A73A93BF}" type="slidenum">
              <a:rPr lang="en-US" smtClean="0"/>
              <a:t>‹#›</a:t>
            </a:fld>
            <a:endParaRPr lang="en-US"/>
          </a:p>
        </p:txBody>
      </p:sp>
    </p:spTree>
    <p:extLst>
      <p:ext uri="{BB962C8B-B14F-4D97-AF65-F5344CB8AC3E}">
        <p14:creationId xmlns:p14="http://schemas.microsoft.com/office/powerpoint/2010/main" val="42874748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 Compariso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
        <p:nvSpPr>
          <p:cNvPr id="9" name="Content Placeholder 3"/>
          <p:cNvSpPr>
            <a:spLocks noGrp="1"/>
          </p:cNvSpPr>
          <p:nvPr>
            <p:ph sz="half" idx="2" hasCustomPrompt="1"/>
          </p:nvPr>
        </p:nvSpPr>
        <p:spPr>
          <a:xfrm>
            <a:off x="609600" y="1862862"/>
            <a:ext cx="5257800" cy="4353977"/>
          </a:xfrm>
        </p:spPr>
        <p:txBody>
          <a:bodyPr/>
          <a:lstStyle>
            <a:lvl1pPr marL="0" indent="0">
              <a:buFontTx/>
              <a:buNone/>
              <a:defRPr sz="2800" b="0">
                <a:solidFill>
                  <a:srgbClr val="000000"/>
                </a:solidFill>
              </a:defRPr>
            </a:lvl1pPr>
            <a:lvl2pPr marL="173736" indent="-173736">
              <a:buFont typeface="Wingdings" panose="05000000000000000000" pitchFamily="2" charset="2"/>
              <a:buChar char="Ø"/>
              <a:defRPr sz="2000"/>
            </a:lvl2pPr>
            <a:lvl3pPr marL="465138" indent="-163513">
              <a:buClrTx/>
              <a:buFont typeface="Wingdings" panose="05000000000000000000" pitchFamily="2" charset="2"/>
              <a:buChar char="Ø"/>
              <a:defRPr sz="2600">
                <a:solidFill>
                  <a:srgbClr val="000000"/>
                </a:solidFill>
              </a:defRPr>
            </a:lvl3pPr>
            <a:lvl4pPr marL="684213" indent="-163513">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a:p>
            <a:pPr lvl="2"/>
            <a:r>
              <a:rPr lang="en-US" dirty="0"/>
              <a:t>Second level</a:t>
            </a:r>
          </a:p>
          <a:p>
            <a:pPr lvl="3"/>
            <a:r>
              <a:rPr lang="en-US" dirty="0"/>
              <a:t>Third level</a:t>
            </a:r>
          </a:p>
        </p:txBody>
      </p:sp>
      <p:sp>
        <p:nvSpPr>
          <p:cNvPr id="15" name="Content Placeholder 3"/>
          <p:cNvSpPr>
            <a:spLocks noGrp="1"/>
          </p:cNvSpPr>
          <p:nvPr>
            <p:ph sz="half" idx="13" hasCustomPrompt="1"/>
          </p:nvPr>
        </p:nvSpPr>
        <p:spPr>
          <a:xfrm>
            <a:off x="6324600" y="1862862"/>
            <a:ext cx="5257800" cy="4353976"/>
          </a:xfrm>
        </p:spPr>
        <p:txBody>
          <a:bodyPr/>
          <a:lstStyle>
            <a:lvl1pPr marL="0" indent="0">
              <a:buFontTx/>
              <a:buNone/>
              <a:defRPr sz="2800" b="0">
                <a:solidFill>
                  <a:srgbClr val="000000"/>
                </a:solidFill>
              </a:defRPr>
            </a:lvl1pPr>
            <a:lvl2pPr marL="173736" indent="-173736">
              <a:buFont typeface="Wingdings" panose="05000000000000000000" pitchFamily="2" charset="2"/>
              <a:buChar char="Ø"/>
              <a:defRPr sz="2000"/>
            </a:lvl2pPr>
            <a:lvl3pPr marL="465138" indent="-163513">
              <a:buClrTx/>
              <a:buFont typeface="Wingdings" panose="05000000000000000000" pitchFamily="2" charset="2"/>
              <a:buChar char="Ø"/>
              <a:defRPr sz="2600">
                <a:solidFill>
                  <a:srgbClr val="000000"/>
                </a:solidFill>
              </a:defRPr>
            </a:lvl3pPr>
            <a:lvl4pPr marL="684213" indent="-163513">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a:p>
            <a:pPr lvl="2"/>
            <a:r>
              <a:rPr lang="en-US" dirty="0"/>
              <a:t>Second level</a:t>
            </a:r>
          </a:p>
          <a:p>
            <a:pPr lvl="3"/>
            <a:r>
              <a:rPr lang="en-US" dirty="0"/>
              <a:t>Third level</a:t>
            </a:r>
          </a:p>
        </p:txBody>
      </p:sp>
      <p:sp>
        <p:nvSpPr>
          <p:cNvPr id="11" name="Content Placeholder 3"/>
          <p:cNvSpPr>
            <a:spLocks noGrp="1"/>
          </p:cNvSpPr>
          <p:nvPr>
            <p:ph sz="half" idx="14" hasCustomPrompt="1"/>
          </p:nvPr>
        </p:nvSpPr>
        <p:spPr>
          <a:xfrm>
            <a:off x="609600" y="494854"/>
            <a:ext cx="10972800" cy="763792"/>
          </a:xfrm>
        </p:spPr>
        <p:txBody>
          <a:bodyPr/>
          <a:lstStyle>
            <a:lvl1pPr marL="0" indent="0">
              <a:buFontTx/>
              <a:buNone/>
              <a:defRPr sz="40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
        <p:nvSpPr>
          <p:cNvPr id="16" name="Content Placeholder 3"/>
          <p:cNvSpPr>
            <a:spLocks noGrp="1"/>
          </p:cNvSpPr>
          <p:nvPr>
            <p:ph sz="half" idx="15" hasCustomPrompt="1"/>
          </p:nvPr>
        </p:nvSpPr>
        <p:spPr>
          <a:xfrm>
            <a:off x="623944" y="1301678"/>
            <a:ext cx="525780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
        <p:nvSpPr>
          <p:cNvPr id="17" name="Content Placeholder 3"/>
          <p:cNvSpPr>
            <a:spLocks noGrp="1"/>
          </p:cNvSpPr>
          <p:nvPr>
            <p:ph sz="half" idx="16" hasCustomPrompt="1"/>
          </p:nvPr>
        </p:nvSpPr>
        <p:spPr>
          <a:xfrm>
            <a:off x="6320896" y="1303466"/>
            <a:ext cx="525780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Tree>
    <p:extLst>
      <p:ext uri="{BB962C8B-B14F-4D97-AF65-F5344CB8AC3E}">
        <p14:creationId xmlns:p14="http://schemas.microsoft.com/office/powerpoint/2010/main" val="114469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 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9747318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1. Las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
        <p:nvSpPr>
          <p:cNvPr id="11" name="Text Box 7"/>
          <p:cNvSpPr txBox="1">
            <a:spLocks noChangeArrowheads="1"/>
          </p:cNvSpPr>
          <p:nvPr/>
        </p:nvSpPr>
        <p:spPr bwMode="auto">
          <a:xfrm>
            <a:off x="127701" y="5741139"/>
            <a:ext cx="87375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defTabSz="914400" eaLnBrk="0" fontAlgn="base" hangingPunct="0">
              <a:spcBef>
                <a:spcPct val="0"/>
              </a:spcBef>
              <a:spcAft>
                <a:spcPct val="0"/>
              </a:spcAft>
              <a:buFontTx/>
              <a:buNone/>
            </a:pPr>
            <a:r>
              <a:rPr lang="en-US" altLang="en-US" sz="1800" baseline="0" dirty="0">
                <a:solidFill>
                  <a:srgbClr val="000000"/>
                </a:solidFill>
              </a:rPr>
              <a:t>LAUSD Food Services Division  </a:t>
            </a:r>
          </a:p>
          <a:p>
            <a:pPr defTabSz="914400" eaLnBrk="0" fontAlgn="base" hangingPunct="0">
              <a:spcBef>
                <a:spcPct val="0"/>
              </a:spcBef>
              <a:spcAft>
                <a:spcPct val="0"/>
              </a:spcAft>
              <a:buFontTx/>
              <a:buNone/>
            </a:pPr>
            <a:r>
              <a:rPr lang="en-US" altLang="en-US" sz="1800" baseline="0" dirty="0">
                <a:solidFill>
                  <a:srgbClr val="000000"/>
                </a:solidFill>
              </a:rPr>
              <a:t>Nourishing Children to Achieve Excellence                             </a:t>
            </a:r>
          </a:p>
        </p:txBody>
      </p:sp>
      <p:sp>
        <p:nvSpPr>
          <p:cNvPr id="3" name="Text Placeholder 2"/>
          <p:cNvSpPr>
            <a:spLocks noGrp="1"/>
          </p:cNvSpPr>
          <p:nvPr>
            <p:ph type="body" sz="quarter" idx="13" hasCustomPrompt="1"/>
          </p:nvPr>
        </p:nvSpPr>
        <p:spPr>
          <a:xfrm>
            <a:off x="0" y="2119159"/>
            <a:ext cx="12192000" cy="1042987"/>
          </a:xfrm>
        </p:spPr>
        <p:txBody>
          <a:bodyPr>
            <a:normAutofit/>
          </a:bodyPr>
          <a:lstStyle>
            <a:lvl1pPr marL="0" indent="0" algn="ctr">
              <a:buFontTx/>
              <a:buNone/>
              <a:defRPr sz="4400" b="1"/>
            </a:lvl1pPr>
          </a:lstStyle>
          <a:p>
            <a:pPr lvl="0"/>
            <a:r>
              <a:rPr lang="en-US" dirty="0"/>
              <a:t>Questions?</a:t>
            </a:r>
          </a:p>
        </p:txBody>
      </p:sp>
      <p:sp>
        <p:nvSpPr>
          <p:cNvPr id="12" name="Text Placeholder 11"/>
          <p:cNvSpPr>
            <a:spLocks noGrp="1"/>
          </p:cNvSpPr>
          <p:nvPr>
            <p:ph type="body" sz="quarter" idx="14" hasCustomPrompt="1"/>
          </p:nvPr>
        </p:nvSpPr>
        <p:spPr>
          <a:xfrm>
            <a:off x="0" y="3237577"/>
            <a:ext cx="12192000" cy="968375"/>
          </a:xfrm>
        </p:spPr>
        <p:txBody>
          <a:bodyPr>
            <a:normAutofit/>
          </a:bodyPr>
          <a:lstStyle>
            <a:lvl1pPr marL="0" indent="0" algn="ctr">
              <a:buFontTx/>
              <a:buNone/>
              <a:defRPr sz="4000" b="1"/>
            </a:lvl1pPr>
          </a:lstStyle>
          <a:p>
            <a:pPr lvl="0"/>
            <a:r>
              <a:rPr lang="en-US" b="1" dirty="0"/>
              <a:t>Thank You!</a:t>
            </a:r>
            <a:endParaRPr lang="en-US" dirty="0"/>
          </a:p>
        </p:txBody>
      </p:sp>
    </p:spTree>
    <p:extLst>
      <p:ext uri="{BB962C8B-B14F-4D97-AF65-F5344CB8AC3E}">
        <p14:creationId xmlns:p14="http://schemas.microsoft.com/office/powerpoint/2010/main" val="2210118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9591197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10/22/2024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2649961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591012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5" Type="http://schemas.openxmlformats.org/officeDocument/2006/relationships/slideLayout" Target="../slideLayouts/slideLayout92.xml"/><Relationship Id="rId4" Type="http://schemas.openxmlformats.org/officeDocument/2006/relationships/slideLayout" Target="../slideLayouts/slideLayout91.xml"/><Relationship Id="rId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4" Type="http://schemas.openxmlformats.org/officeDocument/2006/relationships/slideLayout" Target="../slideLayouts/slideLayout83.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CFB1A0-BE5D-D700-EC87-B6255BD0A1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8AFE6E-F68A-C74D-6A3C-C93AB23656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5A9794-D838-B598-549E-6B9817C5AA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3CA2D7-7334-463C-AAFB-5C295619FE35}" type="datetimeFigureOut">
              <a:rPr lang="en-US" smtClean="0"/>
              <a:t>10/22/2024</a:t>
            </a:fld>
            <a:endParaRPr lang="en-US"/>
          </a:p>
        </p:txBody>
      </p:sp>
      <p:sp>
        <p:nvSpPr>
          <p:cNvPr id="5" name="Footer Placeholder 4">
            <a:extLst>
              <a:ext uri="{FF2B5EF4-FFF2-40B4-BE49-F238E27FC236}">
                <a16:creationId xmlns:a16="http://schemas.microsoft.com/office/drawing/2014/main" id="{EBE4D38B-860C-EA75-09D4-792A99E58E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6D1C6B-8FC3-78FF-A08A-789B8D7E63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C7FFDB-0EA9-4DC9-9E8F-6DA3A73A93BF}" type="slidenum">
              <a:rPr lang="en-US" smtClean="0"/>
              <a:t>‹#›</a:t>
            </a:fld>
            <a:endParaRPr lang="en-US"/>
          </a:p>
        </p:txBody>
      </p:sp>
    </p:spTree>
    <p:extLst>
      <p:ext uri="{BB962C8B-B14F-4D97-AF65-F5344CB8AC3E}">
        <p14:creationId xmlns:p14="http://schemas.microsoft.com/office/powerpoint/2010/main" val="1333762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rgbClr val="000000"/>
                </a:solidFill>
              </a:defRPr>
            </a:lvl1pPr>
          </a:lstStyle>
          <a:p>
            <a:fld id="{532762D3-DF72-D540-898C-C4A40E3E62D9}" type="datetimeFigureOut">
              <a:rPr lang="en-US" smtClean="0"/>
              <a:t>10/22/2024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rgbClr val="000000"/>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10699172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Lst>
  <p:txStyles>
    <p:titleStyle>
      <a:lvl1pPr algn="ctr" defTabSz="457200" rtl="0" eaLnBrk="1" latinLnBrk="0" hangingPunct="1">
        <a:spcBef>
          <a:spcPct val="0"/>
        </a:spcBef>
        <a:buNone/>
        <a:defRPr sz="4400" kern="1200">
          <a:solidFill>
            <a:srgbClr val="00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10/22/2024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14515523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67"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rgbClr val="000000"/>
                </a:solidFill>
              </a:defRPr>
            </a:lvl1pPr>
          </a:lstStyle>
          <a:p>
            <a:fld id="{532762D3-DF72-D540-898C-C4A40E3E62D9}" type="datetimeFigureOut">
              <a:rPr lang="en-US" smtClean="0"/>
              <a:t>10/22/2024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rgbClr val="000000"/>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38163772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457200" rtl="0" eaLnBrk="1" latinLnBrk="0" hangingPunct="1">
        <a:spcBef>
          <a:spcPct val="0"/>
        </a:spcBef>
        <a:buNone/>
        <a:defRPr sz="4400" kern="1200">
          <a:solidFill>
            <a:srgbClr val="00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10/22/2024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120664607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457200" rtl="0" eaLnBrk="1" latinLnBrk="0" hangingPunct="1">
        <a:spcBef>
          <a:spcPct val="0"/>
        </a:spcBef>
        <a:buNone/>
        <a:defRPr sz="6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59520F3B-38DC-4533-9553-349E3F025388}" type="datetimeFigureOut">
              <a:rPr lang="en-US" smtClean="0"/>
              <a:t>10/22/2024</a:t>
            </a:fld>
            <a:endParaRPr lang="en-US"/>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A17CEBA6-FB0E-4749-9C04-5456275D880B}"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667314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rgbClr val="000000"/>
                </a:solidFill>
              </a:defRPr>
            </a:lvl1pPr>
          </a:lstStyle>
          <a:p>
            <a:fld id="{532762D3-DF72-D540-898C-C4A40E3E62D9}" type="datetimeFigureOut">
              <a:rPr lang="en-US" smtClean="0"/>
              <a:t>10/22/2024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rgbClr val="000000"/>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98930519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Lst>
  <p:txStyles>
    <p:titleStyle>
      <a:lvl1pPr algn="ctr" defTabSz="457200" rtl="0" eaLnBrk="1" latinLnBrk="0" hangingPunct="1">
        <a:spcBef>
          <a:spcPct val="0"/>
        </a:spcBef>
        <a:buNone/>
        <a:defRPr sz="4400" kern="1200">
          <a:solidFill>
            <a:srgbClr val="00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rgbClr val="000000"/>
                </a:solidFill>
              </a:defRPr>
            </a:lvl1pPr>
          </a:lstStyle>
          <a:p>
            <a:fld id="{532762D3-DF72-D540-898C-C4A40E3E62D9}" type="datetimeFigureOut">
              <a:rPr lang="en-US" smtClean="0"/>
              <a:t>10/22/2024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rgbClr val="000000"/>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3586535030"/>
      </p:ext>
    </p:extLst>
  </p:cSld>
  <p:clrMap bg1="lt1" tx1="dk1" bg2="lt2" tx2="dk2" accent1="accent1" accent2="accent2" accent3="accent3" accent4="accent4" accent5="accent5" accent6="accent6" hlink="hlink" folHlink="folHlink"/>
  <p:sldLayoutIdLst>
    <p:sldLayoutId id="2147483729" r:id="rId1"/>
    <p:sldLayoutId id="2147483731" r:id="rId2"/>
    <p:sldLayoutId id="2147483732" r:id="rId3"/>
    <p:sldLayoutId id="2147483733" r:id="rId4"/>
    <p:sldLayoutId id="2147483735" r:id="rId5"/>
    <p:sldLayoutId id="2147483736" r:id="rId6"/>
  </p:sldLayoutIdLst>
  <p:txStyles>
    <p:titleStyle>
      <a:lvl1pPr algn="ctr" defTabSz="457200" rtl="0" eaLnBrk="1" latinLnBrk="0" hangingPunct="1">
        <a:spcBef>
          <a:spcPct val="0"/>
        </a:spcBef>
        <a:buNone/>
        <a:defRPr sz="4400" kern="1200">
          <a:solidFill>
            <a:srgbClr val="00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A1FFCE"/>
            </a:gs>
            <a:gs pos="49000">
              <a:schemeClr val="bg1"/>
            </a:gs>
            <a:gs pos="78000">
              <a:srgbClr val="FAFFD1"/>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10/22/2024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301974314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457200" rtl="0" eaLnBrk="1" latinLnBrk="0" hangingPunct="1">
        <a:spcBef>
          <a:spcPct val="0"/>
        </a:spcBef>
        <a:buNone/>
        <a:defRPr sz="6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rgbClr val="000000"/>
                </a:solidFill>
              </a:defRPr>
            </a:lvl1pPr>
          </a:lstStyle>
          <a:p>
            <a:fld id="{532762D3-DF72-D540-898C-C4A40E3E62D9}" type="datetimeFigureOut">
              <a:rPr lang="en-US" smtClean="0"/>
              <a:t>10/22/2024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rgbClr val="000000"/>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3903325579"/>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Lst>
  <p:txStyles>
    <p:titleStyle>
      <a:lvl1pPr algn="ctr" defTabSz="457200" rtl="0" eaLnBrk="1" latinLnBrk="0" hangingPunct="1">
        <a:spcBef>
          <a:spcPct val="0"/>
        </a:spcBef>
        <a:buNone/>
        <a:defRPr sz="4400" kern="1200">
          <a:solidFill>
            <a:srgbClr val="00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50.jpeg"/><Relationship Id="rId13" Type="http://schemas.microsoft.com/office/2007/relationships/hdphoto" Target="../media/hdphoto3.wdp"/><Relationship Id="rId18" Type="http://schemas.openxmlformats.org/officeDocument/2006/relationships/image" Target="cid:9CD2686E-86DD-4485-8186-773BBD98254B" TargetMode="External"/><Relationship Id="rId26" Type="http://schemas.openxmlformats.org/officeDocument/2006/relationships/image" Target="../media/image61.png"/><Relationship Id="rId3" Type="http://schemas.openxmlformats.org/officeDocument/2006/relationships/image" Target="../media/image45.jpeg"/><Relationship Id="rId21" Type="http://schemas.openxmlformats.org/officeDocument/2006/relationships/image" Target="../media/image57.png"/><Relationship Id="rId7" Type="http://schemas.openxmlformats.org/officeDocument/2006/relationships/image" Target="../media/image49.jpeg"/><Relationship Id="rId12" Type="http://schemas.openxmlformats.org/officeDocument/2006/relationships/image" Target="../media/image53.png"/><Relationship Id="rId17" Type="http://schemas.microsoft.com/office/2007/relationships/hdphoto" Target="../media/hdphoto5.wdp"/><Relationship Id="rId25" Type="http://schemas.microsoft.com/office/2007/relationships/hdphoto" Target="../media/hdphoto7.wdp"/><Relationship Id="rId2" Type="http://schemas.openxmlformats.org/officeDocument/2006/relationships/notesSlide" Target="../notesSlides/notesSlide7.xml"/><Relationship Id="rId16" Type="http://schemas.openxmlformats.org/officeDocument/2006/relationships/image" Target="../media/image55.png"/><Relationship Id="rId20" Type="http://schemas.microsoft.com/office/2007/relationships/hdphoto" Target="../media/hdphoto6.wdp"/><Relationship Id="rId29" Type="http://schemas.openxmlformats.org/officeDocument/2006/relationships/image" Target="../media/image64.png"/><Relationship Id="rId1" Type="http://schemas.openxmlformats.org/officeDocument/2006/relationships/slideLayout" Target="../slideLayouts/slideLayout30.xml"/><Relationship Id="rId6" Type="http://schemas.openxmlformats.org/officeDocument/2006/relationships/image" Target="../media/image48.png"/><Relationship Id="rId11" Type="http://schemas.microsoft.com/office/2007/relationships/hdphoto" Target="../media/hdphoto2.wdp"/><Relationship Id="rId24" Type="http://schemas.openxmlformats.org/officeDocument/2006/relationships/image" Target="../media/image60.png"/><Relationship Id="rId32" Type="http://schemas.openxmlformats.org/officeDocument/2006/relationships/image" Target="../media/image66.png"/><Relationship Id="rId5" Type="http://schemas.openxmlformats.org/officeDocument/2006/relationships/image" Target="../media/image47.jpeg"/><Relationship Id="rId15" Type="http://schemas.microsoft.com/office/2007/relationships/hdphoto" Target="../media/hdphoto4.wdp"/><Relationship Id="rId23" Type="http://schemas.openxmlformats.org/officeDocument/2006/relationships/image" Target="../media/image59.png"/><Relationship Id="rId28" Type="http://schemas.openxmlformats.org/officeDocument/2006/relationships/image" Target="../media/image63.png"/><Relationship Id="rId10" Type="http://schemas.openxmlformats.org/officeDocument/2006/relationships/image" Target="../media/image52.png"/><Relationship Id="rId19" Type="http://schemas.openxmlformats.org/officeDocument/2006/relationships/image" Target="../media/image56.png"/><Relationship Id="rId31" Type="http://schemas.microsoft.com/office/2007/relationships/hdphoto" Target="../media/hdphoto8.wdp"/><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4.png"/><Relationship Id="rId22" Type="http://schemas.openxmlformats.org/officeDocument/2006/relationships/image" Target="../media/image58.png"/><Relationship Id="rId27" Type="http://schemas.openxmlformats.org/officeDocument/2006/relationships/image" Target="../media/image62.png"/><Relationship Id="rId30" Type="http://schemas.openxmlformats.org/officeDocument/2006/relationships/image" Target="../media/image65.pn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71.png"/><Relationship Id="rId3" Type="http://schemas.openxmlformats.org/officeDocument/2006/relationships/image" Target="../media/image16.png"/><Relationship Id="rId7" Type="http://schemas.openxmlformats.org/officeDocument/2006/relationships/image" Target="../media/image70.png"/><Relationship Id="rId12"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45.xml"/><Relationship Id="rId6" Type="http://schemas.openxmlformats.org/officeDocument/2006/relationships/image" Target="../media/image69.png"/><Relationship Id="rId11" Type="http://schemas.openxmlformats.org/officeDocument/2006/relationships/image" Target="../media/image57.png"/><Relationship Id="rId5" Type="http://schemas.openxmlformats.org/officeDocument/2006/relationships/image" Target="../media/image68.png"/><Relationship Id="rId10" Type="http://schemas.openxmlformats.org/officeDocument/2006/relationships/image" Target="../media/image62.png"/><Relationship Id="rId4" Type="http://schemas.openxmlformats.org/officeDocument/2006/relationships/image" Target="../media/image67.png"/><Relationship Id="rId9" Type="http://schemas.microsoft.com/office/2007/relationships/hdphoto" Target="../media/hdphoto7.wdp"/><Relationship Id="rId14" Type="http://schemas.openxmlformats.org/officeDocument/2006/relationships/image" Target="../media/image72.jpeg"/></Relationships>
</file>

<file path=ppt/slides/_rels/slide1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18" Type="http://schemas.openxmlformats.org/officeDocument/2006/relationships/image" Target="../media/image83.png"/><Relationship Id="rId3" Type="http://schemas.openxmlformats.org/officeDocument/2006/relationships/image" Target="../media/image73.jpeg"/><Relationship Id="rId7" Type="http://schemas.microsoft.com/office/2007/relationships/hdphoto" Target="../media/hdphoto10.wdp"/><Relationship Id="rId12" Type="http://schemas.microsoft.com/office/2007/relationships/hdphoto" Target="../media/hdphoto12.wdp"/><Relationship Id="rId17" Type="http://schemas.openxmlformats.org/officeDocument/2006/relationships/image" Target="../media/image82.png"/><Relationship Id="rId2" Type="http://schemas.openxmlformats.org/officeDocument/2006/relationships/notesSlide" Target="../notesSlides/notesSlide9.xml"/><Relationship Id="rId16" Type="http://schemas.openxmlformats.org/officeDocument/2006/relationships/image" Target="../media/image81.png"/><Relationship Id="rId20" Type="http://schemas.openxmlformats.org/officeDocument/2006/relationships/image" Target="../media/image85.jpeg"/><Relationship Id="rId1" Type="http://schemas.openxmlformats.org/officeDocument/2006/relationships/slideLayout" Target="../slideLayouts/slideLayout14.xml"/><Relationship Id="rId6" Type="http://schemas.openxmlformats.org/officeDocument/2006/relationships/image" Target="../media/image75.png"/><Relationship Id="rId11" Type="http://schemas.openxmlformats.org/officeDocument/2006/relationships/image" Target="../media/image78.png"/><Relationship Id="rId5" Type="http://schemas.microsoft.com/office/2007/relationships/hdphoto" Target="../media/hdphoto9.wdp"/><Relationship Id="rId15" Type="http://schemas.openxmlformats.org/officeDocument/2006/relationships/image" Target="../media/image80.png"/><Relationship Id="rId10" Type="http://schemas.openxmlformats.org/officeDocument/2006/relationships/image" Target="../media/image77.png"/><Relationship Id="rId19" Type="http://schemas.openxmlformats.org/officeDocument/2006/relationships/image" Target="../media/image84.png"/><Relationship Id="rId4" Type="http://schemas.openxmlformats.org/officeDocument/2006/relationships/image" Target="../media/image74.png"/><Relationship Id="rId9" Type="http://schemas.microsoft.com/office/2007/relationships/hdphoto" Target="../media/hdphoto11.wdp"/><Relationship Id="rId14" Type="http://schemas.microsoft.com/office/2007/relationships/hdphoto" Target="../media/hdphoto13.wdp"/></Relationships>
</file>

<file path=ppt/slides/_rels/slide13.xml.rels><?xml version="1.0" encoding="UTF-8" standalone="yes"?>
<Relationships xmlns="http://schemas.openxmlformats.org/package/2006/relationships"><Relationship Id="rId8" Type="http://schemas.openxmlformats.org/officeDocument/2006/relationships/image" Target="../media/image63.png"/><Relationship Id="rId18" Type="http://schemas.openxmlformats.org/officeDocument/2006/relationships/image" Target="../media/image75.png"/><Relationship Id="rId26" Type="http://schemas.openxmlformats.org/officeDocument/2006/relationships/image" Target="../media/image79.png"/><Relationship Id="rId3" Type="http://schemas.openxmlformats.org/officeDocument/2006/relationships/image" Target="../media/image73.jpeg"/><Relationship Id="rId21" Type="http://schemas.openxmlformats.org/officeDocument/2006/relationships/image" Target="../media/image92.png"/><Relationship Id="rId7" Type="http://schemas.openxmlformats.org/officeDocument/2006/relationships/image" Target="../media/image87.png"/><Relationship Id="rId17" Type="http://schemas.openxmlformats.org/officeDocument/2006/relationships/image" Target="../media/image90.png"/><Relationship Id="rId25" Type="http://schemas.openxmlformats.org/officeDocument/2006/relationships/image" Target="../media/image93.jpeg"/><Relationship Id="rId2" Type="http://schemas.openxmlformats.org/officeDocument/2006/relationships/notesSlide" Target="../notesSlides/notesSlide10.xml"/><Relationship Id="rId16" Type="http://schemas.openxmlformats.org/officeDocument/2006/relationships/image" Target="../media/image89.png"/><Relationship Id="rId20" Type="http://schemas.openxmlformats.org/officeDocument/2006/relationships/image" Target="../media/image91.png"/><Relationship Id="rId1" Type="http://schemas.openxmlformats.org/officeDocument/2006/relationships/slideLayout" Target="../slideLayouts/slideLayout14.xml"/><Relationship Id="rId6" Type="http://schemas.openxmlformats.org/officeDocument/2006/relationships/image" Target="../media/image62.png"/><Relationship Id="rId11" Type="http://schemas.openxmlformats.org/officeDocument/2006/relationships/customXml" Target="../ink/ink1.xml"/><Relationship Id="rId24" Type="http://schemas.microsoft.com/office/2007/relationships/hdphoto" Target="../media/hdphoto9.wdp"/><Relationship Id="rId5" Type="http://schemas.microsoft.com/office/2007/relationships/hdphoto" Target="../media/hdphoto14.wdp"/><Relationship Id="rId15" Type="http://schemas.openxmlformats.org/officeDocument/2006/relationships/image" Target="../media/image88.png"/><Relationship Id="rId23" Type="http://schemas.openxmlformats.org/officeDocument/2006/relationships/image" Target="../media/image74.png"/><Relationship Id="rId28" Type="http://schemas.openxmlformats.org/officeDocument/2006/relationships/image" Target="../media/image94.png"/><Relationship Id="rId10" Type="http://schemas.microsoft.com/office/2007/relationships/hdphoto" Target="../media/hdphoto7.wdp"/><Relationship Id="rId19" Type="http://schemas.microsoft.com/office/2007/relationships/hdphoto" Target="../media/hdphoto10.wdp"/><Relationship Id="rId4" Type="http://schemas.openxmlformats.org/officeDocument/2006/relationships/image" Target="../media/image86.png"/><Relationship Id="rId9" Type="http://schemas.openxmlformats.org/officeDocument/2006/relationships/image" Target="../media/image60.png"/><Relationship Id="rId14" Type="http://schemas.openxmlformats.org/officeDocument/2006/relationships/image" Target="../media/image640.png"/><Relationship Id="rId22" Type="http://schemas.microsoft.com/office/2007/relationships/hdphoto" Target="../media/hdphoto15.wdp"/><Relationship Id="rId27" Type="http://schemas.microsoft.com/office/2007/relationships/hdphoto" Target="../media/hdphoto13.wdp"/></Relationships>
</file>

<file path=ppt/slides/_rels/slide14.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102.png"/><Relationship Id="rId18" Type="http://schemas.openxmlformats.org/officeDocument/2006/relationships/image" Target="../media/image63.png"/><Relationship Id="rId26" Type="http://schemas.openxmlformats.org/officeDocument/2006/relationships/image" Target="../media/image57.png"/><Relationship Id="rId3" Type="http://schemas.openxmlformats.org/officeDocument/2006/relationships/image" Target="../media/image95.jpeg"/><Relationship Id="rId21" Type="http://schemas.openxmlformats.org/officeDocument/2006/relationships/image" Target="../media/image65.png"/><Relationship Id="rId7" Type="http://schemas.openxmlformats.org/officeDocument/2006/relationships/image" Target="../media/image99.png"/><Relationship Id="rId12" Type="http://schemas.microsoft.com/office/2007/relationships/hdphoto" Target="../media/hdphoto18.wdp"/><Relationship Id="rId17" Type="http://schemas.openxmlformats.org/officeDocument/2006/relationships/image" Target="../media/image62.png"/><Relationship Id="rId25" Type="http://schemas.openxmlformats.org/officeDocument/2006/relationships/image" Target="../media/image106.png"/><Relationship Id="rId2" Type="http://schemas.openxmlformats.org/officeDocument/2006/relationships/notesSlide" Target="../notesSlides/notesSlide11.xml"/><Relationship Id="rId16" Type="http://schemas.microsoft.com/office/2007/relationships/hdphoto" Target="../media/hdphoto7.wdp"/><Relationship Id="rId20" Type="http://schemas.microsoft.com/office/2007/relationships/hdphoto" Target="../media/hdphoto20.wdp"/><Relationship Id="rId1" Type="http://schemas.openxmlformats.org/officeDocument/2006/relationships/slideLayout" Target="../slideLayouts/slideLayout14.xml"/><Relationship Id="rId6" Type="http://schemas.openxmlformats.org/officeDocument/2006/relationships/image" Target="../media/image98.png"/><Relationship Id="rId11" Type="http://schemas.openxmlformats.org/officeDocument/2006/relationships/image" Target="../media/image101.png"/><Relationship Id="rId24" Type="http://schemas.openxmlformats.org/officeDocument/2006/relationships/image" Target="../media/image105.jpeg"/><Relationship Id="rId5" Type="http://schemas.openxmlformats.org/officeDocument/2006/relationships/image" Target="../media/image97.png"/><Relationship Id="rId15" Type="http://schemas.openxmlformats.org/officeDocument/2006/relationships/image" Target="../media/image60.png"/><Relationship Id="rId23" Type="http://schemas.openxmlformats.org/officeDocument/2006/relationships/image" Target="../media/image104.png"/><Relationship Id="rId10" Type="http://schemas.microsoft.com/office/2007/relationships/hdphoto" Target="../media/hdphoto17.wdp"/><Relationship Id="rId19" Type="http://schemas.openxmlformats.org/officeDocument/2006/relationships/image" Target="../media/image103.png"/><Relationship Id="rId4" Type="http://schemas.openxmlformats.org/officeDocument/2006/relationships/image" Target="../media/image96.png"/><Relationship Id="rId9" Type="http://schemas.openxmlformats.org/officeDocument/2006/relationships/image" Target="../media/image100.png"/><Relationship Id="rId14" Type="http://schemas.microsoft.com/office/2007/relationships/hdphoto" Target="../media/hdphoto19.wdp"/><Relationship Id="rId22" Type="http://schemas.microsoft.com/office/2007/relationships/hdphoto" Target="../media/hdphoto8.wdp"/></Relationships>
</file>

<file path=ppt/slides/_rels/slide1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108.png"/></Relationships>
</file>

<file path=ppt/slides/_rels/slide1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xml"/><Relationship Id="rId1" Type="http://schemas.openxmlformats.org/officeDocument/2006/relationships/slideLayout" Target="../slideLayouts/slideLayout38.xml"/><Relationship Id="rId4" Type="http://schemas.microsoft.com/office/2007/relationships/hdphoto" Target="../media/hdphoto21.wdp"/></Relationships>
</file>

<file path=ppt/slides/_rels/slide17.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7.png"/><Relationship Id="rId3" Type="http://schemas.openxmlformats.org/officeDocument/2006/relationships/notesSlide" Target="../notesSlides/notesSlide14.xml"/><Relationship Id="rId7" Type="http://schemas.openxmlformats.org/officeDocument/2006/relationships/image" Target="../media/image112.png"/><Relationship Id="rId12" Type="http://schemas.openxmlformats.org/officeDocument/2006/relationships/image" Target="../media/image116.png"/><Relationship Id="rId2" Type="http://schemas.openxmlformats.org/officeDocument/2006/relationships/slideLayout" Target="../slideLayouts/slideLayout14.xml"/><Relationship Id="rId1" Type="http://schemas.openxmlformats.org/officeDocument/2006/relationships/tags" Target="../tags/tag2.xml"/><Relationship Id="rId6" Type="http://schemas.microsoft.com/office/2007/relationships/hdphoto" Target="../media/hdphoto22.wdp"/><Relationship Id="rId11" Type="http://schemas.openxmlformats.org/officeDocument/2006/relationships/image" Target="../media/image115.png"/><Relationship Id="rId5" Type="http://schemas.openxmlformats.org/officeDocument/2006/relationships/image" Target="../media/image111.png"/><Relationship Id="rId15" Type="http://schemas.openxmlformats.org/officeDocument/2006/relationships/image" Target="../media/image119.png"/><Relationship Id="rId10" Type="http://schemas.openxmlformats.org/officeDocument/2006/relationships/image" Target="../media/image114.png"/><Relationship Id="rId4" Type="http://schemas.openxmlformats.org/officeDocument/2006/relationships/image" Target="../media/image110.png"/><Relationship Id="rId9" Type="http://schemas.microsoft.com/office/2007/relationships/hdphoto" Target="../media/hdphoto23.wdp"/><Relationship Id="rId14" Type="http://schemas.openxmlformats.org/officeDocument/2006/relationships/image" Target="../media/image118.png"/></Relationships>
</file>

<file path=ppt/slides/_rels/slide18.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notesSlide" Target="../notesSlides/notesSlide15.xml"/><Relationship Id="rId7" Type="http://schemas.openxmlformats.org/officeDocument/2006/relationships/image" Target="../media/image123.png"/><Relationship Id="rId2" Type="http://schemas.openxmlformats.org/officeDocument/2006/relationships/slideLayout" Target="../slideLayouts/slideLayout19.xml"/><Relationship Id="rId1" Type="http://schemas.openxmlformats.org/officeDocument/2006/relationships/tags" Target="../tags/tag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4.png"/></Relationships>
</file>

<file path=ppt/slides/_rels/slide1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9.xml"/><Relationship Id="rId5" Type="http://schemas.openxmlformats.org/officeDocument/2006/relationships/image" Target="../media/image128.png"/><Relationship Id="rId4" Type="http://schemas.microsoft.com/office/2007/relationships/hdphoto" Target="../media/hdphoto25.wdp"/></Relationships>
</file>

<file path=ppt/slides/_rels/slide21.xml.rels><?xml version="1.0" encoding="UTF-8" standalone="yes"?>
<Relationships xmlns="http://schemas.openxmlformats.org/package/2006/relationships"><Relationship Id="rId8" Type="http://schemas.microsoft.com/office/2007/relationships/hdphoto" Target="../media/hdphoto26.wdp"/><Relationship Id="rId13" Type="http://schemas.openxmlformats.org/officeDocument/2006/relationships/image" Target="../media/image137.png"/><Relationship Id="rId18" Type="http://schemas.microsoft.com/office/2007/relationships/hdphoto" Target="../media/hdphoto29.wdp"/><Relationship Id="rId3" Type="http://schemas.openxmlformats.org/officeDocument/2006/relationships/image" Target="../media/image129.jpeg"/><Relationship Id="rId7" Type="http://schemas.openxmlformats.org/officeDocument/2006/relationships/image" Target="../media/image133.png"/><Relationship Id="rId12" Type="http://schemas.microsoft.com/office/2007/relationships/hdphoto" Target="../media/hdphoto27.wdp"/><Relationship Id="rId17" Type="http://schemas.openxmlformats.org/officeDocument/2006/relationships/image" Target="../media/image140.png"/><Relationship Id="rId2" Type="http://schemas.openxmlformats.org/officeDocument/2006/relationships/slideLayout" Target="../slideLayouts/slideLayout19.xml"/><Relationship Id="rId16" Type="http://schemas.openxmlformats.org/officeDocument/2006/relationships/image" Target="../media/image139.png"/><Relationship Id="rId20" Type="http://schemas.openxmlformats.org/officeDocument/2006/relationships/image" Target="../media/image142.svg"/><Relationship Id="rId1" Type="http://schemas.openxmlformats.org/officeDocument/2006/relationships/tags" Target="../tags/tag4.xml"/><Relationship Id="rId6" Type="http://schemas.openxmlformats.org/officeDocument/2006/relationships/image" Target="../media/image132.png"/><Relationship Id="rId11" Type="http://schemas.openxmlformats.org/officeDocument/2006/relationships/image" Target="../media/image136.png"/><Relationship Id="rId5" Type="http://schemas.openxmlformats.org/officeDocument/2006/relationships/image" Target="../media/image131.png"/><Relationship Id="rId15" Type="http://schemas.openxmlformats.org/officeDocument/2006/relationships/image" Target="../media/image138.png"/><Relationship Id="rId10" Type="http://schemas.openxmlformats.org/officeDocument/2006/relationships/image" Target="../media/image135.png"/><Relationship Id="rId19" Type="http://schemas.openxmlformats.org/officeDocument/2006/relationships/image" Target="../media/image141.png"/><Relationship Id="rId4" Type="http://schemas.openxmlformats.org/officeDocument/2006/relationships/image" Target="../media/image130.png"/><Relationship Id="rId9" Type="http://schemas.openxmlformats.org/officeDocument/2006/relationships/image" Target="../media/image134.png"/><Relationship Id="rId14" Type="http://schemas.microsoft.com/office/2007/relationships/hdphoto" Target="../media/hdphoto28.wdp"/></Relationships>
</file>

<file path=ppt/slides/_rels/slide22.xml.rels><?xml version="1.0" encoding="UTF-8" standalone="yes"?>
<Relationships xmlns="http://schemas.openxmlformats.org/package/2006/relationships"><Relationship Id="rId13" Type="http://schemas.microsoft.com/office/2007/relationships/hdphoto" Target="../media/hdphoto33.wdp"/><Relationship Id="rId18" Type="http://schemas.openxmlformats.org/officeDocument/2006/relationships/image" Target="cid:9CD2686E-86DD-4485-8186-773BBD98254B" TargetMode="External"/><Relationship Id="rId26" Type="http://schemas.openxmlformats.org/officeDocument/2006/relationships/image" Target="../media/image156.png"/><Relationship Id="rId39" Type="http://schemas.openxmlformats.org/officeDocument/2006/relationships/image" Target="../media/image163.png"/><Relationship Id="rId21" Type="http://schemas.openxmlformats.org/officeDocument/2006/relationships/image" Target="../media/image152.png"/><Relationship Id="rId34" Type="http://schemas.openxmlformats.org/officeDocument/2006/relationships/image" Target="../media/image160.png"/><Relationship Id="rId42" Type="http://schemas.microsoft.com/office/2007/relationships/hdphoto" Target="../media/hdphoto44.wdp"/><Relationship Id="rId47" Type="http://schemas.openxmlformats.org/officeDocument/2006/relationships/image" Target="../media/image168.png"/><Relationship Id="rId50" Type="http://schemas.microsoft.com/office/2007/relationships/hdphoto" Target="../media/hdphoto48.wdp"/><Relationship Id="rId7" Type="http://schemas.openxmlformats.org/officeDocument/2006/relationships/image" Target="../media/image145.png"/><Relationship Id="rId2" Type="http://schemas.openxmlformats.org/officeDocument/2006/relationships/slideLayout" Target="../slideLayouts/slideLayout14.xml"/><Relationship Id="rId16" Type="http://schemas.openxmlformats.org/officeDocument/2006/relationships/image" Target="../media/image150.png"/><Relationship Id="rId29" Type="http://schemas.microsoft.com/office/2007/relationships/hdphoto" Target="../media/hdphoto39.wdp"/><Relationship Id="rId11" Type="http://schemas.microsoft.com/office/2007/relationships/hdphoto" Target="../media/hdphoto32.wdp"/><Relationship Id="rId24" Type="http://schemas.openxmlformats.org/officeDocument/2006/relationships/image" Target="../media/image155.png"/><Relationship Id="rId32" Type="http://schemas.openxmlformats.org/officeDocument/2006/relationships/image" Target="../media/image159.png"/><Relationship Id="rId37" Type="http://schemas.openxmlformats.org/officeDocument/2006/relationships/image" Target="../media/image162.png"/><Relationship Id="rId40" Type="http://schemas.openxmlformats.org/officeDocument/2006/relationships/image" Target="../media/image164.png"/><Relationship Id="rId45" Type="http://schemas.openxmlformats.org/officeDocument/2006/relationships/image" Target="../media/image167.png"/><Relationship Id="rId5" Type="http://schemas.openxmlformats.org/officeDocument/2006/relationships/image" Target="../media/image144.png"/><Relationship Id="rId15" Type="http://schemas.microsoft.com/office/2007/relationships/hdphoto" Target="../media/hdphoto34.wdp"/><Relationship Id="rId23" Type="http://schemas.openxmlformats.org/officeDocument/2006/relationships/image" Target="../media/image154.png"/><Relationship Id="rId28" Type="http://schemas.openxmlformats.org/officeDocument/2006/relationships/image" Target="../media/image157.png"/><Relationship Id="rId36" Type="http://schemas.openxmlformats.org/officeDocument/2006/relationships/image" Target="../media/image161.png"/><Relationship Id="rId49" Type="http://schemas.openxmlformats.org/officeDocument/2006/relationships/image" Target="../media/image169.png"/><Relationship Id="rId10" Type="http://schemas.openxmlformats.org/officeDocument/2006/relationships/image" Target="../media/image147.png"/><Relationship Id="rId19" Type="http://schemas.openxmlformats.org/officeDocument/2006/relationships/image" Target="../media/image151.png"/><Relationship Id="rId31" Type="http://schemas.microsoft.com/office/2007/relationships/hdphoto" Target="../media/hdphoto40.wdp"/><Relationship Id="rId44" Type="http://schemas.microsoft.com/office/2007/relationships/hdphoto" Target="../media/hdphoto45.wdp"/><Relationship Id="rId4" Type="http://schemas.openxmlformats.org/officeDocument/2006/relationships/image" Target="../media/image143.jpeg"/><Relationship Id="rId9" Type="http://schemas.openxmlformats.org/officeDocument/2006/relationships/image" Target="../media/image146.png"/><Relationship Id="rId14" Type="http://schemas.openxmlformats.org/officeDocument/2006/relationships/image" Target="../media/image149.png"/><Relationship Id="rId22" Type="http://schemas.openxmlformats.org/officeDocument/2006/relationships/image" Target="../media/image153.png"/><Relationship Id="rId27" Type="http://schemas.microsoft.com/office/2007/relationships/hdphoto" Target="../media/hdphoto38.wdp"/><Relationship Id="rId30" Type="http://schemas.openxmlformats.org/officeDocument/2006/relationships/image" Target="../media/image158.png"/><Relationship Id="rId35" Type="http://schemas.microsoft.com/office/2007/relationships/hdphoto" Target="../media/hdphoto42.wdp"/><Relationship Id="rId43" Type="http://schemas.openxmlformats.org/officeDocument/2006/relationships/image" Target="../media/image166.png"/><Relationship Id="rId48" Type="http://schemas.microsoft.com/office/2007/relationships/hdphoto" Target="../media/hdphoto47.wdp"/><Relationship Id="rId8" Type="http://schemas.microsoft.com/office/2007/relationships/hdphoto" Target="../media/hdphoto31.wdp"/><Relationship Id="rId3" Type="http://schemas.openxmlformats.org/officeDocument/2006/relationships/notesSlide" Target="../notesSlides/notesSlide16.xml"/><Relationship Id="rId12" Type="http://schemas.openxmlformats.org/officeDocument/2006/relationships/image" Target="../media/image148.png"/><Relationship Id="rId17" Type="http://schemas.microsoft.com/office/2007/relationships/hdphoto" Target="../media/hdphoto35.wdp"/><Relationship Id="rId25" Type="http://schemas.microsoft.com/office/2007/relationships/hdphoto" Target="../media/hdphoto37.wdp"/><Relationship Id="rId33" Type="http://schemas.microsoft.com/office/2007/relationships/hdphoto" Target="../media/hdphoto41.wdp"/><Relationship Id="rId38" Type="http://schemas.microsoft.com/office/2007/relationships/hdphoto" Target="../media/hdphoto43.wdp"/><Relationship Id="rId46" Type="http://schemas.microsoft.com/office/2007/relationships/hdphoto" Target="../media/hdphoto46.wdp"/><Relationship Id="rId20" Type="http://schemas.microsoft.com/office/2007/relationships/hdphoto" Target="../media/hdphoto36.wdp"/><Relationship Id="rId41" Type="http://schemas.openxmlformats.org/officeDocument/2006/relationships/image" Target="../media/image165.png"/><Relationship Id="rId1" Type="http://schemas.openxmlformats.org/officeDocument/2006/relationships/tags" Target="../tags/tag5.xml"/><Relationship Id="rId6" Type="http://schemas.microsoft.com/office/2007/relationships/hdphoto" Target="../media/hdphoto30.wdp"/></Relationships>
</file>

<file path=ppt/slides/_rels/slide2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slideLayout" Target="../slideLayouts/slideLayout19.xml"/><Relationship Id="rId1" Type="http://schemas.openxmlformats.org/officeDocument/2006/relationships/tags" Target="../tags/tag6.xml"/><Relationship Id="rId5" Type="http://schemas.openxmlformats.org/officeDocument/2006/relationships/image" Target="../media/image170.png"/><Relationship Id="rId4" Type="http://schemas.openxmlformats.org/officeDocument/2006/relationships/image" Target="../media/image131.png"/></Relationships>
</file>

<file path=ppt/slides/_rels/slide24.xml.rels><?xml version="1.0" encoding="UTF-8" standalone="yes"?>
<Relationships xmlns="http://schemas.openxmlformats.org/package/2006/relationships"><Relationship Id="rId13" Type="http://schemas.microsoft.com/office/2007/relationships/hdphoto" Target="../media/hdphoto33.wdp"/><Relationship Id="rId18" Type="http://schemas.openxmlformats.org/officeDocument/2006/relationships/image" Target="cid:9CD2686E-86DD-4485-8186-773BBD98254B" TargetMode="External"/><Relationship Id="rId26" Type="http://schemas.openxmlformats.org/officeDocument/2006/relationships/image" Target="../media/image156.png"/><Relationship Id="rId39" Type="http://schemas.openxmlformats.org/officeDocument/2006/relationships/image" Target="../media/image166.png"/><Relationship Id="rId21" Type="http://schemas.openxmlformats.org/officeDocument/2006/relationships/image" Target="../media/image152.png"/><Relationship Id="rId34" Type="http://schemas.openxmlformats.org/officeDocument/2006/relationships/image" Target="../media/image160.png"/><Relationship Id="rId42" Type="http://schemas.microsoft.com/office/2007/relationships/hdphoto" Target="../media/hdphoto49.wdp"/><Relationship Id="rId47" Type="http://schemas.microsoft.com/office/2007/relationships/hdphoto" Target="../media/hdphoto50.wdp"/><Relationship Id="rId50" Type="http://schemas.openxmlformats.org/officeDocument/2006/relationships/image" Target="../media/image175.png"/><Relationship Id="rId7" Type="http://schemas.openxmlformats.org/officeDocument/2006/relationships/image" Target="../media/image145.png"/><Relationship Id="rId2" Type="http://schemas.openxmlformats.org/officeDocument/2006/relationships/slideLayout" Target="../slideLayouts/slideLayout14.xml"/><Relationship Id="rId16" Type="http://schemas.openxmlformats.org/officeDocument/2006/relationships/image" Target="../media/image150.png"/><Relationship Id="rId29" Type="http://schemas.microsoft.com/office/2007/relationships/hdphoto" Target="../media/hdphoto39.wdp"/><Relationship Id="rId11" Type="http://schemas.microsoft.com/office/2007/relationships/hdphoto" Target="../media/hdphoto32.wdp"/><Relationship Id="rId24" Type="http://schemas.openxmlformats.org/officeDocument/2006/relationships/image" Target="../media/image155.png"/><Relationship Id="rId32" Type="http://schemas.openxmlformats.org/officeDocument/2006/relationships/image" Target="../media/image159.png"/><Relationship Id="rId37" Type="http://schemas.openxmlformats.org/officeDocument/2006/relationships/image" Target="../media/image165.png"/><Relationship Id="rId40" Type="http://schemas.microsoft.com/office/2007/relationships/hdphoto" Target="../media/hdphoto45.wdp"/><Relationship Id="rId45" Type="http://schemas.openxmlformats.org/officeDocument/2006/relationships/image" Target="../media/image161.png"/><Relationship Id="rId5" Type="http://schemas.openxmlformats.org/officeDocument/2006/relationships/image" Target="../media/image144.png"/><Relationship Id="rId15" Type="http://schemas.microsoft.com/office/2007/relationships/hdphoto" Target="../media/hdphoto34.wdp"/><Relationship Id="rId23" Type="http://schemas.openxmlformats.org/officeDocument/2006/relationships/image" Target="../media/image154.png"/><Relationship Id="rId28" Type="http://schemas.openxmlformats.org/officeDocument/2006/relationships/image" Target="../media/image157.png"/><Relationship Id="rId36" Type="http://schemas.openxmlformats.org/officeDocument/2006/relationships/image" Target="../media/image171.png"/><Relationship Id="rId49" Type="http://schemas.openxmlformats.org/officeDocument/2006/relationships/image" Target="../media/image163.png"/><Relationship Id="rId10" Type="http://schemas.openxmlformats.org/officeDocument/2006/relationships/image" Target="../media/image147.png"/><Relationship Id="rId19" Type="http://schemas.openxmlformats.org/officeDocument/2006/relationships/image" Target="../media/image151.png"/><Relationship Id="rId31" Type="http://schemas.microsoft.com/office/2007/relationships/hdphoto" Target="../media/hdphoto40.wdp"/><Relationship Id="rId44" Type="http://schemas.microsoft.com/office/2007/relationships/hdphoto" Target="../media/hdphoto47.wdp"/><Relationship Id="rId4" Type="http://schemas.openxmlformats.org/officeDocument/2006/relationships/image" Target="../media/image143.jpeg"/><Relationship Id="rId9" Type="http://schemas.openxmlformats.org/officeDocument/2006/relationships/image" Target="../media/image146.png"/><Relationship Id="rId14" Type="http://schemas.openxmlformats.org/officeDocument/2006/relationships/image" Target="../media/image149.png"/><Relationship Id="rId22" Type="http://schemas.openxmlformats.org/officeDocument/2006/relationships/image" Target="../media/image153.png"/><Relationship Id="rId27" Type="http://schemas.microsoft.com/office/2007/relationships/hdphoto" Target="../media/hdphoto38.wdp"/><Relationship Id="rId30" Type="http://schemas.openxmlformats.org/officeDocument/2006/relationships/image" Target="../media/image158.png"/><Relationship Id="rId35" Type="http://schemas.microsoft.com/office/2007/relationships/hdphoto" Target="../media/hdphoto42.wdp"/><Relationship Id="rId43" Type="http://schemas.openxmlformats.org/officeDocument/2006/relationships/image" Target="../media/image168.png"/><Relationship Id="rId48" Type="http://schemas.openxmlformats.org/officeDocument/2006/relationships/image" Target="../media/image174.png"/><Relationship Id="rId8" Type="http://schemas.microsoft.com/office/2007/relationships/hdphoto" Target="../media/hdphoto31.wdp"/><Relationship Id="rId3" Type="http://schemas.openxmlformats.org/officeDocument/2006/relationships/notesSlide" Target="../notesSlides/notesSlide17.xml"/><Relationship Id="rId12" Type="http://schemas.openxmlformats.org/officeDocument/2006/relationships/image" Target="../media/image148.png"/><Relationship Id="rId17" Type="http://schemas.microsoft.com/office/2007/relationships/hdphoto" Target="../media/hdphoto35.wdp"/><Relationship Id="rId25" Type="http://schemas.microsoft.com/office/2007/relationships/hdphoto" Target="../media/hdphoto37.wdp"/><Relationship Id="rId33" Type="http://schemas.microsoft.com/office/2007/relationships/hdphoto" Target="../media/hdphoto41.wdp"/><Relationship Id="rId38" Type="http://schemas.microsoft.com/office/2007/relationships/hdphoto" Target="../media/hdphoto44.wdp"/><Relationship Id="rId46" Type="http://schemas.openxmlformats.org/officeDocument/2006/relationships/image" Target="../media/image173.png"/><Relationship Id="rId20" Type="http://schemas.microsoft.com/office/2007/relationships/hdphoto" Target="../media/hdphoto36.wdp"/><Relationship Id="rId41" Type="http://schemas.openxmlformats.org/officeDocument/2006/relationships/image" Target="../media/image172.png"/><Relationship Id="rId1" Type="http://schemas.openxmlformats.org/officeDocument/2006/relationships/tags" Target="../tags/tag7.xml"/><Relationship Id="rId6" Type="http://schemas.microsoft.com/office/2007/relationships/hdphoto" Target="../media/hdphoto30.wdp"/></Relationships>
</file>

<file path=ppt/slides/_rels/slide2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slideLayout" Target="../slideLayouts/slideLayout19.xml"/><Relationship Id="rId1" Type="http://schemas.openxmlformats.org/officeDocument/2006/relationships/tags" Target="../tags/tag8.xml"/><Relationship Id="rId5" Type="http://schemas.openxmlformats.org/officeDocument/2006/relationships/image" Target="../media/image170.png"/><Relationship Id="rId4" Type="http://schemas.openxmlformats.org/officeDocument/2006/relationships/image" Target="../media/image131.png"/></Relationships>
</file>

<file path=ppt/slides/_rels/slide26.xml.rels><?xml version="1.0" encoding="UTF-8" standalone="yes"?>
<Relationships xmlns="http://schemas.openxmlformats.org/package/2006/relationships"><Relationship Id="rId13" Type="http://schemas.microsoft.com/office/2007/relationships/hdphoto" Target="../media/hdphoto33.wdp"/><Relationship Id="rId18" Type="http://schemas.openxmlformats.org/officeDocument/2006/relationships/image" Target="cid:9CD2686E-86DD-4485-8186-773BBD98254B" TargetMode="External"/><Relationship Id="rId26" Type="http://schemas.openxmlformats.org/officeDocument/2006/relationships/image" Target="../media/image156.png"/><Relationship Id="rId39" Type="http://schemas.microsoft.com/office/2007/relationships/hdphoto" Target="../media/hdphoto44.wdp"/><Relationship Id="rId21" Type="http://schemas.openxmlformats.org/officeDocument/2006/relationships/image" Target="../media/image152.png"/><Relationship Id="rId34" Type="http://schemas.openxmlformats.org/officeDocument/2006/relationships/image" Target="../media/image160.png"/><Relationship Id="rId42" Type="http://schemas.openxmlformats.org/officeDocument/2006/relationships/image" Target="../media/image167.png"/><Relationship Id="rId47" Type="http://schemas.microsoft.com/office/2007/relationships/hdphoto" Target="../media/hdphoto51.wdp"/><Relationship Id="rId50" Type="http://schemas.openxmlformats.org/officeDocument/2006/relationships/image" Target="../media/image168.png"/><Relationship Id="rId7" Type="http://schemas.openxmlformats.org/officeDocument/2006/relationships/image" Target="../media/image145.png"/><Relationship Id="rId2" Type="http://schemas.openxmlformats.org/officeDocument/2006/relationships/slideLayout" Target="../slideLayouts/slideLayout14.xml"/><Relationship Id="rId16" Type="http://schemas.openxmlformats.org/officeDocument/2006/relationships/image" Target="../media/image150.png"/><Relationship Id="rId29" Type="http://schemas.microsoft.com/office/2007/relationships/hdphoto" Target="../media/hdphoto39.wdp"/><Relationship Id="rId11" Type="http://schemas.microsoft.com/office/2007/relationships/hdphoto" Target="../media/hdphoto32.wdp"/><Relationship Id="rId24" Type="http://schemas.openxmlformats.org/officeDocument/2006/relationships/image" Target="../media/image155.png"/><Relationship Id="rId32" Type="http://schemas.openxmlformats.org/officeDocument/2006/relationships/image" Target="../media/image159.png"/><Relationship Id="rId37" Type="http://schemas.openxmlformats.org/officeDocument/2006/relationships/image" Target="../media/image176.png"/><Relationship Id="rId40" Type="http://schemas.openxmlformats.org/officeDocument/2006/relationships/image" Target="../media/image166.png"/><Relationship Id="rId45" Type="http://schemas.microsoft.com/office/2007/relationships/hdphoto" Target="../media/hdphoto43.wdp"/><Relationship Id="rId53" Type="http://schemas.microsoft.com/office/2007/relationships/hdphoto" Target="../media/hdphoto48.wdp"/><Relationship Id="rId5" Type="http://schemas.openxmlformats.org/officeDocument/2006/relationships/image" Target="../media/image144.png"/><Relationship Id="rId10" Type="http://schemas.openxmlformats.org/officeDocument/2006/relationships/image" Target="../media/image147.png"/><Relationship Id="rId19" Type="http://schemas.openxmlformats.org/officeDocument/2006/relationships/image" Target="../media/image151.png"/><Relationship Id="rId31" Type="http://schemas.microsoft.com/office/2007/relationships/hdphoto" Target="../media/hdphoto40.wdp"/><Relationship Id="rId44" Type="http://schemas.openxmlformats.org/officeDocument/2006/relationships/image" Target="../media/image162.png"/><Relationship Id="rId52" Type="http://schemas.openxmlformats.org/officeDocument/2006/relationships/image" Target="../media/image169.png"/><Relationship Id="rId4" Type="http://schemas.openxmlformats.org/officeDocument/2006/relationships/image" Target="../media/image143.jpeg"/><Relationship Id="rId9" Type="http://schemas.openxmlformats.org/officeDocument/2006/relationships/image" Target="../media/image146.png"/><Relationship Id="rId14" Type="http://schemas.openxmlformats.org/officeDocument/2006/relationships/image" Target="../media/image149.png"/><Relationship Id="rId22" Type="http://schemas.openxmlformats.org/officeDocument/2006/relationships/image" Target="../media/image153.png"/><Relationship Id="rId27" Type="http://schemas.microsoft.com/office/2007/relationships/hdphoto" Target="../media/hdphoto38.wdp"/><Relationship Id="rId30" Type="http://schemas.openxmlformats.org/officeDocument/2006/relationships/image" Target="../media/image158.png"/><Relationship Id="rId35" Type="http://schemas.microsoft.com/office/2007/relationships/hdphoto" Target="../media/hdphoto42.wdp"/><Relationship Id="rId43" Type="http://schemas.microsoft.com/office/2007/relationships/hdphoto" Target="../media/hdphoto46.wdp"/><Relationship Id="rId48" Type="http://schemas.openxmlformats.org/officeDocument/2006/relationships/image" Target="../media/image163.png"/><Relationship Id="rId8" Type="http://schemas.microsoft.com/office/2007/relationships/hdphoto" Target="../media/hdphoto31.wdp"/><Relationship Id="rId51" Type="http://schemas.microsoft.com/office/2007/relationships/hdphoto" Target="../media/hdphoto47.wdp"/><Relationship Id="rId3" Type="http://schemas.openxmlformats.org/officeDocument/2006/relationships/notesSlide" Target="../notesSlides/notesSlide18.xml"/><Relationship Id="rId12" Type="http://schemas.openxmlformats.org/officeDocument/2006/relationships/image" Target="../media/image148.png"/><Relationship Id="rId17" Type="http://schemas.microsoft.com/office/2007/relationships/hdphoto" Target="../media/hdphoto35.wdp"/><Relationship Id="rId25" Type="http://schemas.microsoft.com/office/2007/relationships/hdphoto" Target="../media/hdphoto37.wdp"/><Relationship Id="rId33" Type="http://schemas.microsoft.com/office/2007/relationships/hdphoto" Target="../media/hdphoto41.wdp"/><Relationship Id="rId38" Type="http://schemas.openxmlformats.org/officeDocument/2006/relationships/image" Target="../media/image165.png"/><Relationship Id="rId46" Type="http://schemas.openxmlformats.org/officeDocument/2006/relationships/image" Target="../media/image177.png"/><Relationship Id="rId20" Type="http://schemas.microsoft.com/office/2007/relationships/hdphoto" Target="../media/hdphoto36.wdp"/><Relationship Id="rId41" Type="http://schemas.microsoft.com/office/2007/relationships/hdphoto" Target="../media/hdphoto45.wdp"/><Relationship Id="rId1" Type="http://schemas.openxmlformats.org/officeDocument/2006/relationships/tags" Target="../tags/tag9.xml"/><Relationship Id="rId6" Type="http://schemas.microsoft.com/office/2007/relationships/hdphoto" Target="../media/hdphoto30.wdp"/><Relationship Id="rId15" Type="http://schemas.microsoft.com/office/2007/relationships/hdphoto" Target="../media/hdphoto34.wdp"/><Relationship Id="rId23" Type="http://schemas.openxmlformats.org/officeDocument/2006/relationships/image" Target="../media/image154.png"/><Relationship Id="rId28" Type="http://schemas.openxmlformats.org/officeDocument/2006/relationships/image" Target="../media/image157.png"/><Relationship Id="rId36" Type="http://schemas.openxmlformats.org/officeDocument/2006/relationships/image" Target="../media/image161.png"/><Relationship Id="rId49" Type="http://schemas.openxmlformats.org/officeDocument/2006/relationships/image" Target="../media/image175.png"/></Relationships>
</file>

<file path=ppt/slides/_rels/slide27.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29.jpeg"/><Relationship Id="rId7" Type="http://schemas.openxmlformats.org/officeDocument/2006/relationships/image" Target="../media/image138.png"/><Relationship Id="rId2" Type="http://schemas.openxmlformats.org/officeDocument/2006/relationships/slideLayout" Target="../slideLayouts/slideLayout19.xml"/><Relationship Id="rId1" Type="http://schemas.openxmlformats.org/officeDocument/2006/relationships/tags" Target="../tags/tag10.xml"/><Relationship Id="rId6" Type="http://schemas.openxmlformats.org/officeDocument/2006/relationships/image" Target="../media/image179.png"/><Relationship Id="rId5" Type="http://schemas.openxmlformats.org/officeDocument/2006/relationships/image" Target="../media/image178.png"/><Relationship Id="rId10" Type="http://schemas.microsoft.com/office/2007/relationships/hdphoto" Target="../media/hdphoto52.wdp"/><Relationship Id="rId4" Type="http://schemas.openxmlformats.org/officeDocument/2006/relationships/image" Target="../media/image131.png"/><Relationship Id="rId9" Type="http://schemas.openxmlformats.org/officeDocument/2006/relationships/image" Target="../media/image18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slideLayout" Target="../slideLayouts/slideLayout14.xml"/><Relationship Id="rId1" Type="http://schemas.openxmlformats.org/officeDocument/2006/relationships/tags" Target="../tags/tag11.xml"/><Relationship Id="rId5" Type="http://schemas.openxmlformats.org/officeDocument/2006/relationships/image" Target="../media/image182.png"/><Relationship Id="rId4" Type="http://schemas.openxmlformats.org/officeDocument/2006/relationships/image" Target="../media/image108.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6.xml"/><Relationship Id="rId1" Type="http://schemas.openxmlformats.org/officeDocument/2006/relationships/tags" Target="../tags/tag12.xml"/><Relationship Id="rId4" Type="http://schemas.openxmlformats.org/officeDocument/2006/relationships/image" Target="../media/image18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tags" Target="../tags/tag13.xml"/><Relationship Id="rId4" Type="http://schemas.openxmlformats.org/officeDocument/2006/relationships/image" Target="../media/image185.png"/></Relationships>
</file>

<file path=ppt/slides/_rels/slide33.xml.rels><?xml version="1.0" encoding="UTF-8" standalone="yes"?>
<Relationships xmlns="http://schemas.openxmlformats.org/package/2006/relationships"><Relationship Id="rId8" Type="http://schemas.openxmlformats.org/officeDocument/2006/relationships/image" Target="../media/image68.png"/><Relationship Id="rId13" Type="http://schemas.microsoft.com/office/2007/relationships/hdphoto" Target="../media/hdphoto32.wdp"/><Relationship Id="rId18" Type="http://schemas.openxmlformats.org/officeDocument/2006/relationships/image" Target="../media/image189.png"/><Relationship Id="rId26" Type="http://schemas.openxmlformats.org/officeDocument/2006/relationships/image" Target="../media/image196.png"/><Relationship Id="rId3" Type="http://schemas.openxmlformats.org/officeDocument/2006/relationships/audio" Target="../media/media1.m4a"/><Relationship Id="rId21" Type="http://schemas.openxmlformats.org/officeDocument/2006/relationships/image" Target="../media/image191.png"/><Relationship Id="rId7" Type="http://schemas.openxmlformats.org/officeDocument/2006/relationships/image" Target="../media/image67.png"/><Relationship Id="rId12" Type="http://schemas.openxmlformats.org/officeDocument/2006/relationships/image" Target="../media/image147.png"/><Relationship Id="rId17" Type="http://schemas.openxmlformats.org/officeDocument/2006/relationships/image" Target="../media/image183.png"/><Relationship Id="rId25" Type="http://schemas.openxmlformats.org/officeDocument/2006/relationships/image" Target="../media/image195.png"/><Relationship Id="rId2" Type="http://schemas.microsoft.com/office/2007/relationships/media" Target="../media/media1.m4a"/><Relationship Id="rId16" Type="http://schemas.openxmlformats.org/officeDocument/2006/relationships/image" Target="../media/image188.png"/><Relationship Id="rId20" Type="http://schemas.openxmlformats.org/officeDocument/2006/relationships/image" Target="../media/image190.png"/><Relationship Id="rId1" Type="http://schemas.openxmlformats.org/officeDocument/2006/relationships/tags" Target="../tags/tag14.xml"/><Relationship Id="rId6" Type="http://schemas.openxmlformats.org/officeDocument/2006/relationships/image" Target="../media/image16.png"/><Relationship Id="rId11" Type="http://schemas.openxmlformats.org/officeDocument/2006/relationships/image" Target="../media/image72.jpeg"/><Relationship Id="rId24" Type="http://schemas.openxmlformats.org/officeDocument/2006/relationships/image" Target="../media/image194.png"/><Relationship Id="rId5" Type="http://schemas.openxmlformats.org/officeDocument/2006/relationships/notesSlide" Target="../notesSlides/notesSlide23.xml"/><Relationship Id="rId15" Type="http://schemas.openxmlformats.org/officeDocument/2006/relationships/image" Target="../media/image187.png"/><Relationship Id="rId23" Type="http://schemas.openxmlformats.org/officeDocument/2006/relationships/image" Target="../media/image193.jpeg"/><Relationship Id="rId10" Type="http://schemas.openxmlformats.org/officeDocument/2006/relationships/image" Target="../media/image71.png"/><Relationship Id="rId19" Type="http://schemas.openxmlformats.org/officeDocument/2006/relationships/image" Target="../media/image93.jpeg"/><Relationship Id="rId4" Type="http://schemas.openxmlformats.org/officeDocument/2006/relationships/slideLayout" Target="../slideLayouts/slideLayout14.xml"/><Relationship Id="rId9" Type="http://schemas.openxmlformats.org/officeDocument/2006/relationships/image" Target="../media/image70.png"/><Relationship Id="rId14" Type="http://schemas.openxmlformats.org/officeDocument/2006/relationships/image" Target="../media/image186.png"/><Relationship Id="rId22" Type="http://schemas.openxmlformats.org/officeDocument/2006/relationships/image" Target="../media/image19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5.xml"/><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6.xml"/><Relationship Id="rId1" Type="http://schemas.openxmlformats.org/officeDocument/2006/relationships/tags" Target="../tags/tag15.xml"/><Relationship Id="rId4" Type="http://schemas.openxmlformats.org/officeDocument/2006/relationships/image" Target="../media/image19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6.xml"/><Relationship Id="rId1" Type="http://schemas.openxmlformats.org/officeDocument/2006/relationships/tags" Target="../tags/tag16.xml"/><Relationship Id="rId4" Type="http://schemas.openxmlformats.org/officeDocument/2006/relationships/image" Target="../media/image19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6.xml"/><Relationship Id="rId1" Type="http://schemas.openxmlformats.org/officeDocument/2006/relationships/tags" Target="../tags/tag17.xml"/><Relationship Id="rId4" Type="http://schemas.openxmlformats.org/officeDocument/2006/relationships/image" Target="../media/image200.png"/></Relationships>
</file>

<file path=ppt/slides/_rels/slide39.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slideLayout" Target="../slideLayouts/slideLayout56.xml"/><Relationship Id="rId7" Type="http://schemas.openxmlformats.org/officeDocument/2006/relationships/image" Target="../media/image20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31.xml"/><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6.xml"/><Relationship Id="rId1" Type="http://schemas.openxmlformats.org/officeDocument/2006/relationships/tags" Target="../tags/tag18.xml"/><Relationship Id="rId5" Type="http://schemas.openxmlformats.org/officeDocument/2006/relationships/image" Target="../media/image206.png"/><Relationship Id="rId4" Type="http://schemas.openxmlformats.org/officeDocument/2006/relationships/image" Target="../media/image20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211.png"/><Relationship Id="rId5" Type="http://schemas.openxmlformats.org/officeDocument/2006/relationships/image" Target="../media/image210.jpeg"/><Relationship Id="rId4" Type="http://schemas.openxmlformats.org/officeDocument/2006/relationships/image" Target="../media/image209.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214.jpeg"/><Relationship Id="rId5" Type="http://schemas.openxmlformats.org/officeDocument/2006/relationships/image" Target="../media/image213.png"/><Relationship Id="rId4" Type="http://schemas.openxmlformats.org/officeDocument/2006/relationships/image" Target="../media/image212.png"/></Relationships>
</file>

<file path=ppt/slides/_rels/slide48.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8" Type="http://schemas.openxmlformats.org/officeDocument/2006/relationships/image" Target="../media/image220.png"/><Relationship Id="rId13" Type="http://schemas.openxmlformats.org/officeDocument/2006/relationships/image" Target="../media/image225.png"/><Relationship Id="rId3" Type="http://schemas.openxmlformats.org/officeDocument/2006/relationships/image" Target="../media/image216.png"/><Relationship Id="rId7" Type="http://schemas.openxmlformats.org/officeDocument/2006/relationships/image" Target="../media/image219.png"/><Relationship Id="rId12" Type="http://schemas.openxmlformats.org/officeDocument/2006/relationships/image" Target="../media/image224.png"/><Relationship Id="rId2" Type="http://schemas.openxmlformats.org/officeDocument/2006/relationships/notesSlide" Target="../notesSlides/notesSlide37.xml"/><Relationship Id="rId1" Type="http://schemas.openxmlformats.org/officeDocument/2006/relationships/slideLayout" Target="../slideLayouts/slideLayout91.xml"/><Relationship Id="rId6" Type="http://schemas.microsoft.com/office/2007/relationships/hdphoto" Target="../media/hdphoto53.wdp"/><Relationship Id="rId11" Type="http://schemas.openxmlformats.org/officeDocument/2006/relationships/image" Target="../media/image223.png"/><Relationship Id="rId5" Type="http://schemas.openxmlformats.org/officeDocument/2006/relationships/image" Target="../media/image218.png"/><Relationship Id="rId10" Type="http://schemas.openxmlformats.org/officeDocument/2006/relationships/image" Target="../media/image222.png"/><Relationship Id="rId4" Type="http://schemas.openxmlformats.org/officeDocument/2006/relationships/image" Target="../media/image217.png"/><Relationship Id="rId9" Type="http://schemas.openxmlformats.org/officeDocument/2006/relationships/image" Target="../media/image221.png"/><Relationship Id="rId14" Type="http://schemas.openxmlformats.org/officeDocument/2006/relationships/image" Target="../media/image226.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216.png"/><Relationship Id="rId7" Type="http://schemas.openxmlformats.org/officeDocument/2006/relationships/image" Target="../media/image227.png"/><Relationship Id="rId12" Type="http://schemas.openxmlformats.org/officeDocument/2006/relationships/image" Target="../media/image219.png"/><Relationship Id="rId2" Type="http://schemas.openxmlformats.org/officeDocument/2006/relationships/notesSlide" Target="../notesSlides/notesSlide38.xml"/><Relationship Id="rId1" Type="http://schemas.openxmlformats.org/officeDocument/2006/relationships/slideLayout" Target="../slideLayouts/slideLayout91.xml"/><Relationship Id="rId6" Type="http://schemas.openxmlformats.org/officeDocument/2006/relationships/image" Target="../media/image224.png"/><Relationship Id="rId11" Type="http://schemas.openxmlformats.org/officeDocument/2006/relationships/image" Target="../media/image228.png"/><Relationship Id="rId5" Type="http://schemas.openxmlformats.org/officeDocument/2006/relationships/image" Target="../media/image223.png"/><Relationship Id="rId10" Type="http://schemas.openxmlformats.org/officeDocument/2006/relationships/image" Target="../media/image221.png"/><Relationship Id="rId4" Type="http://schemas.openxmlformats.org/officeDocument/2006/relationships/image" Target="../media/image217.png"/><Relationship Id="rId9" Type="http://schemas.openxmlformats.org/officeDocument/2006/relationships/image" Target="../media/image220.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4.xml"/><Relationship Id="rId1" Type="http://schemas.openxmlformats.org/officeDocument/2006/relationships/tags" Target="../tags/tag21.xml"/><Relationship Id="rId4" Type="http://schemas.openxmlformats.org/officeDocument/2006/relationships/image" Target="../media/image22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30.tif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234.png"/><Relationship Id="rId13" Type="http://schemas.openxmlformats.org/officeDocument/2006/relationships/hyperlink" Target="https://www.summitenterprises.net/south-texas-food-service/food-service/disposable-cutlery/spork-kit-spork-napkin-straw-1000-ct" TargetMode="External"/><Relationship Id="rId3" Type="http://schemas.openxmlformats.org/officeDocument/2006/relationships/image" Target="../media/image231.jpeg"/><Relationship Id="rId7" Type="http://schemas.microsoft.com/office/2007/relationships/hdphoto" Target="../media/hdphoto55.wdp"/><Relationship Id="rId12" Type="http://schemas.microsoft.com/office/2007/relationships/hdphoto" Target="../media/hdphoto57.wdp"/><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33.png"/><Relationship Id="rId11" Type="http://schemas.openxmlformats.org/officeDocument/2006/relationships/image" Target="../media/image235.png"/><Relationship Id="rId5" Type="http://schemas.microsoft.com/office/2007/relationships/hdphoto" Target="../media/hdphoto54.wdp"/><Relationship Id="rId10" Type="http://schemas.openxmlformats.org/officeDocument/2006/relationships/hyperlink" Target="https://www.walmart.com/ip/50-PACK-Heavy-Duty-Disposable-Paper-Food-Tray-3-LB-Red-Check-Tray-USA-MADE-Recyclable-Biodegradable-Compostable-Great-Picnics-Carnivals-Party-Camping/842362024" TargetMode="External"/><Relationship Id="rId4" Type="http://schemas.openxmlformats.org/officeDocument/2006/relationships/image" Target="../media/image232.png"/><Relationship Id="rId9" Type="http://schemas.microsoft.com/office/2007/relationships/hdphoto" Target="../media/hdphoto56.wdp"/><Relationship Id="rId14" Type="http://schemas.openxmlformats.org/officeDocument/2006/relationships/image" Target="../media/image236.png"/></Relationships>
</file>

<file path=ppt/slides/_rels/slide55.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40.png"/><Relationship Id="rId4" Type="http://schemas.openxmlformats.org/officeDocument/2006/relationships/image" Target="../media/image239.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243.png"/><Relationship Id="rId5" Type="http://schemas.openxmlformats.org/officeDocument/2006/relationships/image" Target="../media/image242.jpeg"/><Relationship Id="rId4" Type="http://schemas.openxmlformats.org/officeDocument/2006/relationships/image" Target="../media/image241.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245.png"/><Relationship Id="rId4" Type="http://schemas.openxmlformats.org/officeDocument/2006/relationships/image" Target="../media/image244.png"/></Relationships>
</file>

<file path=ppt/slides/_rels/slide59.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49.png"/><Relationship Id="rId5" Type="http://schemas.openxmlformats.org/officeDocument/2006/relationships/image" Target="../media/image248.png"/><Relationship Id="rId4" Type="http://schemas.openxmlformats.org/officeDocument/2006/relationships/image" Target="../media/image24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slideLayout" Target="../slideLayouts/slideLayout45.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image" Target="../media/image251.jpe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50.xml"/><Relationship Id="rId1" Type="http://schemas.openxmlformats.org/officeDocument/2006/relationships/slideLayout" Target="../slideLayouts/slideLayout14.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s>
</file>

<file path=ppt/slides/_rels/slide64.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51.xml"/><Relationship Id="rId1" Type="http://schemas.openxmlformats.org/officeDocument/2006/relationships/slideLayout" Target="../slideLayouts/slideLayout14.xml"/><Relationship Id="rId5" Type="http://schemas.openxmlformats.org/officeDocument/2006/relationships/image" Target="../media/image259.png"/><Relationship Id="rId4" Type="http://schemas.openxmlformats.org/officeDocument/2006/relationships/image" Target="../media/image258.png"/></Relationships>
</file>

<file path=ppt/slides/_rels/slide65.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8" Type="http://schemas.openxmlformats.org/officeDocument/2006/relationships/image" Target="../media/image264.png"/><Relationship Id="rId3" Type="http://schemas.openxmlformats.org/officeDocument/2006/relationships/notesSlide" Target="../notesSlides/notesSlide53.xml"/><Relationship Id="rId7" Type="http://schemas.openxmlformats.org/officeDocument/2006/relationships/image" Target="../media/image263.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262.jpeg"/><Relationship Id="rId5" Type="http://schemas.openxmlformats.org/officeDocument/2006/relationships/image" Target="../media/image261.jpeg"/><Relationship Id="rId4" Type="http://schemas.openxmlformats.org/officeDocument/2006/relationships/image" Target="../media/image209.png"/></Relationships>
</file>

<file path=ppt/slides/_rels/slide68.xml.rels><?xml version="1.0" encoding="UTF-8" standalone="yes"?>
<Relationships xmlns="http://schemas.openxmlformats.org/package/2006/relationships"><Relationship Id="rId8" Type="http://schemas.openxmlformats.org/officeDocument/2006/relationships/image" Target="../media/image266.jpeg"/><Relationship Id="rId3" Type="http://schemas.openxmlformats.org/officeDocument/2006/relationships/audio" Target="../media/media3.m4a"/><Relationship Id="rId7" Type="http://schemas.openxmlformats.org/officeDocument/2006/relationships/image" Target="../media/image263.png"/><Relationship Id="rId2" Type="http://schemas.microsoft.com/office/2007/relationships/media" Target="../media/media3.m4a"/><Relationship Id="rId1" Type="http://schemas.openxmlformats.org/officeDocument/2006/relationships/tags" Target="../tags/tag25.xml"/><Relationship Id="rId6" Type="http://schemas.openxmlformats.org/officeDocument/2006/relationships/image" Target="../media/image265.png"/><Relationship Id="rId5" Type="http://schemas.openxmlformats.org/officeDocument/2006/relationships/notesSlide" Target="../notesSlides/notesSlide54.xml"/><Relationship Id="rId10" Type="http://schemas.openxmlformats.org/officeDocument/2006/relationships/image" Target="../media/image196.png"/><Relationship Id="rId4" Type="http://schemas.openxmlformats.org/officeDocument/2006/relationships/slideLayout" Target="../slideLayouts/slideLayout2.xml"/><Relationship Id="rId9" Type="http://schemas.openxmlformats.org/officeDocument/2006/relationships/image" Target="../media/image267.png"/></Relationships>
</file>

<file path=ppt/slides/_rels/slide69.xml.rels><?xml version="1.0" encoding="UTF-8" standalone="yes"?>
<Relationships xmlns="http://schemas.openxmlformats.org/package/2006/relationships"><Relationship Id="rId8" Type="http://schemas.openxmlformats.org/officeDocument/2006/relationships/image" Target="../media/image271.png"/><Relationship Id="rId13" Type="http://schemas.microsoft.com/office/2007/relationships/hdphoto" Target="../media/hdphoto61.wdp"/><Relationship Id="rId18" Type="http://schemas.openxmlformats.org/officeDocument/2006/relationships/image" Target="../media/image276.png"/><Relationship Id="rId3" Type="http://schemas.openxmlformats.org/officeDocument/2006/relationships/image" Target="../media/image216.png"/><Relationship Id="rId21" Type="http://schemas.microsoft.com/office/2007/relationships/hdphoto" Target="../media/hdphoto65.wdp"/><Relationship Id="rId7" Type="http://schemas.microsoft.com/office/2007/relationships/hdphoto" Target="../media/hdphoto58.wdp"/><Relationship Id="rId12" Type="http://schemas.openxmlformats.org/officeDocument/2006/relationships/image" Target="../media/image273.png"/><Relationship Id="rId17" Type="http://schemas.microsoft.com/office/2007/relationships/hdphoto" Target="../media/hdphoto63.wdp"/><Relationship Id="rId2" Type="http://schemas.openxmlformats.org/officeDocument/2006/relationships/notesSlide" Target="../notesSlides/notesSlide55.xml"/><Relationship Id="rId16" Type="http://schemas.openxmlformats.org/officeDocument/2006/relationships/image" Target="../media/image275.png"/><Relationship Id="rId20" Type="http://schemas.openxmlformats.org/officeDocument/2006/relationships/image" Target="../media/image277.png"/><Relationship Id="rId1" Type="http://schemas.openxmlformats.org/officeDocument/2006/relationships/slideLayout" Target="../slideLayouts/slideLayout91.xml"/><Relationship Id="rId6" Type="http://schemas.openxmlformats.org/officeDocument/2006/relationships/image" Target="../media/image270.png"/><Relationship Id="rId11" Type="http://schemas.microsoft.com/office/2007/relationships/hdphoto" Target="../media/hdphoto60.wdp"/><Relationship Id="rId5" Type="http://schemas.openxmlformats.org/officeDocument/2006/relationships/image" Target="../media/image269.png"/><Relationship Id="rId15" Type="http://schemas.microsoft.com/office/2007/relationships/hdphoto" Target="../media/hdphoto62.wdp"/><Relationship Id="rId23" Type="http://schemas.openxmlformats.org/officeDocument/2006/relationships/image" Target="../media/image279.png"/><Relationship Id="rId10" Type="http://schemas.openxmlformats.org/officeDocument/2006/relationships/image" Target="../media/image272.png"/><Relationship Id="rId19" Type="http://schemas.microsoft.com/office/2007/relationships/hdphoto" Target="../media/hdphoto64.wdp"/><Relationship Id="rId4" Type="http://schemas.openxmlformats.org/officeDocument/2006/relationships/image" Target="../media/image268.emf"/><Relationship Id="rId9" Type="http://schemas.microsoft.com/office/2007/relationships/hdphoto" Target="../media/hdphoto59.wdp"/><Relationship Id="rId14" Type="http://schemas.openxmlformats.org/officeDocument/2006/relationships/image" Target="../media/image274.png"/><Relationship Id="rId22" Type="http://schemas.openxmlformats.org/officeDocument/2006/relationships/image" Target="../media/image278.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0.xml.rels><?xml version="1.0" encoding="UTF-8" standalone="yes"?>
<Relationships xmlns="http://schemas.openxmlformats.org/package/2006/relationships"><Relationship Id="rId8" Type="http://schemas.microsoft.com/office/2007/relationships/hdphoto" Target="../media/hdphoto66.wdp"/><Relationship Id="rId13" Type="http://schemas.openxmlformats.org/officeDocument/2006/relationships/image" Target="../media/image285.png"/><Relationship Id="rId18" Type="http://schemas.microsoft.com/office/2007/relationships/hdphoto" Target="../media/hdphoto71.wdp"/><Relationship Id="rId3" Type="http://schemas.openxmlformats.org/officeDocument/2006/relationships/image" Target="../media/image216.png"/><Relationship Id="rId7" Type="http://schemas.openxmlformats.org/officeDocument/2006/relationships/image" Target="../media/image282.png"/><Relationship Id="rId12" Type="http://schemas.microsoft.com/office/2007/relationships/hdphoto" Target="../media/hdphoto68.wdp"/><Relationship Id="rId17" Type="http://schemas.openxmlformats.org/officeDocument/2006/relationships/image" Target="../media/image287.png"/><Relationship Id="rId2" Type="http://schemas.openxmlformats.org/officeDocument/2006/relationships/notesSlide" Target="../notesSlides/notesSlide56.xml"/><Relationship Id="rId16" Type="http://schemas.microsoft.com/office/2007/relationships/hdphoto" Target="../media/hdphoto70.wdp"/><Relationship Id="rId1" Type="http://schemas.openxmlformats.org/officeDocument/2006/relationships/slideLayout" Target="../slideLayouts/slideLayout91.xml"/><Relationship Id="rId6" Type="http://schemas.openxmlformats.org/officeDocument/2006/relationships/image" Target="../media/image281.png"/><Relationship Id="rId11" Type="http://schemas.openxmlformats.org/officeDocument/2006/relationships/image" Target="../media/image284.png"/><Relationship Id="rId5" Type="http://schemas.openxmlformats.org/officeDocument/2006/relationships/image" Target="../media/image280.png"/><Relationship Id="rId15" Type="http://schemas.openxmlformats.org/officeDocument/2006/relationships/image" Target="../media/image286.png"/><Relationship Id="rId10" Type="http://schemas.microsoft.com/office/2007/relationships/hdphoto" Target="../media/hdphoto67.wdp"/><Relationship Id="rId19" Type="http://schemas.openxmlformats.org/officeDocument/2006/relationships/image" Target="../media/image268.emf"/><Relationship Id="rId4" Type="http://schemas.openxmlformats.org/officeDocument/2006/relationships/image" Target="../media/image269.png"/><Relationship Id="rId9" Type="http://schemas.openxmlformats.org/officeDocument/2006/relationships/image" Target="../media/image283.png"/><Relationship Id="rId14" Type="http://schemas.microsoft.com/office/2007/relationships/hdphoto" Target="../media/hdphoto69.wdp"/></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58.xml"/><Relationship Id="rId1" Type="http://schemas.openxmlformats.org/officeDocument/2006/relationships/slideLayout" Target="../slideLayouts/slideLayout26.xml"/><Relationship Id="rId5" Type="http://schemas.openxmlformats.org/officeDocument/2006/relationships/hyperlink" Target="https://pixabay.com/en/plus-add-sum-symbol-silver-152614/" TargetMode="External"/><Relationship Id="rId4" Type="http://schemas.openxmlformats.org/officeDocument/2006/relationships/image" Target="../media/image28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6.xml"/><Relationship Id="rId1" Type="http://schemas.openxmlformats.org/officeDocument/2006/relationships/tags" Target="../tags/tag26.xml"/></Relationships>
</file>

<file path=ppt/slides/_rels/slide76.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61.xml"/><Relationship Id="rId1" Type="http://schemas.openxmlformats.org/officeDocument/2006/relationships/slideLayout" Target="../slideLayouts/slideLayout26.xml"/><Relationship Id="rId6" Type="http://schemas.microsoft.com/office/2007/relationships/hdphoto" Target="../media/hdphoto73.wdp"/><Relationship Id="rId5" Type="http://schemas.openxmlformats.org/officeDocument/2006/relationships/image" Target="../media/image291.png"/><Relationship Id="rId4" Type="http://schemas.microsoft.com/office/2007/relationships/hdphoto" Target="../media/hdphoto72.wdp"/></Relationships>
</file>

<file path=ppt/slides/_rels/slide77.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62.xml"/><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64.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jpeg"/><Relationship Id="rId3" Type="http://schemas.openxmlformats.org/officeDocument/2006/relationships/image" Target="../media/image27.jpeg"/><Relationship Id="rId21" Type="http://schemas.openxmlformats.org/officeDocument/2006/relationships/image" Target="../media/image24.png"/><Relationship Id="rId7" Type="http://schemas.microsoft.com/office/2007/relationships/hdphoto" Target="../media/hdphoto1.wdp"/><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5.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45.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jpeg"/><Relationship Id="rId15" Type="http://schemas.openxmlformats.org/officeDocument/2006/relationships/image" Target="../media/image38.png"/><Relationship Id="rId10" Type="http://schemas.openxmlformats.org/officeDocument/2006/relationships/image" Target="../media/image33.jpeg"/><Relationship Id="rId19" Type="http://schemas.openxmlformats.org/officeDocument/2006/relationships/image" Target="../media/image42.png"/><Relationship Id="rId4" Type="http://schemas.openxmlformats.org/officeDocument/2006/relationships/image" Target="../media/image28.jpeg"/><Relationship Id="rId9" Type="http://schemas.openxmlformats.org/officeDocument/2006/relationships/image" Target="../media/image32.jpg"/><Relationship Id="rId14" Type="http://schemas.openxmlformats.org/officeDocument/2006/relationships/image" Target="../media/image37.png"/><Relationship Id="rId22" Type="http://schemas.openxmlformats.org/officeDocument/2006/relationships/image" Target="../media/image25.jpeg"/></Relationships>
</file>

<file path=ppt/slides/_rels/slide80.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65.xml"/><Relationship Id="rId1" Type="http://schemas.openxmlformats.org/officeDocument/2006/relationships/slideLayout" Target="../slideLayouts/slideLayout26.xml"/><Relationship Id="rId4" Type="http://schemas.openxmlformats.org/officeDocument/2006/relationships/image" Target="../media/image295.png"/></Relationships>
</file>

<file path=ppt/slides/_rels/slide82.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6.xml"/><Relationship Id="rId1" Type="http://schemas.openxmlformats.org/officeDocument/2006/relationships/tags" Target="../tags/tag27.xml"/><Relationship Id="rId4" Type="http://schemas.openxmlformats.org/officeDocument/2006/relationships/image" Target="../media/image297.png"/></Relationships>
</file>

<file path=ppt/slides/_rels/slide84.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67.xml"/><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6.xml"/><Relationship Id="rId1" Type="http://schemas.openxmlformats.org/officeDocument/2006/relationships/tags" Target="../tags/tag28.xml"/><Relationship Id="rId5" Type="http://schemas.openxmlformats.org/officeDocument/2006/relationships/image" Target="../media/image300.png"/><Relationship Id="rId4" Type="http://schemas.openxmlformats.org/officeDocument/2006/relationships/image" Target="../media/image299.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8" Type="http://schemas.openxmlformats.org/officeDocument/2006/relationships/image" Target="../media/image306.png"/><Relationship Id="rId3" Type="http://schemas.openxmlformats.org/officeDocument/2006/relationships/image" Target="../media/image301.jpeg"/><Relationship Id="rId7" Type="http://schemas.openxmlformats.org/officeDocument/2006/relationships/image" Target="../media/image305.png"/><Relationship Id="rId2" Type="http://schemas.openxmlformats.org/officeDocument/2006/relationships/notesSlide" Target="../notesSlides/notesSlide71.xml"/><Relationship Id="rId1" Type="http://schemas.openxmlformats.org/officeDocument/2006/relationships/slideLayout" Target="../slideLayouts/slideLayout14.xml"/><Relationship Id="rId6" Type="http://schemas.openxmlformats.org/officeDocument/2006/relationships/image" Target="../media/image304.png"/><Relationship Id="rId5" Type="http://schemas.openxmlformats.org/officeDocument/2006/relationships/image" Target="../media/image303.png"/><Relationship Id="rId4" Type="http://schemas.openxmlformats.org/officeDocument/2006/relationships/image" Target="../media/image302.jpeg"/></Relationships>
</file>

<file path=ppt/slides/_rels/slide89.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309.gif"/><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C44169-95C7-50B5-86BB-5E1EFB1DBEA8}"/>
              </a:ext>
            </a:extLst>
          </p:cNvPr>
          <p:cNvSpPr/>
          <p:nvPr/>
        </p:nvSpPr>
        <p:spPr>
          <a:xfrm>
            <a:off x="0" y="0"/>
            <a:ext cx="5395166" cy="68580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D7BD43E-1C32-D98A-1E27-60D25F4C6B68}"/>
              </a:ext>
            </a:extLst>
          </p:cNvPr>
          <p:cNvSpPr/>
          <p:nvPr/>
        </p:nvSpPr>
        <p:spPr>
          <a:xfrm>
            <a:off x="4655127" y="658390"/>
            <a:ext cx="7536873" cy="12349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9EF15674-322B-FC1D-A7A6-C7475036E2A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917736">
            <a:off x="546708" y="518510"/>
            <a:ext cx="4248482" cy="308146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20B395BC-EFE3-F035-EB69-727983D4A372}"/>
              </a:ext>
            </a:extLst>
          </p:cNvPr>
          <p:cNvSpPr>
            <a:spLocks noChangeArrowheads="1"/>
          </p:cNvSpPr>
          <p:nvPr/>
        </p:nvSpPr>
        <p:spPr bwMode="auto">
          <a:xfrm>
            <a:off x="6886489" y="6430175"/>
            <a:ext cx="6705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Comic Sans MS" pitchFamily="66" charset="0"/>
              </a:defRPr>
            </a:lvl1pPr>
            <a:lvl2pPr marL="742950" indent="-285750" defTabSz="457200" eaLnBrk="0" hangingPunct="0">
              <a:defRPr>
                <a:solidFill>
                  <a:schemeClr val="tx1"/>
                </a:solidFill>
                <a:latin typeface="Comic Sans MS" pitchFamily="66" charset="0"/>
              </a:defRPr>
            </a:lvl2pPr>
            <a:lvl3pPr marL="1143000" indent="-228600" defTabSz="457200" eaLnBrk="0" hangingPunct="0">
              <a:defRPr>
                <a:solidFill>
                  <a:schemeClr val="tx1"/>
                </a:solidFill>
                <a:latin typeface="Comic Sans MS" pitchFamily="66" charset="0"/>
              </a:defRPr>
            </a:lvl3pPr>
            <a:lvl4pPr marL="1600200" indent="-228600" defTabSz="457200" eaLnBrk="0" hangingPunct="0">
              <a:defRPr>
                <a:solidFill>
                  <a:schemeClr val="tx1"/>
                </a:solidFill>
                <a:latin typeface="Comic Sans MS" pitchFamily="66" charset="0"/>
              </a:defRPr>
            </a:lvl4pPr>
            <a:lvl5pPr marL="2057400" indent="-228600" defTabSz="457200" eaLnBrk="0" hangingPunct="0">
              <a:defRPr>
                <a:solidFill>
                  <a:schemeClr val="tx1"/>
                </a:solidFill>
                <a:latin typeface="Comic Sans MS" pitchFamily="66" charset="0"/>
              </a:defRPr>
            </a:lvl5pPr>
            <a:lvl6pPr marL="2514600" indent="-228600" defTabSz="457200" eaLnBrk="0" fontAlgn="base" hangingPunct="0">
              <a:spcBef>
                <a:spcPct val="0"/>
              </a:spcBef>
              <a:spcAft>
                <a:spcPct val="0"/>
              </a:spcAft>
              <a:defRPr>
                <a:solidFill>
                  <a:schemeClr val="tx1"/>
                </a:solidFill>
                <a:latin typeface="Comic Sans MS" pitchFamily="66" charset="0"/>
              </a:defRPr>
            </a:lvl6pPr>
            <a:lvl7pPr marL="2971800" indent="-228600" defTabSz="457200" eaLnBrk="0" fontAlgn="base" hangingPunct="0">
              <a:spcBef>
                <a:spcPct val="0"/>
              </a:spcBef>
              <a:spcAft>
                <a:spcPct val="0"/>
              </a:spcAft>
              <a:defRPr>
                <a:solidFill>
                  <a:schemeClr val="tx1"/>
                </a:solidFill>
                <a:latin typeface="Comic Sans MS" pitchFamily="66" charset="0"/>
              </a:defRPr>
            </a:lvl7pPr>
            <a:lvl8pPr marL="3429000" indent="-228600" defTabSz="457200" eaLnBrk="0" fontAlgn="base" hangingPunct="0">
              <a:spcBef>
                <a:spcPct val="0"/>
              </a:spcBef>
              <a:spcAft>
                <a:spcPct val="0"/>
              </a:spcAft>
              <a:defRPr>
                <a:solidFill>
                  <a:schemeClr val="tx1"/>
                </a:solidFill>
                <a:latin typeface="Comic Sans MS" pitchFamily="66" charset="0"/>
              </a:defRPr>
            </a:lvl8pPr>
            <a:lvl9pPr marL="3886200" indent="-228600" defTabSz="457200" eaLnBrk="0" fontAlgn="base" hangingPunct="0">
              <a:spcBef>
                <a:spcPct val="0"/>
              </a:spcBef>
              <a:spcAft>
                <a:spcPct val="0"/>
              </a:spcAft>
              <a:defRPr>
                <a:solidFill>
                  <a:schemeClr val="tx1"/>
                </a:solidFill>
                <a:latin typeface="Comic Sans MS" pitchFamily="66" charset="0"/>
              </a:defRPr>
            </a:lvl9pPr>
          </a:lstStyle>
          <a:p>
            <a:pPr algn="ctr" eaLnBrk="1" fontAlgn="base" hangingPunct="1">
              <a:lnSpc>
                <a:spcPct val="90000"/>
              </a:lnSpc>
              <a:spcBef>
                <a:spcPct val="20000"/>
              </a:spcBef>
              <a:spcAft>
                <a:spcPct val="0"/>
              </a:spcAft>
            </a:pPr>
            <a:r>
              <a:rPr lang="en-US" altLang="en-US" sz="1600" dirty="0">
                <a:latin typeface="Calibri" pitchFamily="34" charset="0"/>
              </a:rPr>
              <a:t>Provided by the LAUSD Food Services Division</a:t>
            </a:r>
          </a:p>
          <a:p>
            <a:pPr algn="ctr" eaLnBrk="1" fontAlgn="base" hangingPunct="1">
              <a:lnSpc>
                <a:spcPct val="90000"/>
              </a:lnSpc>
              <a:spcBef>
                <a:spcPct val="20000"/>
              </a:spcBef>
              <a:spcAft>
                <a:spcPct val="0"/>
              </a:spcAft>
            </a:pPr>
            <a:r>
              <a:rPr lang="en-US" altLang="en-US" sz="1600" dirty="0">
                <a:latin typeface="Calibri" pitchFamily="34" charset="0"/>
              </a:rPr>
              <a:t>												</a:t>
            </a:r>
            <a:endParaRPr lang="en-US" altLang="en-US" sz="1200" dirty="0">
              <a:latin typeface="Calibri" pitchFamily="34" charset="0"/>
            </a:endParaRPr>
          </a:p>
        </p:txBody>
      </p:sp>
      <p:sp>
        <p:nvSpPr>
          <p:cNvPr id="7" name="Date Placeholder 1">
            <a:extLst>
              <a:ext uri="{FF2B5EF4-FFF2-40B4-BE49-F238E27FC236}">
                <a16:creationId xmlns:a16="http://schemas.microsoft.com/office/drawing/2014/main" id="{BF084C48-232A-555E-C6C1-9CDC70760D83}"/>
              </a:ext>
            </a:extLst>
          </p:cNvPr>
          <p:cNvSpPr>
            <a:spLocks noGrp="1"/>
          </p:cNvSpPr>
          <p:nvPr>
            <p:ph type="dt" sz="half" idx="10"/>
          </p:nvPr>
        </p:nvSpPr>
        <p:spPr>
          <a:xfrm>
            <a:off x="11556918" y="6569075"/>
            <a:ext cx="974103" cy="365125"/>
          </a:xfrm>
        </p:spPr>
        <p:txBody>
          <a:bodyPr/>
          <a:lstStyle/>
          <a:p>
            <a:r>
              <a:rPr lang="en-US" dirty="0">
                <a:solidFill>
                  <a:schemeClr val="tx1"/>
                </a:solidFill>
              </a:rPr>
              <a:t>6.13.24</a:t>
            </a:r>
          </a:p>
        </p:txBody>
      </p:sp>
      <p:pic>
        <p:nvPicPr>
          <p:cNvPr id="13" name="Picture 12" descr="A blue and orange letters on a black background&#10;&#10;Description automatically generated">
            <a:extLst>
              <a:ext uri="{FF2B5EF4-FFF2-40B4-BE49-F238E27FC236}">
                <a16:creationId xmlns:a16="http://schemas.microsoft.com/office/drawing/2014/main" id="{BFECAFE7-B1D0-7ED9-AEDB-72045D584D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5298" y="854254"/>
            <a:ext cx="4665385" cy="843171"/>
          </a:xfrm>
          <a:prstGeom prst="rect">
            <a:avLst/>
          </a:prstGeom>
        </p:spPr>
      </p:pic>
      <p:sp>
        <p:nvSpPr>
          <p:cNvPr id="10" name="Title 9">
            <a:extLst>
              <a:ext uri="{FF2B5EF4-FFF2-40B4-BE49-F238E27FC236}">
                <a16:creationId xmlns:a16="http://schemas.microsoft.com/office/drawing/2014/main" id="{7413BB11-72B1-4B02-B662-DDE3E96A22F5}"/>
              </a:ext>
            </a:extLst>
          </p:cNvPr>
          <p:cNvSpPr>
            <a:spLocks noGrp="1"/>
          </p:cNvSpPr>
          <p:nvPr>
            <p:ph type="ctrTitle"/>
          </p:nvPr>
        </p:nvSpPr>
        <p:spPr>
          <a:xfrm>
            <a:off x="4064001" y="2123552"/>
            <a:ext cx="9144000" cy="3287849"/>
          </a:xfrm>
        </p:spPr>
        <p:txBody>
          <a:bodyPr>
            <a:noAutofit/>
          </a:bodyPr>
          <a:lstStyle/>
          <a:p>
            <a:br>
              <a:rPr lang="en-US" sz="8000" b="1" dirty="0">
                <a:ln>
                  <a:solidFill>
                    <a:schemeClr val="bg1">
                      <a:lumMod val="65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br>
            <a:r>
              <a:rPr lang="en-US" sz="8000" b="1" dirty="0">
                <a:ln>
                  <a:solidFill>
                    <a:schemeClr val="bg1">
                      <a:lumMod val="65000"/>
                    </a:schemeClr>
                  </a:solidFill>
                </a:ln>
                <a:solidFill>
                  <a:srgbClr val="002060"/>
                </a:solidFill>
                <a:effectLst>
                  <a:outerShdw blurRad="38100" dist="38100" dir="2700000" algn="tl">
                    <a:srgbClr val="000000">
                      <a:alpha val="43137"/>
                    </a:srgbClr>
                  </a:outerShdw>
                </a:effectLst>
                <a:latin typeface="Elephant" panose="02020904090505020303" pitchFamily="18" charset="0"/>
              </a:rPr>
              <a:t>Breakfast </a:t>
            </a:r>
            <a:br>
              <a:rPr lang="en-US" sz="8000" b="1" dirty="0">
                <a:ln>
                  <a:solidFill>
                    <a:schemeClr val="bg1">
                      <a:lumMod val="65000"/>
                    </a:schemeClr>
                  </a:solidFill>
                </a:ln>
                <a:solidFill>
                  <a:srgbClr val="002060"/>
                </a:solidFill>
                <a:effectLst>
                  <a:outerShdw blurRad="38100" dist="38100" dir="2700000" algn="tl">
                    <a:srgbClr val="000000">
                      <a:alpha val="43137"/>
                    </a:srgbClr>
                  </a:outerShdw>
                </a:effectLst>
                <a:latin typeface="Elephant" panose="02020904090505020303" pitchFamily="18" charset="0"/>
              </a:rPr>
            </a:br>
            <a:r>
              <a:rPr lang="en-US" sz="8000" b="1" dirty="0">
                <a:ln>
                  <a:solidFill>
                    <a:schemeClr val="bg1">
                      <a:lumMod val="65000"/>
                    </a:schemeClr>
                  </a:solidFill>
                </a:ln>
                <a:solidFill>
                  <a:srgbClr val="002060"/>
                </a:solidFill>
                <a:effectLst>
                  <a:outerShdw blurRad="38100" dist="38100" dir="2700000" algn="tl">
                    <a:srgbClr val="000000">
                      <a:alpha val="43137"/>
                    </a:srgbClr>
                  </a:outerShdw>
                </a:effectLst>
                <a:latin typeface="Elephant" panose="02020904090505020303" pitchFamily="18" charset="0"/>
              </a:rPr>
              <a:t>Service </a:t>
            </a:r>
            <a:br>
              <a:rPr lang="en-US" sz="8000" b="1" dirty="0">
                <a:ln>
                  <a:solidFill>
                    <a:schemeClr val="bg1">
                      <a:lumMod val="65000"/>
                    </a:schemeClr>
                  </a:solidFill>
                </a:ln>
                <a:solidFill>
                  <a:srgbClr val="002060"/>
                </a:solidFill>
                <a:effectLst>
                  <a:outerShdw blurRad="38100" dist="38100" dir="2700000" algn="tl">
                    <a:srgbClr val="000000">
                      <a:alpha val="43137"/>
                    </a:srgbClr>
                  </a:outerShdw>
                </a:effectLst>
                <a:latin typeface="Elephant" panose="02020904090505020303" pitchFamily="18" charset="0"/>
              </a:rPr>
            </a:br>
            <a:r>
              <a:rPr lang="en-US" sz="8000" b="1" dirty="0">
                <a:ln>
                  <a:solidFill>
                    <a:schemeClr val="bg1">
                      <a:lumMod val="65000"/>
                    </a:schemeClr>
                  </a:solidFill>
                </a:ln>
                <a:solidFill>
                  <a:srgbClr val="002060"/>
                </a:solidFill>
                <a:effectLst>
                  <a:outerShdw blurRad="38100" dist="38100" dir="2700000" algn="tl">
                    <a:srgbClr val="000000">
                      <a:alpha val="43137"/>
                    </a:srgbClr>
                  </a:outerShdw>
                </a:effectLst>
                <a:latin typeface="Elephant" panose="02020904090505020303" pitchFamily="18" charset="0"/>
              </a:rPr>
              <a:t>2024-2025</a:t>
            </a:r>
            <a:endParaRPr lang="en-US" sz="8000" dirty="0">
              <a:solidFill>
                <a:srgbClr val="002060"/>
              </a:solidFill>
              <a:latin typeface="Elephant" panose="02020904090505020303" pitchFamily="18" charset="0"/>
            </a:endParaRPr>
          </a:p>
        </p:txBody>
      </p:sp>
      <p:pic>
        <p:nvPicPr>
          <p:cNvPr id="4" name="Picture 3" descr="A white carton of milk&#10;&#10;Description automatically generated">
            <a:extLst>
              <a:ext uri="{FF2B5EF4-FFF2-40B4-BE49-F238E27FC236}">
                <a16:creationId xmlns:a16="http://schemas.microsoft.com/office/drawing/2014/main" id="{77349E64-D132-EDA8-4654-2CF04E0153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720389">
            <a:off x="751921" y="2094690"/>
            <a:ext cx="2237725" cy="2668622"/>
          </a:xfrm>
          <a:prstGeom prst="rect">
            <a:avLst/>
          </a:prstGeom>
        </p:spPr>
      </p:pic>
      <p:pic>
        <p:nvPicPr>
          <p:cNvPr id="3" name="Picture 2" descr="A couple of red apples with green leaves&#10;&#10;Description automatically generated">
            <a:extLst>
              <a:ext uri="{FF2B5EF4-FFF2-40B4-BE49-F238E27FC236}">
                <a16:creationId xmlns:a16="http://schemas.microsoft.com/office/drawing/2014/main" id="{7655747D-2A82-C596-77C1-94BE36544C8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0058926">
            <a:off x="582580" y="3204708"/>
            <a:ext cx="4276892" cy="3033257"/>
          </a:xfrm>
          <a:prstGeom prst="rect">
            <a:avLst/>
          </a:prstGeom>
        </p:spPr>
      </p:pic>
    </p:spTree>
    <p:extLst>
      <p:ext uri="{BB962C8B-B14F-4D97-AF65-F5344CB8AC3E}">
        <p14:creationId xmlns:p14="http://schemas.microsoft.com/office/powerpoint/2010/main" val="1366683461"/>
      </p:ext>
    </p:extLst>
  </p:cSld>
  <p:clrMapOvr>
    <a:masterClrMapping/>
  </p:clrMapOvr>
  <mc:AlternateContent xmlns:mc="http://schemas.openxmlformats.org/markup-compatibility/2006" xmlns:p14="http://schemas.microsoft.com/office/powerpoint/2010/main">
    <mc:Choice Requires="p14">
      <p:transition spd="slow" p14:dur="2000" advTm="12639"/>
    </mc:Choice>
    <mc:Fallback xmlns="">
      <p:transition spd="slow" advTm="12639"/>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8" name="Picture 2" descr="5 Free Zoom Virtual Backgrounds for Teachers in 2020">
            <a:extLst>
              <a:ext uri="{FF2B5EF4-FFF2-40B4-BE49-F238E27FC236}">
                <a16:creationId xmlns:a16="http://schemas.microsoft.com/office/drawing/2014/main" id="{AB4B486E-2CAA-82C9-4856-13B402FD9CE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9666" y="6011"/>
            <a:ext cx="11911998" cy="6871645"/>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 descr="5 Free Zoom Virtual Backgrounds for Teachers in 2020">
            <a:extLst>
              <a:ext uri="{FF2B5EF4-FFF2-40B4-BE49-F238E27FC236}">
                <a16:creationId xmlns:a16="http://schemas.microsoft.com/office/drawing/2014/main" id="{9CC9A4C8-799B-0E06-AA5F-C656ADB01E1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87682" y="3824032"/>
            <a:ext cx="11876423" cy="30536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5 Free Zoom Virtual Backgrounds for Teachers in 2020">
            <a:extLst>
              <a:ext uri="{FF2B5EF4-FFF2-40B4-BE49-F238E27FC236}">
                <a16:creationId xmlns:a16="http://schemas.microsoft.com/office/drawing/2014/main" id="{64CC8EEE-D582-2F14-51AE-4C98EFA567E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642" y="0"/>
            <a:ext cx="12219658" cy="68716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9D98C92-6973-393E-1DB0-9FFA89694541}"/>
              </a:ext>
            </a:extLst>
          </p:cNvPr>
          <p:cNvPicPr>
            <a:picLocks noChangeAspect="1"/>
          </p:cNvPicPr>
          <p:nvPr/>
        </p:nvPicPr>
        <p:blipFill>
          <a:blip r:embed="rId6" cstate="email">
            <a:alphaModFix amt="70000"/>
            <a:extLst>
              <a:ext uri="{28A0092B-C50C-407E-A947-70E740481C1C}">
                <a14:useLocalDpi xmlns:a14="http://schemas.microsoft.com/office/drawing/2010/main"/>
              </a:ext>
            </a:extLst>
          </a:blip>
          <a:stretch>
            <a:fillRect/>
          </a:stretch>
        </p:blipFill>
        <p:spPr>
          <a:xfrm>
            <a:off x="6876703" y="1028261"/>
            <a:ext cx="914733" cy="1045867"/>
          </a:xfrm>
          <a:prstGeom prst="rect">
            <a:avLst/>
          </a:prstGeom>
        </p:spPr>
      </p:pic>
      <p:sp>
        <p:nvSpPr>
          <p:cNvPr id="6" name="Title 1">
            <a:extLst>
              <a:ext uri="{FF2B5EF4-FFF2-40B4-BE49-F238E27FC236}">
                <a16:creationId xmlns:a16="http://schemas.microsoft.com/office/drawing/2014/main" id="{E6AC764C-16DC-281D-7BEB-5C6385F89E35}"/>
              </a:ext>
            </a:extLst>
          </p:cNvPr>
          <p:cNvSpPr txBox="1">
            <a:spLocks/>
          </p:cNvSpPr>
          <p:nvPr/>
        </p:nvSpPr>
        <p:spPr>
          <a:xfrm>
            <a:off x="791323" y="534519"/>
            <a:ext cx="5950800" cy="1143000"/>
          </a:xfrm>
          <a:prstGeom prst="rect">
            <a:avLst/>
          </a:prstGeom>
          <a:effectLst>
            <a:outerShdw blurRad="50800" dist="38100" dir="8100000" algn="tr" rotWithShape="0">
              <a:prstClr val="black">
                <a:alpha val="40000"/>
              </a:prstClr>
            </a:outerShdw>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solidFill>
                    <a:prstClr val="white">
                      <a:lumMod val="50000"/>
                    </a:prstClr>
                  </a:solidFill>
                </a:ln>
                <a:solidFill>
                  <a:prstClr val="white"/>
                </a:solidFill>
                <a:effectLst>
                  <a:outerShdw blurRad="38100" dist="38100" dir="2700000" algn="tl">
                    <a:srgbClr val="000000">
                      <a:alpha val="43137"/>
                    </a:srgbClr>
                  </a:outerShdw>
                </a:effectLst>
                <a:uLnTx/>
                <a:uFillTx/>
                <a:latin typeface="Berlin Sans FB Demi" panose="020E0802020502020306" pitchFamily="34" charset="0"/>
                <a:ea typeface="+mj-ea"/>
                <a:cs typeface="+mj-cs"/>
              </a:rPr>
              <a:t>Breakfast Rules</a:t>
            </a:r>
          </a:p>
        </p:txBody>
      </p:sp>
      <p:sp>
        <p:nvSpPr>
          <p:cNvPr id="7" name="TextBox 6">
            <a:extLst>
              <a:ext uri="{FF2B5EF4-FFF2-40B4-BE49-F238E27FC236}">
                <a16:creationId xmlns:a16="http://schemas.microsoft.com/office/drawing/2014/main" id="{8FC6BC91-E38C-E61D-FE66-29A10F62C336}"/>
              </a:ext>
            </a:extLst>
          </p:cNvPr>
          <p:cNvSpPr txBox="1"/>
          <p:nvPr/>
        </p:nvSpPr>
        <p:spPr>
          <a:xfrm>
            <a:off x="1417490" y="1381992"/>
            <a:ext cx="3862814" cy="1015663"/>
          </a:xfrm>
          <a:prstGeom prst="rect">
            <a:avLst/>
          </a:prstGeom>
          <a:noFill/>
        </p:spPr>
        <p:txBody>
          <a:bodyPr wrap="square">
            <a:spAutoFit/>
          </a:bodyPr>
          <a:lstStyle/>
          <a:p>
            <a:pPr marL="457200" indent="-274320">
              <a:spcAft>
                <a:spcPts val="1000"/>
              </a:spcAft>
              <a:buClr>
                <a:srgbClr val="FFC000"/>
              </a:buClr>
              <a:buFont typeface="Wingdings" panose="05000000000000000000" pitchFamily="2" charset="2"/>
              <a:buChar char="v"/>
              <a:defRPr/>
            </a:pPr>
            <a:r>
              <a:rPr lang="en-US" sz="2000" b="1" dirty="0">
                <a:solidFill>
                  <a:schemeClr val="bg1"/>
                </a:solidFill>
                <a:latin typeface="Bradley Hand ITC" panose="03070402050302030203" pitchFamily="66" charset="0"/>
                <a:ea typeface="Calibri" panose="020F0502020204030204" pitchFamily="34" charset="0"/>
                <a:cs typeface="Calibri" panose="020F0502020204030204" pitchFamily="34" charset="0"/>
              </a:rPr>
              <a:t>Student must take 3 or more points; one food item must be a fruit. </a:t>
            </a:r>
          </a:p>
        </p:txBody>
      </p:sp>
      <p:grpSp>
        <p:nvGrpSpPr>
          <p:cNvPr id="8" name="Group 7">
            <a:extLst>
              <a:ext uri="{FF2B5EF4-FFF2-40B4-BE49-F238E27FC236}">
                <a16:creationId xmlns:a16="http://schemas.microsoft.com/office/drawing/2014/main" id="{9F267392-4CBC-8514-C7FB-5A78287E6786}"/>
              </a:ext>
            </a:extLst>
          </p:cNvPr>
          <p:cNvGrpSpPr/>
          <p:nvPr/>
        </p:nvGrpSpPr>
        <p:grpSpPr>
          <a:xfrm>
            <a:off x="8822840" y="258219"/>
            <a:ext cx="3351328" cy="4217521"/>
            <a:chOff x="8876936" y="192505"/>
            <a:chExt cx="3232432" cy="3850106"/>
          </a:xfrm>
        </p:grpSpPr>
        <p:sp>
          <p:nvSpPr>
            <p:cNvPr id="9" name="Rectangle 8">
              <a:extLst>
                <a:ext uri="{FF2B5EF4-FFF2-40B4-BE49-F238E27FC236}">
                  <a16:creationId xmlns:a16="http://schemas.microsoft.com/office/drawing/2014/main" id="{BB9B94D8-55DE-D1A8-D7E9-AFD5D6C1D6C3}"/>
                </a:ext>
              </a:extLst>
            </p:cNvPr>
            <p:cNvSpPr/>
            <p:nvPr/>
          </p:nvSpPr>
          <p:spPr>
            <a:xfrm>
              <a:off x="8901956" y="192505"/>
              <a:ext cx="2432304" cy="385010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B515C45C-187C-A041-F796-E918AF95054A}"/>
                </a:ext>
              </a:extLst>
            </p:cNvPr>
            <p:cNvSpPr txBox="1"/>
            <p:nvPr/>
          </p:nvSpPr>
          <p:spPr>
            <a:xfrm>
              <a:off x="8876936" y="320455"/>
              <a:ext cx="2865893"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50000"/>
                    </a:prstClr>
                  </a:solidFill>
                  <a:effectLst/>
                  <a:uLnTx/>
                  <a:uFillTx/>
                  <a:latin typeface="VIC-Bold"/>
                  <a:ea typeface="+mn-ea"/>
                  <a:cs typeface="+mn-cs"/>
                </a:rPr>
                <a:t>Why breakfast is so important?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8000"/>
                  </a:solidFill>
                  <a:effectLst/>
                  <a:uLnTx/>
                  <a:uFillTx/>
                  <a:latin typeface="Calibri"/>
                  <a:ea typeface="+mn-ea"/>
                  <a:cs typeface="+mn-cs"/>
                </a:rPr>
              </a:br>
              <a:endParaRPr kumimoji="0" lang="en-US" sz="1800" b="0" i="0" u="none" strike="noStrike" kern="1200" cap="none" spc="0" normalizeH="0" baseline="0" noProof="0" dirty="0">
                <a:ln>
                  <a:noFill/>
                </a:ln>
                <a:solidFill>
                  <a:srgbClr val="008000"/>
                </a:solidFill>
                <a:effectLst/>
                <a:uLnTx/>
                <a:uFillTx/>
                <a:latin typeface="Calibri"/>
                <a:ea typeface="+mn-ea"/>
                <a:cs typeface="+mn-cs"/>
              </a:endParaRPr>
            </a:p>
          </p:txBody>
        </p:sp>
        <p:pic>
          <p:nvPicPr>
            <p:cNvPr id="11" name="Picture 10" descr="Healthy Food for Kids | Vita Pharmed SA. Switzerland">
              <a:extLst>
                <a:ext uri="{FF2B5EF4-FFF2-40B4-BE49-F238E27FC236}">
                  <a16:creationId xmlns:a16="http://schemas.microsoft.com/office/drawing/2014/main" id="{7D28A68C-AB0A-E173-ECEA-E9CF84639F53}"/>
                </a:ext>
              </a:extLst>
            </p:cNvPr>
            <p:cNvPicPr>
              <a:picLocks noChangeAspect="1" noChangeArrowheads="1"/>
            </p:cNvPicPr>
            <p:nvPr/>
          </p:nvPicPr>
          <p:blipFill rotWithShape="1">
            <a:blip r:embed="rId7" cstate="email">
              <a:alphaModFix amt="70000"/>
              <a:extLst>
                <a:ext uri="{28A0092B-C50C-407E-A947-70E740481C1C}">
                  <a14:useLocalDpi xmlns:a14="http://schemas.microsoft.com/office/drawing/2010/main"/>
                </a:ext>
              </a:extLst>
            </a:blip>
            <a:srcRect/>
            <a:stretch/>
          </p:blipFill>
          <p:spPr bwMode="auto">
            <a:xfrm>
              <a:off x="9032511" y="1421263"/>
              <a:ext cx="2154573" cy="125213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E2D3A96-1AD1-2A98-B559-53BC8552B0F0}"/>
                </a:ext>
              </a:extLst>
            </p:cNvPr>
            <p:cNvSpPr txBox="1"/>
            <p:nvPr/>
          </p:nvSpPr>
          <p:spPr>
            <a:xfrm>
              <a:off x="9045326" y="621586"/>
              <a:ext cx="3064042"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a:ln>
                    <a:noFill/>
                  </a:ln>
                  <a:solidFill>
                    <a:prstClr val="white">
                      <a:lumMod val="50000"/>
                    </a:prstClr>
                  </a:solidFill>
                  <a:effectLst/>
                  <a:uLnTx/>
                  <a:uFillTx/>
                  <a:latin typeface="Crimson Text"/>
                  <a:ea typeface="+mn-ea"/>
                  <a:cs typeface="+mn-cs"/>
                </a:rPr>
                <a:t>Essential Nourishment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a:ln>
                    <a:noFill/>
                  </a:ln>
                  <a:solidFill>
                    <a:prstClr val="white">
                      <a:lumMod val="50000"/>
                    </a:prstClr>
                  </a:solidFill>
                  <a:effectLst/>
                  <a:uLnTx/>
                  <a:uFillTx/>
                  <a:latin typeface="Crimson Text"/>
                  <a:ea typeface="+mn-ea"/>
                  <a:cs typeface="+mn-cs"/>
                </a:rPr>
                <a:t>Increased Energy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a:ln>
                    <a:noFill/>
                  </a:ln>
                  <a:solidFill>
                    <a:prstClr val="white">
                      <a:lumMod val="50000"/>
                    </a:prstClr>
                  </a:solidFill>
                  <a:effectLst/>
                  <a:uLnTx/>
                  <a:uFillTx/>
                  <a:latin typeface="Crimson Text"/>
                  <a:ea typeface="+mn-ea"/>
                  <a:cs typeface="+mn-cs"/>
                </a:rPr>
                <a:t>Better Mood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a:ln>
                    <a:noFill/>
                  </a:ln>
                  <a:solidFill>
                    <a:prstClr val="white">
                      <a:lumMod val="50000"/>
                    </a:prstClr>
                  </a:solidFill>
                  <a:effectLst/>
                  <a:uLnTx/>
                  <a:uFillTx/>
                  <a:latin typeface="Crimson Text"/>
                  <a:ea typeface="+mn-ea"/>
                  <a:cs typeface="+mn-cs"/>
                </a:rPr>
                <a:t>Improved Concentration</a:t>
              </a:r>
              <a:endParaRPr kumimoji="0" lang="en-US"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pic>
          <p:nvPicPr>
            <p:cNvPr id="13" name="Picture 6" descr="Healthy Eating Plate vs. USDA's MyPlate | The Nutrition Source | Harvard  T.H. Chan School of Public Health">
              <a:extLst>
                <a:ext uri="{FF2B5EF4-FFF2-40B4-BE49-F238E27FC236}">
                  <a16:creationId xmlns:a16="http://schemas.microsoft.com/office/drawing/2014/main" id="{601A520D-E3BF-B767-BBEE-46A5A6304A88}"/>
                </a:ext>
              </a:extLst>
            </p:cNvPr>
            <p:cNvPicPr>
              <a:picLocks noChangeAspect="1" noChangeArrowheads="1"/>
            </p:cNvPicPr>
            <p:nvPr/>
          </p:nvPicPr>
          <p:blipFill>
            <a:blip r:embed="rId8" cstate="email">
              <a:alphaModFix amt="70000"/>
              <a:extLst>
                <a:ext uri="{28A0092B-C50C-407E-A947-70E740481C1C}">
                  <a14:useLocalDpi xmlns:a14="http://schemas.microsoft.com/office/drawing/2010/main"/>
                </a:ext>
              </a:extLst>
            </a:blip>
            <a:srcRect/>
            <a:stretch>
              <a:fillRect/>
            </a:stretch>
          </p:blipFill>
          <p:spPr bwMode="auto">
            <a:xfrm>
              <a:off x="9097043" y="2441505"/>
              <a:ext cx="2085212" cy="1481874"/>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2" descr="5 Free Zoom Virtual Backgrounds for Teachers in 2020">
            <a:extLst>
              <a:ext uri="{FF2B5EF4-FFF2-40B4-BE49-F238E27FC236}">
                <a16:creationId xmlns:a16="http://schemas.microsoft.com/office/drawing/2014/main" id="{9AB36E67-20D9-C47A-AD20-E53F8DE324DD}"/>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16016" y="3818021"/>
            <a:ext cx="12219658" cy="30536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terno® Blue Insulated Milk Crate Bag - 15L x 15W x 14H">
            <a:extLst>
              <a:ext uri="{FF2B5EF4-FFF2-40B4-BE49-F238E27FC236}">
                <a16:creationId xmlns:a16="http://schemas.microsoft.com/office/drawing/2014/main" id="{CCAABFBF-3AF9-2F54-5ACF-D4F458134179}"/>
              </a:ext>
            </a:extLst>
          </p:cNvPr>
          <p:cNvPicPr>
            <a:picLocks noChangeAspect="1" noChangeArrowheads="1"/>
          </p:cNvPicPr>
          <p:nvPr/>
        </p:nvPicPr>
        <p:blipFill>
          <a:blip r:embed="rId10" cstate="email">
            <a:extLst>
              <a:ext uri="{BEBA8EAE-BF5A-486C-A8C5-ECC9F3942E4B}">
                <a14:imgProps xmlns:a14="http://schemas.microsoft.com/office/drawing/2010/main">
                  <a14:imgLayer r:embed="rId11">
                    <a14:imgEffect>
                      <a14:backgroundRemoval t="8900" b="92000" l="7400" r="93200">
                        <a14:foregroundMark x1="22000" y1="19100" x2="52600" y2="27300"/>
                        <a14:foregroundMark x1="44400" y1="8900" x2="48400" y2="9300"/>
                        <a14:foregroundMark x1="42100" y1="16300" x2="55900" y2="17100"/>
                        <a14:foregroundMark x1="34600" y1="26900" x2="61500" y2="29800"/>
                        <a14:foregroundMark x1="28700" y1="87600" x2="63400" y2="85900"/>
                        <a14:foregroundMark x1="33400" y1="67900" x2="62000" y2="67900"/>
                        <a14:foregroundMark x1="72700" y1="83900" x2="73700" y2="70800"/>
                        <a14:foregroundMark x1="93300" y1="68300" x2="92600" y2="63000"/>
                        <a14:foregroundMark x1="92100" y1="65000" x2="91900" y2="55600"/>
                        <a14:foregroundMark x1="80900" y1="92100" x2="80900" y2="92100"/>
                        <a14:foregroundMark x1="68000" y1="13800" x2="73900" y2="22400"/>
                        <a14:foregroundMark x1="78100" y1="16700" x2="82100" y2="21600"/>
                        <a14:foregroundMark x1="21000" y1="15000" x2="33400" y2="16700"/>
                        <a14:foregroundMark x1="13700" y1="26800" x2="27900" y2="26800"/>
                        <a14:foregroundMark x1="20200" y1="13900" x2="17600" y2="23900"/>
                        <a14:foregroundMark x1="7900" y1="69200" x2="10900" y2="57300"/>
                        <a14:foregroundMark x1="7600" y1="40000" x2="7600" y2="40000"/>
                        <a14:foregroundMark x1="7600" y1="37600" x2="7600" y2="36900"/>
                        <a14:foregroundMark x1="7400" y1="42600" x2="7400" y2="42600"/>
                        <a14:foregroundMark x1="10500" y1="47300" x2="11400" y2="39800"/>
                        <a14:foregroundMark x1="12400" y1="23400" x2="12400" y2="23400"/>
                        <a14:foregroundMark x1="13500" y1="22000" x2="13500" y2="22000"/>
                        <a14:foregroundMark x1="11600" y1="25400" x2="11600" y2="25400"/>
                        <a14:foregroundMark x1="7400" y1="50400" x2="7400" y2="50400"/>
                        <a14:foregroundMark x1="91700" y1="46000" x2="91700" y2="46000"/>
                        <a14:foregroundMark x1="90800" y1="38200" x2="90800" y2="38200"/>
                        <a14:foregroundMark x1="91200" y1="40400" x2="91200" y2="40400"/>
                        <a14:foregroundMark x1="91300" y1="42500" x2="91300" y2="42500"/>
                        <a14:foregroundMark x1="90200" y1="33400" x2="90200" y2="33400"/>
                        <a14:foregroundMark x1="90300" y1="34500" x2="90300" y2="34500"/>
                        <a14:foregroundMark x1="89800" y1="32300" x2="89800" y2="32300"/>
                        <a14:foregroundMark x1="90600" y1="35900" x2="90600" y2="35900"/>
                        <a14:foregroundMark x1="89700" y1="31200" x2="89700" y2="31200"/>
                      </a14:backgroundRemoval>
                    </a14:imgEffect>
                  </a14:imgLayer>
                </a14:imgProps>
              </a:ext>
              <a:ext uri="{28A0092B-C50C-407E-A947-70E740481C1C}">
                <a14:useLocalDpi xmlns:a14="http://schemas.microsoft.com/office/drawing/2010/main"/>
              </a:ext>
            </a:extLst>
          </a:blip>
          <a:srcRect/>
          <a:stretch>
            <a:fillRect/>
          </a:stretch>
        </p:blipFill>
        <p:spPr bwMode="auto">
          <a:xfrm>
            <a:off x="6820370" y="2727611"/>
            <a:ext cx="1912669" cy="14020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erno Red Vinyl Breakfast Delivery Bag - 16&quot;L x 16&quot;W x 10&quot;H">
            <a:extLst>
              <a:ext uri="{FF2B5EF4-FFF2-40B4-BE49-F238E27FC236}">
                <a16:creationId xmlns:a16="http://schemas.microsoft.com/office/drawing/2014/main" id="{B2D420F6-865A-0389-B055-4C7C3A328BD6}"/>
              </a:ext>
            </a:extLst>
          </p:cNvPr>
          <p:cNvPicPr>
            <a:picLocks noChangeAspect="1" noChangeArrowheads="1"/>
          </p:cNvPicPr>
          <p:nvPr/>
        </p:nvPicPr>
        <p:blipFill>
          <a:blip r:embed="rId12" cstate="email">
            <a:extLst>
              <a:ext uri="{BEBA8EAE-BF5A-486C-A8C5-ECC9F3942E4B}">
                <a14:imgProps xmlns:a14="http://schemas.microsoft.com/office/drawing/2010/main">
                  <a14:imgLayer r:embed="rId13">
                    <a14:imgEffect>
                      <a14:backgroundRemoval t="7600" b="91700" l="3700" r="94800">
                        <a14:foregroundMark x1="32000" y1="7600" x2="60900" y2="7800"/>
                        <a14:foregroundMark x1="20900" y1="91800" x2="50100" y2="91800"/>
                        <a14:foregroundMark x1="93100" y1="87600" x2="94800" y2="86300"/>
                        <a14:foregroundMark x1="7600" y1="85700" x2="7600" y2="81300"/>
                        <a14:foregroundMark x1="3700" y1="87400" x2="3700" y2="87400"/>
                      </a14:backgroundRemoval>
                    </a14:imgEffect>
                  </a14:imgLayer>
                </a14:imgProps>
              </a:ext>
              <a:ext uri="{28A0092B-C50C-407E-A947-70E740481C1C}">
                <a14:useLocalDpi xmlns:a14="http://schemas.microsoft.com/office/drawing/2010/main"/>
              </a:ext>
            </a:extLst>
          </a:blip>
          <a:srcRect/>
          <a:stretch>
            <a:fillRect/>
          </a:stretch>
        </p:blipFill>
        <p:spPr bwMode="auto">
          <a:xfrm>
            <a:off x="4708829" y="1258648"/>
            <a:ext cx="2067250" cy="300622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 descr="Sterno Red Vinyl Breakfast Delivery Bag - 16&quot;L x 16&quot;W x 10&quot;H">
            <a:extLst>
              <a:ext uri="{FF2B5EF4-FFF2-40B4-BE49-F238E27FC236}">
                <a16:creationId xmlns:a16="http://schemas.microsoft.com/office/drawing/2014/main" id="{9C72E76D-E76D-3D29-3213-4C1F1CBCBF42}"/>
              </a:ext>
            </a:extLst>
          </p:cNvPr>
          <p:cNvPicPr>
            <a:picLocks noChangeAspect="1" noChangeArrowheads="1"/>
          </p:cNvPicPr>
          <p:nvPr/>
        </p:nvPicPr>
        <p:blipFill rotWithShape="1">
          <a:blip r:embed="rId14" cstate="email">
            <a:extLst>
              <a:ext uri="{BEBA8EAE-BF5A-486C-A8C5-ECC9F3942E4B}">
                <a14:imgProps xmlns:a14="http://schemas.microsoft.com/office/drawing/2010/main">
                  <a14:imgLayer r:embed="rId15">
                    <a14:imgEffect>
                      <a14:backgroundRemoval t="16068" b="100000" l="3700" r="94800">
                        <a14:foregroundMark x1="32000" y1="16068" x2="60900" y2="16490"/>
                      </a14:backgroundRemoval>
                    </a14:imgEffect>
                  </a14:imgLayer>
                </a14:imgProps>
              </a:ext>
              <a:ext uri="{28A0092B-C50C-407E-A947-70E740481C1C}">
                <a14:useLocalDpi xmlns:a14="http://schemas.microsoft.com/office/drawing/2010/main"/>
              </a:ext>
            </a:extLst>
          </a:blip>
          <a:srcRect/>
          <a:stretch/>
        </p:blipFill>
        <p:spPr bwMode="auto">
          <a:xfrm>
            <a:off x="6848663" y="1785955"/>
            <a:ext cx="2099848" cy="1267090"/>
          </a:xfrm>
          <a:prstGeom prst="rect">
            <a:avLst/>
          </a:prstGeom>
          <a:noFill/>
          <a:extLst>
            <a:ext uri="{909E8E84-426E-40DD-AFC4-6F175D3DCCD1}">
              <a14:hiddenFill xmlns:a14="http://schemas.microsoft.com/office/drawing/2010/main">
                <a:solidFill>
                  <a:srgbClr val="FFFFFF"/>
                </a:solidFill>
              </a14:hiddenFill>
            </a:ext>
          </a:extLst>
        </p:spPr>
      </p:pic>
      <p:pic>
        <p:nvPicPr>
          <p:cNvPr id="89" name="9CD2686E-86DD-4485-8186-773BBD98254B" descr="cid:9CD2686E-86DD-4485-8186-773BBD98254B">
            <a:extLst>
              <a:ext uri="{FF2B5EF4-FFF2-40B4-BE49-F238E27FC236}">
                <a16:creationId xmlns:a16="http://schemas.microsoft.com/office/drawing/2014/main" id="{43A57C0A-06AE-B879-18B4-1517E3D7AA1C}"/>
              </a:ext>
            </a:extLst>
          </p:cNvPr>
          <p:cNvPicPr>
            <a:picLocks noChangeAspect="1" noChangeArrowheads="1"/>
          </p:cNvPicPr>
          <p:nvPr/>
        </p:nvPicPr>
        <p:blipFill rotWithShape="1">
          <a:blip r:embed="rId16" r:link="rId18" cstate="email">
            <a:extLst>
              <a:ext uri="{BEBA8EAE-BF5A-486C-A8C5-ECC9F3942E4B}">
                <a14:imgProps xmlns:a14="http://schemas.microsoft.com/office/drawing/2010/main">
                  <a14:imgLayer r:embed="rId17">
                    <a14:imgEffect>
                      <a14:backgroundRemoval t="0" b="100000" l="0" r="100000">
                        <a14:foregroundMark x1="23177" y1="85915" x2="12642" y2="44507"/>
                        <a14:foregroundMark x1="12642" y1="44507" x2="25932" y2="38310"/>
                        <a14:foregroundMark x1="25932" y1="38310" x2="59481" y2="40000"/>
                        <a14:foregroundMark x1="59481" y1="40000" x2="66613" y2="47887"/>
                        <a14:foregroundMark x1="66613" y1="47887" x2="60616" y2="66761"/>
                        <a14:foregroundMark x1="60616" y1="66761" x2="24959" y2="85070"/>
                        <a14:foregroundMark x1="24959" y1="85070" x2="23501" y2="85352"/>
                        <a14:backgroundMark x1="4538" y1="20000" x2="7780" y2="76056"/>
                        <a14:backgroundMark x1="7780" y1="76056" x2="14587" y2="93239"/>
                        <a14:backgroundMark x1="14587" y1="93239" x2="99352" y2="87324"/>
                        <a14:backgroundMark x1="0" y1="98592" x2="14100" y2="98028"/>
                        <a14:backgroundMark x1="0" y1="84789" x2="11021" y2="86761"/>
                        <a14:backgroundMark x1="11183" y1="87042" x2="12318" y2="99718"/>
                        <a14:backgroundMark x1="93841" y1="12958" x2="99028" y2="43099"/>
                        <a14:backgroundMark x1="99028" y1="43099" x2="97083" y2="78028"/>
                        <a14:backgroundMark x1="97083" y1="78028" x2="96596" y2="79155"/>
                        <a14:backgroundMark x1="92058" y1="0" x2="93193" y2="9859"/>
                        <a14:backgroundMark x1="93355" y1="10141" x2="99838" y2="18028"/>
                      </a14:backgroundRemoval>
                    </a14:imgEffect>
                  </a14:imgLayer>
                </a14:imgProps>
              </a:ext>
              <a:ext uri="{28A0092B-C50C-407E-A947-70E740481C1C}">
                <a14:useLocalDpi xmlns:a14="http://schemas.microsoft.com/office/drawing/2010/main"/>
              </a:ext>
            </a:extLst>
          </a:blip>
          <a:srcRect/>
          <a:stretch>
            <a:fillRect/>
          </a:stretch>
        </p:blipFill>
        <p:spPr bwMode="auto">
          <a:xfrm rot="21272765" flipH="1">
            <a:off x="9665843" y="3033487"/>
            <a:ext cx="1982585" cy="1212475"/>
          </a:xfrm>
          <a:prstGeom prst="rect">
            <a:avLst/>
          </a:prstGeom>
          <a:noFill/>
          <a:extLst>
            <a:ext uri="{909E8E84-426E-40DD-AFC4-6F175D3DCCD1}">
              <a14:hiddenFill xmlns:a14="http://schemas.microsoft.com/office/drawing/2010/main">
                <a:solidFill>
                  <a:srgbClr val="FFFFFF"/>
                </a:solidFill>
              </a14:hiddenFill>
            </a:ext>
          </a:extLst>
        </p:spPr>
      </p:pic>
      <p:pic>
        <p:nvPicPr>
          <p:cNvPr id="90" name="9CD2686E-86DD-4485-8186-773BBD98254B" descr="cid:9CD2686E-86DD-4485-8186-773BBD98254B">
            <a:extLst>
              <a:ext uri="{FF2B5EF4-FFF2-40B4-BE49-F238E27FC236}">
                <a16:creationId xmlns:a16="http://schemas.microsoft.com/office/drawing/2014/main" id="{91513E8C-F12C-DEFE-42BA-F2F9501CD69D}"/>
              </a:ext>
            </a:extLst>
          </p:cNvPr>
          <p:cNvPicPr>
            <a:picLocks noChangeAspect="1" noChangeArrowheads="1"/>
          </p:cNvPicPr>
          <p:nvPr/>
        </p:nvPicPr>
        <p:blipFill rotWithShape="1">
          <a:blip r:embed="rId19" r:link="rId18" cstate="email">
            <a:extLst>
              <a:ext uri="{BEBA8EAE-BF5A-486C-A8C5-ECC9F3942E4B}">
                <a14:imgProps xmlns:a14="http://schemas.microsoft.com/office/drawing/2010/main">
                  <a14:imgLayer r:embed="rId20">
                    <a14:imgEffect>
                      <a14:backgroundRemoval t="0" b="100000" l="5216" r="100000">
                        <a14:backgroundMark x1="99820" y1="93521" x2="94784" y2="99718"/>
                        <a14:backgroundMark x1="10072" y1="97183" x2="76259" y2="93803"/>
                        <a14:backgroundMark x1="76259" y1="93803" x2="98201" y2="80000"/>
                        <a14:backgroundMark x1="98201" y1="80000" x2="99820" y2="80563"/>
                        <a14:backgroundMark x1="9712" y1="98028" x2="9532" y2="99718"/>
                      </a14:backgroundRemoval>
                    </a14:imgEffect>
                  </a14:imgLayer>
                </a14:imgProps>
              </a:ext>
              <a:ext uri="{28A0092B-C50C-407E-A947-70E740481C1C}">
                <a14:useLocalDpi xmlns:a14="http://schemas.microsoft.com/office/drawing/2010/main"/>
              </a:ext>
            </a:extLst>
          </a:blip>
          <a:srcRect/>
          <a:stretch>
            <a:fillRect/>
          </a:stretch>
        </p:blipFill>
        <p:spPr bwMode="auto">
          <a:xfrm rot="298342">
            <a:off x="8775586" y="3485878"/>
            <a:ext cx="935111" cy="60693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a:extLst>
              <a:ext uri="{FF2B5EF4-FFF2-40B4-BE49-F238E27FC236}">
                <a16:creationId xmlns:a16="http://schemas.microsoft.com/office/drawing/2014/main" id="{B6199521-59F7-0267-281E-06AA1AAE99A2}"/>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rot="593085">
            <a:off x="4914905" y="2675190"/>
            <a:ext cx="794779" cy="372208"/>
          </a:xfrm>
          <a:prstGeom prst="rect">
            <a:avLst/>
          </a:prstGeom>
        </p:spPr>
      </p:pic>
      <p:pic>
        <p:nvPicPr>
          <p:cNvPr id="94" name="Picture 93">
            <a:extLst>
              <a:ext uri="{FF2B5EF4-FFF2-40B4-BE49-F238E27FC236}">
                <a16:creationId xmlns:a16="http://schemas.microsoft.com/office/drawing/2014/main" id="{20DDD50F-40D0-0AD9-12A7-52BC322102A7}"/>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rot="593085">
            <a:off x="5487781" y="2639192"/>
            <a:ext cx="794779" cy="372208"/>
          </a:xfrm>
          <a:prstGeom prst="rect">
            <a:avLst/>
          </a:prstGeom>
        </p:spPr>
      </p:pic>
      <p:pic>
        <p:nvPicPr>
          <p:cNvPr id="98" name="Picture 97">
            <a:extLst>
              <a:ext uri="{FF2B5EF4-FFF2-40B4-BE49-F238E27FC236}">
                <a16:creationId xmlns:a16="http://schemas.microsoft.com/office/drawing/2014/main" id="{C8954B89-AE58-AE28-572D-4C0B5B6A6260}"/>
              </a:ext>
            </a:extLst>
          </p:cNvPr>
          <p:cNvPicPr>
            <a:picLocks noChangeAspect="1"/>
          </p:cNvPicPr>
          <p:nvPr/>
        </p:nvPicPr>
        <p:blipFill>
          <a:blip r:embed="rId22" cstate="email">
            <a:extLst>
              <a:ext uri="{28A0092B-C50C-407E-A947-70E740481C1C}">
                <a14:useLocalDpi xmlns:a14="http://schemas.microsoft.com/office/drawing/2010/main"/>
              </a:ext>
            </a:extLst>
          </a:blip>
          <a:srcRect l="-29559" b="-40093"/>
          <a:stretch>
            <a:fillRect/>
          </a:stretch>
        </p:blipFill>
        <p:spPr>
          <a:xfrm>
            <a:off x="4722967" y="2667950"/>
            <a:ext cx="1145299" cy="939487"/>
          </a:xfrm>
          <a:custGeom>
            <a:avLst/>
            <a:gdLst>
              <a:gd name="connsiteX0" fmla="*/ 0 w 1145299"/>
              <a:gd name="connsiteY0" fmla="*/ 489152 h 939487"/>
              <a:gd name="connsiteX1" fmla="*/ 261302 w 1145299"/>
              <a:gd name="connsiteY1" fmla="*/ 489152 h 939487"/>
              <a:gd name="connsiteX2" fmla="*/ 261302 w 1145299"/>
              <a:gd name="connsiteY2" fmla="*/ 670618 h 939487"/>
              <a:gd name="connsiteX3" fmla="*/ 949234 w 1145299"/>
              <a:gd name="connsiteY3" fmla="*/ 670618 h 939487"/>
              <a:gd name="connsiteX4" fmla="*/ 949234 w 1145299"/>
              <a:gd name="connsiteY4" fmla="*/ 939487 h 939487"/>
              <a:gd name="connsiteX5" fmla="*/ 0 w 1145299"/>
              <a:gd name="connsiteY5" fmla="*/ 939487 h 939487"/>
              <a:gd name="connsiteX6" fmla="*/ 261302 w 1145299"/>
              <a:gd name="connsiteY6" fmla="*/ 0 h 939487"/>
              <a:gd name="connsiteX7" fmla="*/ 1145299 w 1145299"/>
              <a:gd name="connsiteY7" fmla="*/ 0 h 939487"/>
              <a:gd name="connsiteX8" fmla="*/ 1145299 w 1145299"/>
              <a:gd name="connsiteY8" fmla="*/ 670618 h 939487"/>
              <a:gd name="connsiteX9" fmla="*/ 949234 w 1145299"/>
              <a:gd name="connsiteY9" fmla="*/ 670618 h 939487"/>
              <a:gd name="connsiteX10" fmla="*/ 949234 w 1145299"/>
              <a:gd name="connsiteY10" fmla="*/ 489152 h 939487"/>
              <a:gd name="connsiteX11" fmla="*/ 261302 w 1145299"/>
              <a:gd name="connsiteY11" fmla="*/ 489152 h 93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5299" h="939487">
                <a:moveTo>
                  <a:pt x="0" y="489152"/>
                </a:moveTo>
                <a:lnTo>
                  <a:pt x="261302" y="489152"/>
                </a:lnTo>
                <a:lnTo>
                  <a:pt x="261302" y="670618"/>
                </a:lnTo>
                <a:lnTo>
                  <a:pt x="949234" y="670618"/>
                </a:lnTo>
                <a:lnTo>
                  <a:pt x="949234" y="939487"/>
                </a:lnTo>
                <a:lnTo>
                  <a:pt x="0" y="939487"/>
                </a:lnTo>
                <a:close/>
                <a:moveTo>
                  <a:pt x="261302" y="0"/>
                </a:moveTo>
                <a:lnTo>
                  <a:pt x="1145299" y="0"/>
                </a:lnTo>
                <a:lnTo>
                  <a:pt x="1145299" y="670618"/>
                </a:lnTo>
                <a:lnTo>
                  <a:pt x="949234" y="670618"/>
                </a:lnTo>
                <a:lnTo>
                  <a:pt x="949234" y="489152"/>
                </a:lnTo>
                <a:lnTo>
                  <a:pt x="261302" y="489152"/>
                </a:lnTo>
                <a:close/>
              </a:path>
            </a:pathLst>
          </a:custGeom>
        </p:spPr>
      </p:pic>
      <p:pic>
        <p:nvPicPr>
          <p:cNvPr id="101" name="Picture 100">
            <a:extLst>
              <a:ext uri="{FF2B5EF4-FFF2-40B4-BE49-F238E27FC236}">
                <a16:creationId xmlns:a16="http://schemas.microsoft.com/office/drawing/2014/main" id="{F24AFED3-0F5A-48A8-6AFC-610DA339786D}"/>
              </a:ext>
            </a:extLst>
          </p:cNvPr>
          <p:cNvPicPr>
            <a:picLocks noChangeAspect="1"/>
          </p:cNvPicPr>
          <p:nvPr/>
        </p:nvPicPr>
        <p:blipFill>
          <a:blip r:embed="rId23" cstate="email">
            <a:extLst>
              <a:ext uri="{28A0092B-C50C-407E-A947-70E740481C1C}">
                <a14:useLocalDpi xmlns:a14="http://schemas.microsoft.com/office/drawing/2010/main"/>
              </a:ext>
            </a:extLst>
          </a:blip>
          <a:srcRect r="-37718" b="-27525"/>
          <a:stretch>
            <a:fillRect/>
          </a:stretch>
        </p:blipFill>
        <p:spPr>
          <a:xfrm>
            <a:off x="5435477" y="2692732"/>
            <a:ext cx="1217419" cy="878529"/>
          </a:xfrm>
          <a:custGeom>
            <a:avLst/>
            <a:gdLst>
              <a:gd name="connsiteX0" fmla="*/ 883997 w 1217419"/>
              <a:gd name="connsiteY0" fmla="*/ 429555 h 878529"/>
              <a:gd name="connsiteX1" fmla="*/ 1217419 w 1217419"/>
              <a:gd name="connsiteY1" fmla="*/ 429555 h 878529"/>
              <a:gd name="connsiteX2" fmla="*/ 1217419 w 1217419"/>
              <a:gd name="connsiteY2" fmla="*/ 878529 h 878529"/>
              <a:gd name="connsiteX3" fmla="*/ 217028 w 1217419"/>
              <a:gd name="connsiteY3" fmla="*/ 878529 h 878529"/>
              <a:gd name="connsiteX4" fmla="*/ 217028 w 1217419"/>
              <a:gd name="connsiteY4" fmla="*/ 688908 h 878529"/>
              <a:gd name="connsiteX5" fmla="*/ 883997 w 1217419"/>
              <a:gd name="connsiteY5" fmla="*/ 688908 h 878529"/>
              <a:gd name="connsiteX6" fmla="*/ 0 w 1217419"/>
              <a:gd name="connsiteY6" fmla="*/ 0 h 878529"/>
              <a:gd name="connsiteX7" fmla="*/ 883997 w 1217419"/>
              <a:gd name="connsiteY7" fmla="*/ 0 h 878529"/>
              <a:gd name="connsiteX8" fmla="*/ 883997 w 1217419"/>
              <a:gd name="connsiteY8" fmla="*/ 429555 h 878529"/>
              <a:gd name="connsiteX9" fmla="*/ 217028 w 1217419"/>
              <a:gd name="connsiteY9" fmla="*/ 429555 h 878529"/>
              <a:gd name="connsiteX10" fmla="*/ 217028 w 1217419"/>
              <a:gd name="connsiteY10" fmla="*/ 688908 h 878529"/>
              <a:gd name="connsiteX11" fmla="*/ 0 w 1217419"/>
              <a:gd name="connsiteY11" fmla="*/ 688908 h 87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7419" h="878529">
                <a:moveTo>
                  <a:pt x="883997" y="429555"/>
                </a:moveTo>
                <a:lnTo>
                  <a:pt x="1217419" y="429555"/>
                </a:lnTo>
                <a:lnTo>
                  <a:pt x="1217419" y="878529"/>
                </a:lnTo>
                <a:lnTo>
                  <a:pt x="217028" y="878529"/>
                </a:lnTo>
                <a:lnTo>
                  <a:pt x="217028" y="688908"/>
                </a:lnTo>
                <a:lnTo>
                  <a:pt x="883997" y="688908"/>
                </a:lnTo>
                <a:close/>
                <a:moveTo>
                  <a:pt x="0" y="0"/>
                </a:moveTo>
                <a:lnTo>
                  <a:pt x="883997" y="0"/>
                </a:lnTo>
                <a:lnTo>
                  <a:pt x="883997" y="429555"/>
                </a:lnTo>
                <a:lnTo>
                  <a:pt x="217028" y="429555"/>
                </a:lnTo>
                <a:lnTo>
                  <a:pt x="217028" y="688908"/>
                </a:lnTo>
                <a:lnTo>
                  <a:pt x="0" y="688908"/>
                </a:lnTo>
                <a:close/>
              </a:path>
            </a:pathLst>
          </a:custGeom>
        </p:spPr>
      </p:pic>
      <p:pic>
        <p:nvPicPr>
          <p:cNvPr id="91" name="Picture 90">
            <a:extLst>
              <a:ext uri="{FF2B5EF4-FFF2-40B4-BE49-F238E27FC236}">
                <a16:creationId xmlns:a16="http://schemas.microsoft.com/office/drawing/2014/main" id="{238D8D71-4F5A-0532-E150-1B3DF8E6DE52}"/>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rot="20701984">
            <a:off x="5219036" y="2538475"/>
            <a:ext cx="794779" cy="372208"/>
          </a:xfrm>
          <a:prstGeom prst="rect">
            <a:avLst/>
          </a:prstGeom>
        </p:spPr>
      </p:pic>
      <p:pic>
        <p:nvPicPr>
          <p:cNvPr id="103" name="Picture 102" descr="Cinnamon Toast Crunch™ Cereal Single Serve Cup 2 oz | General Mills  Foodservice">
            <a:extLst>
              <a:ext uri="{FF2B5EF4-FFF2-40B4-BE49-F238E27FC236}">
                <a16:creationId xmlns:a16="http://schemas.microsoft.com/office/drawing/2014/main" id="{90298FFE-1C3C-88F7-2ED5-8C9A447A02C0}"/>
              </a:ext>
            </a:extLst>
          </p:cNvPr>
          <p:cNvPicPr>
            <a:picLocks noChangeAspect="1" noChangeArrowheads="1"/>
          </p:cNvPicPr>
          <p:nvPr/>
        </p:nvPicPr>
        <p:blipFill rotWithShape="1">
          <a:blip r:embed="rId24" cstate="email">
            <a:extLst>
              <a:ext uri="{BEBA8EAE-BF5A-486C-A8C5-ECC9F3942E4B}">
                <a14:imgProps xmlns:a14="http://schemas.microsoft.com/office/drawing/2010/main">
                  <a14:imgLayer r:embed="rId25">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181834">
            <a:off x="7092210" y="2574645"/>
            <a:ext cx="479485" cy="481850"/>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3" descr="Cinnamon Toast Crunch™ Cereal Single Serve Cup 2 oz | General Mills  Foodservice">
            <a:extLst>
              <a:ext uri="{FF2B5EF4-FFF2-40B4-BE49-F238E27FC236}">
                <a16:creationId xmlns:a16="http://schemas.microsoft.com/office/drawing/2014/main" id="{359685B0-6210-014E-A1E8-2B0A359E3EDB}"/>
              </a:ext>
            </a:extLst>
          </p:cNvPr>
          <p:cNvPicPr>
            <a:picLocks noChangeAspect="1" noChangeArrowheads="1"/>
          </p:cNvPicPr>
          <p:nvPr/>
        </p:nvPicPr>
        <p:blipFill rotWithShape="1">
          <a:blip r:embed="rId24" cstate="email">
            <a:extLst>
              <a:ext uri="{BEBA8EAE-BF5A-486C-A8C5-ECC9F3942E4B}">
                <a14:imgProps xmlns:a14="http://schemas.microsoft.com/office/drawing/2010/main">
                  <a14:imgLayer r:embed="rId25">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181834">
            <a:off x="6857079" y="2614022"/>
            <a:ext cx="479485" cy="481850"/>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15">
            <a:extLst>
              <a:ext uri="{FF2B5EF4-FFF2-40B4-BE49-F238E27FC236}">
                <a16:creationId xmlns:a16="http://schemas.microsoft.com/office/drawing/2014/main" id="{2E08ABA5-8281-DDA6-007D-4CFA01AE5FA1}"/>
              </a:ext>
            </a:extLst>
          </p:cNvPr>
          <p:cNvPicPr>
            <a:picLocks noChangeAspect="1"/>
          </p:cNvPicPr>
          <p:nvPr/>
        </p:nvPicPr>
        <p:blipFill>
          <a:blip r:embed="rId26" cstate="email">
            <a:extLst>
              <a:ext uri="{28A0092B-C50C-407E-A947-70E740481C1C}">
                <a14:useLocalDpi xmlns:a14="http://schemas.microsoft.com/office/drawing/2010/main"/>
              </a:ext>
            </a:extLst>
          </a:blip>
          <a:srcRect r="-59802" b="-91504"/>
          <a:stretch>
            <a:fillRect/>
          </a:stretch>
        </p:blipFill>
        <p:spPr>
          <a:xfrm rot="1822688">
            <a:off x="7166271" y="2655654"/>
            <a:ext cx="1490585" cy="1564467"/>
          </a:xfrm>
          <a:custGeom>
            <a:avLst/>
            <a:gdLst>
              <a:gd name="connsiteX0" fmla="*/ 932769 w 1490585"/>
              <a:gd name="connsiteY0" fmla="*/ 255186 h 1564467"/>
              <a:gd name="connsiteX1" fmla="*/ 1042551 w 1490585"/>
              <a:gd name="connsiteY1" fmla="*/ 190833 h 1564467"/>
              <a:gd name="connsiteX2" fmla="*/ 1490585 w 1490585"/>
              <a:gd name="connsiteY2" fmla="*/ 955156 h 1564467"/>
              <a:gd name="connsiteX3" fmla="*/ 451130 w 1490585"/>
              <a:gd name="connsiteY3" fmla="*/ 1564467 h 1564467"/>
              <a:gd name="connsiteX4" fmla="*/ 12939 w 1490585"/>
              <a:gd name="connsiteY4" fmla="*/ 816935 h 1564467"/>
              <a:gd name="connsiteX5" fmla="*/ 932769 w 1490585"/>
              <a:gd name="connsiteY5" fmla="*/ 816935 h 1564467"/>
              <a:gd name="connsiteX6" fmla="*/ 0 w 1490585"/>
              <a:gd name="connsiteY6" fmla="*/ 0 h 1564467"/>
              <a:gd name="connsiteX7" fmla="*/ 932769 w 1490585"/>
              <a:gd name="connsiteY7" fmla="*/ 0 h 1564467"/>
              <a:gd name="connsiteX8" fmla="*/ 932769 w 1490585"/>
              <a:gd name="connsiteY8" fmla="*/ 255186 h 1564467"/>
              <a:gd name="connsiteX9" fmla="*/ 3096 w 1490585"/>
              <a:gd name="connsiteY9" fmla="*/ 800144 h 1564467"/>
              <a:gd name="connsiteX10" fmla="*/ 12939 w 1490585"/>
              <a:gd name="connsiteY10" fmla="*/ 816935 h 1564467"/>
              <a:gd name="connsiteX11" fmla="*/ 0 w 1490585"/>
              <a:gd name="connsiteY11" fmla="*/ 816935 h 156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0585" h="1564467">
                <a:moveTo>
                  <a:pt x="932769" y="255186"/>
                </a:moveTo>
                <a:lnTo>
                  <a:pt x="1042551" y="190833"/>
                </a:lnTo>
                <a:lnTo>
                  <a:pt x="1490585" y="955156"/>
                </a:lnTo>
                <a:lnTo>
                  <a:pt x="451130" y="1564467"/>
                </a:lnTo>
                <a:lnTo>
                  <a:pt x="12939" y="816935"/>
                </a:lnTo>
                <a:lnTo>
                  <a:pt x="932769" y="816935"/>
                </a:lnTo>
                <a:close/>
                <a:moveTo>
                  <a:pt x="0" y="0"/>
                </a:moveTo>
                <a:lnTo>
                  <a:pt x="932769" y="0"/>
                </a:lnTo>
                <a:lnTo>
                  <a:pt x="932769" y="255186"/>
                </a:lnTo>
                <a:lnTo>
                  <a:pt x="3096" y="800144"/>
                </a:lnTo>
                <a:lnTo>
                  <a:pt x="12939" y="816935"/>
                </a:lnTo>
                <a:lnTo>
                  <a:pt x="0" y="816935"/>
                </a:lnTo>
                <a:close/>
              </a:path>
            </a:pathLst>
          </a:custGeom>
        </p:spPr>
      </p:pic>
      <p:pic>
        <p:nvPicPr>
          <p:cNvPr id="117" name="Picture 116">
            <a:extLst>
              <a:ext uri="{FF2B5EF4-FFF2-40B4-BE49-F238E27FC236}">
                <a16:creationId xmlns:a16="http://schemas.microsoft.com/office/drawing/2014/main" id="{00D91A27-946B-4BD5-CE7D-D5CD8CEDFF09}"/>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rot="205078">
            <a:off x="8056379" y="2895357"/>
            <a:ext cx="307930" cy="267129"/>
          </a:xfrm>
          <a:prstGeom prst="rect">
            <a:avLst/>
          </a:prstGeom>
        </p:spPr>
      </p:pic>
      <p:grpSp>
        <p:nvGrpSpPr>
          <p:cNvPr id="108" name="Group 107">
            <a:extLst>
              <a:ext uri="{FF2B5EF4-FFF2-40B4-BE49-F238E27FC236}">
                <a16:creationId xmlns:a16="http://schemas.microsoft.com/office/drawing/2014/main" id="{7DD1CC18-8212-2D07-2CA4-EA41EB58D34C}"/>
              </a:ext>
            </a:extLst>
          </p:cNvPr>
          <p:cNvGrpSpPr/>
          <p:nvPr/>
        </p:nvGrpSpPr>
        <p:grpSpPr>
          <a:xfrm rot="20958789" flipH="1">
            <a:off x="7419517" y="2489022"/>
            <a:ext cx="709574" cy="581800"/>
            <a:chOff x="6320218" y="3376097"/>
            <a:chExt cx="709574" cy="581800"/>
          </a:xfrm>
        </p:grpSpPr>
        <p:pic>
          <p:nvPicPr>
            <p:cNvPr id="109" name="Picture 4" descr="Image result for banana vector">
              <a:extLst>
                <a:ext uri="{FF2B5EF4-FFF2-40B4-BE49-F238E27FC236}">
                  <a16:creationId xmlns:a16="http://schemas.microsoft.com/office/drawing/2014/main" id="{AE75CE64-7DE6-D61D-959A-35447166F6D6}"/>
                </a:ext>
              </a:extLst>
            </p:cNvPr>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rot="21239278">
              <a:off x="6363595" y="3376097"/>
              <a:ext cx="666197" cy="357526"/>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09" descr="Image result for banana vector">
              <a:extLst>
                <a:ext uri="{FF2B5EF4-FFF2-40B4-BE49-F238E27FC236}">
                  <a16:creationId xmlns:a16="http://schemas.microsoft.com/office/drawing/2014/main" id="{C12FC6BE-77F6-E6F6-AD0B-041CB7A82D51}"/>
                </a:ext>
              </a:extLst>
            </p:cNvPr>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rot="21239278">
              <a:off x="6320218" y="3600371"/>
              <a:ext cx="666197" cy="357526"/>
            </a:xfrm>
            <a:prstGeom prst="rect">
              <a:avLst/>
            </a:prstGeom>
            <a:noFill/>
            <a:extLst>
              <a:ext uri="{909E8E84-426E-40DD-AFC4-6F175D3DCCD1}">
                <a14:hiddenFill xmlns:a14="http://schemas.microsoft.com/office/drawing/2010/main">
                  <a:solidFill>
                    <a:srgbClr val="FFFFFF"/>
                  </a:solidFill>
                </a14:hiddenFill>
              </a:ext>
            </a:extLst>
          </p:spPr>
        </p:pic>
      </p:grpSp>
      <p:pic>
        <p:nvPicPr>
          <p:cNvPr id="107" name="Picture 106">
            <a:extLst>
              <a:ext uri="{FF2B5EF4-FFF2-40B4-BE49-F238E27FC236}">
                <a16:creationId xmlns:a16="http://schemas.microsoft.com/office/drawing/2014/main" id="{155EE98A-8806-C396-3283-EFE2540F2A38}"/>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rot="205078">
            <a:off x="8267013" y="2836784"/>
            <a:ext cx="307930" cy="267129"/>
          </a:xfrm>
          <a:prstGeom prst="rect">
            <a:avLst/>
          </a:prstGeom>
        </p:spPr>
      </p:pic>
      <p:pic>
        <p:nvPicPr>
          <p:cNvPr id="105" name="Picture 104">
            <a:extLst>
              <a:ext uri="{FF2B5EF4-FFF2-40B4-BE49-F238E27FC236}">
                <a16:creationId xmlns:a16="http://schemas.microsoft.com/office/drawing/2014/main" id="{33609C4E-D312-F4F8-2CFF-965E4EE1F351}"/>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rot="205078">
            <a:off x="8343343" y="2887673"/>
            <a:ext cx="307930" cy="267129"/>
          </a:xfrm>
          <a:prstGeom prst="rect">
            <a:avLst/>
          </a:prstGeom>
        </p:spPr>
      </p:pic>
      <p:pic>
        <p:nvPicPr>
          <p:cNvPr id="102" name="Picture 101" descr="Cinnamon Toast Crunch™ Cereal Single Serve Cup 2 oz | General Mills  Foodservice">
            <a:extLst>
              <a:ext uri="{FF2B5EF4-FFF2-40B4-BE49-F238E27FC236}">
                <a16:creationId xmlns:a16="http://schemas.microsoft.com/office/drawing/2014/main" id="{DF8064BB-DFED-4706-6E03-09880347CB72}"/>
              </a:ext>
            </a:extLst>
          </p:cNvPr>
          <p:cNvPicPr>
            <a:picLocks noChangeAspect="1" noChangeArrowheads="1"/>
          </p:cNvPicPr>
          <p:nvPr/>
        </p:nvPicPr>
        <p:blipFill rotWithShape="1">
          <a:blip r:embed="rId24" cstate="email">
            <a:extLst>
              <a:ext uri="{BEBA8EAE-BF5A-486C-A8C5-ECC9F3942E4B}">
                <a14:imgProps xmlns:a14="http://schemas.microsoft.com/office/drawing/2010/main">
                  <a14:imgLayer r:embed="rId25">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181834">
            <a:off x="7190713" y="2608012"/>
            <a:ext cx="479485" cy="481850"/>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19" descr="Cinnamon Toast Crunch™ Cereal Single Serve Cup 2 oz | General Mills  Foodservice">
            <a:extLst>
              <a:ext uri="{FF2B5EF4-FFF2-40B4-BE49-F238E27FC236}">
                <a16:creationId xmlns:a16="http://schemas.microsoft.com/office/drawing/2014/main" id="{668531A2-4381-39A2-A7FD-BC3B33D978C7}"/>
              </a:ext>
            </a:extLst>
          </p:cNvPr>
          <p:cNvPicPr>
            <a:picLocks noChangeAspect="1" noChangeArrowheads="1"/>
          </p:cNvPicPr>
          <p:nvPr/>
        </p:nvPicPr>
        <p:blipFill rotWithShape="1">
          <a:blip r:embed="rId24" cstate="email">
            <a:extLst>
              <a:ext uri="{BEBA8EAE-BF5A-486C-A8C5-ECC9F3942E4B}">
                <a14:imgProps xmlns:a14="http://schemas.microsoft.com/office/drawing/2010/main">
                  <a14:imgLayer r:embed="rId25">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181834">
            <a:off x="6988095" y="2319392"/>
            <a:ext cx="479485" cy="481850"/>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20">
            <a:extLst>
              <a:ext uri="{FF2B5EF4-FFF2-40B4-BE49-F238E27FC236}">
                <a16:creationId xmlns:a16="http://schemas.microsoft.com/office/drawing/2014/main" id="{51C25932-E7DE-8960-B770-297D3898F34C}"/>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rot="205078">
            <a:off x="8254491" y="2665270"/>
            <a:ext cx="307930" cy="267129"/>
          </a:xfrm>
          <a:prstGeom prst="rect">
            <a:avLst/>
          </a:prstGeom>
        </p:spPr>
      </p:pic>
      <p:pic>
        <p:nvPicPr>
          <p:cNvPr id="106" name="Picture 105">
            <a:extLst>
              <a:ext uri="{FF2B5EF4-FFF2-40B4-BE49-F238E27FC236}">
                <a16:creationId xmlns:a16="http://schemas.microsoft.com/office/drawing/2014/main" id="{2B5EB206-A8F0-6F27-4EA8-A1859434A7F6}"/>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rot="205078">
            <a:off x="8115043" y="2715373"/>
            <a:ext cx="307930" cy="267129"/>
          </a:xfrm>
          <a:prstGeom prst="rect">
            <a:avLst/>
          </a:prstGeom>
        </p:spPr>
      </p:pic>
      <p:sp>
        <p:nvSpPr>
          <p:cNvPr id="1025" name="Rectangle 1024">
            <a:extLst>
              <a:ext uri="{FF2B5EF4-FFF2-40B4-BE49-F238E27FC236}">
                <a16:creationId xmlns:a16="http://schemas.microsoft.com/office/drawing/2014/main" id="{EFAF5BDF-173A-C7A0-8E8C-6B3E02F87347}"/>
              </a:ext>
            </a:extLst>
          </p:cNvPr>
          <p:cNvSpPr/>
          <p:nvPr/>
        </p:nvSpPr>
        <p:spPr>
          <a:xfrm>
            <a:off x="5272830" y="3456901"/>
            <a:ext cx="785094" cy="600862"/>
          </a:xfrm>
          <a:prstGeom prst="rect">
            <a:avLst/>
          </a:prstGeom>
          <a:solidFill>
            <a:srgbClr val="CCCC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5" name="Picture 124">
            <a:extLst>
              <a:ext uri="{FF2B5EF4-FFF2-40B4-BE49-F238E27FC236}">
                <a16:creationId xmlns:a16="http://schemas.microsoft.com/office/drawing/2014/main" id="{080F36F8-AC20-BA0C-77F4-7680808A03A8}"/>
              </a:ext>
            </a:extLst>
          </p:cNvPr>
          <p:cNvPicPr>
            <a:picLocks noChangeAspect="1"/>
          </p:cNvPicPr>
          <p:nvPr/>
        </p:nvPicPr>
        <p:blipFill>
          <a:blip r:embed="rId29" cstate="email">
            <a:alphaModFix amt="50000"/>
            <a:extLst>
              <a:ext uri="{28A0092B-C50C-407E-A947-70E740481C1C}">
                <a14:useLocalDpi xmlns:a14="http://schemas.microsoft.com/office/drawing/2010/main"/>
              </a:ext>
            </a:extLst>
          </a:blip>
          <a:stretch>
            <a:fillRect/>
          </a:stretch>
        </p:blipFill>
        <p:spPr>
          <a:xfrm>
            <a:off x="5263304" y="3463535"/>
            <a:ext cx="781242" cy="619009"/>
          </a:xfrm>
          <a:prstGeom prst="rect">
            <a:avLst/>
          </a:prstGeom>
        </p:spPr>
      </p:pic>
      <p:sp>
        <p:nvSpPr>
          <p:cNvPr id="1027" name="Rectangle 1026">
            <a:extLst>
              <a:ext uri="{FF2B5EF4-FFF2-40B4-BE49-F238E27FC236}">
                <a16:creationId xmlns:a16="http://schemas.microsoft.com/office/drawing/2014/main" id="{E77CC83B-4A62-CA38-51A7-9323A1556DA3}"/>
              </a:ext>
            </a:extLst>
          </p:cNvPr>
          <p:cNvSpPr/>
          <p:nvPr/>
        </p:nvSpPr>
        <p:spPr>
          <a:xfrm>
            <a:off x="7414211" y="3695429"/>
            <a:ext cx="785094" cy="324585"/>
          </a:xfrm>
          <a:prstGeom prst="rect">
            <a:avLst/>
          </a:prstGeom>
          <a:solidFill>
            <a:srgbClr val="CCCC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4" name="Picture 123">
            <a:extLst>
              <a:ext uri="{FF2B5EF4-FFF2-40B4-BE49-F238E27FC236}">
                <a16:creationId xmlns:a16="http://schemas.microsoft.com/office/drawing/2014/main" id="{1C4E26B7-23CA-8899-4FE6-8B47C4D0BA82}"/>
              </a:ext>
            </a:extLst>
          </p:cNvPr>
          <p:cNvPicPr>
            <a:picLocks noChangeAspect="1"/>
          </p:cNvPicPr>
          <p:nvPr/>
        </p:nvPicPr>
        <p:blipFill>
          <a:blip r:embed="rId29" cstate="email">
            <a:alphaModFix amt="50000"/>
            <a:extLst>
              <a:ext uri="{28A0092B-C50C-407E-A947-70E740481C1C}">
                <a14:useLocalDpi xmlns:a14="http://schemas.microsoft.com/office/drawing/2010/main"/>
              </a:ext>
            </a:extLst>
          </a:blip>
          <a:stretch>
            <a:fillRect/>
          </a:stretch>
        </p:blipFill>
        <p:spPr>
          <a:xfrm>
            <a:off x="7338747" y="3617977"/>
            <a:ext cx="920576" cy="550500"/>
          </a:xfrm>
          <a:prstGeom prst="rect">
            <a:avLst/>
          </a:prstGeom>
        </p:spPr>
      </p:pic>
      <p:sp>
        <p:nvSpPr>
          <p:cNvPr id="23" name="Rectangle: Rounded Corners 22">
            <a:extLst>
              <a:ext uri="{FF2B5EF4-FFF2-40B4-BE49-F238E27FC236}">
                <a16:creationId xmlns:a16="http://schemas.microsoft.com/office/drawing/2014/main" id="{67727199-749E-9A84-89D1-07543E5DE304}"/>
              </a:ext>
            </a:extLst>
          </p:cNvPr>
          <p:cNvSpPr/>
          <p:nvPr/>
        </p:nvSpPr>
        <p:spPr bwMode="auto">
          <a:xfrm>
            <a:off x="9396100" y="4145810"/>
            <a:ext cx="1226799" cy="1188720"/>
          </a:xfrm>
          <a:prstGeom prst="roundRect">
            <a:avLst/>
          </a:prstGeom>
          <a:solidFill>
            <a:schemeClr val="bg1"/>
          </a:solidFill>
          <a:ln w="38100">
            <a:solidFill>
              <a:srgbClr val="002060"/>
            </a:solidFill>
            <a:prstDash val="solid"/>
          </a:ln>
          <a:effectLst>
            <a:outerShdw blurRad="50800" dist="38100" dir="2700000" algn="tl" rotWithShape="0">
              <a:prstClr val="black">
                <a:alpha val="40000"/>
              </a:prstClr>
            </a:outerShdw>
          </a:effectLst>
        </p:spPr>
        <p:txBody>
          <a:bodyPr anchor="ctr"/>
          <a:lstStyle/>
          <a:p>
            <a:pPr algn="ctr" defTabSz="914400" fontAlgn="base">
              <a:spcBef>
                <a:spcPct val="0"/>
              </a:spcBef>
              <a:spcAft>
                <a:spcPct val="0"/>
              </a:spcAft>
              <a:defRPr/>
            </a:pPr>
            <a:endParaRPr lang="en-US" sz="1700" kern="0" dirty="0">
              <a:solidFill>
                <a:prstClr val="black"/>
              </a:solidFill>
              <a:latin typeface="+mj-lt"/>
            </a:endParaRPr>
          </a:p>
        </p:txBody>
      </p:sp>
      <p:sp>
        <p:nvSpPr>
          <p:cNvPr id="27" name="Rectangle: Rounded Corners 26">
            <a:extLst>
              <a:ext uri="{FF2B5EF4-FFF2-40B4-BE49-F238E27FC236}">
                <a16:creationId xmlns:a16="http://schemas.microsoft.com/office/drawing/2014/main" id="{5BF8FB23-F90A-B117-61D9-07ADB90ABE4A}"/>
              </a:ext>
            </a:extLst>
          </p:cNvPr>
          <p:cNvSpPr/>
          <p:nvPr/>
        </p:nvSpPr>
        <p:spPr bwMode="auto">
          <a:xfrm>
            <a:off x="5041613" y="4145810"/>
            <a:ext cx="1225296" cy="1188720"/>
          </a:xfrm>
          <a:prstGeom prst="roundRect">
            <a:avLst/>
          </a:prstGeom>
          <a:solidFill>
            <a:schemeClr val="bg1"/>
          </a:solidFill>
          <a:ln w="38100">
            <a:solidFill>
              <a:srgbClr val="002060"/>
            </a:solidFill>
            <a:prstDash val="solid"/>
          </a:ln>
          <a:effectLst>
            <a:outerShdw blurRad="50800" dist="38100" dir="2700000" algn="tl" rotWithShape="0">
              <a:prstClr val="black">
                <a:alpha val="40000"/>
              </a:prstClr>
            </a:outerShdw>
          </a:effectLst>
        </p:spPr>
        <p:txBody>
          <a:bodyPr anchor="ctr"/>
          <a:lstStyle/>
          <a:p>
            <a:pPr algn="ctr" defTabSz="914400" fontAlgn="base">
              <a:spcBef>
                <a:spcPct val="0"/>
              </a:spcBef>
              <a:spcAft>
                <a:spcPct val="0"/>
              </a:spcAft>
              <a:defRPr/>
            </a:pPr>
            <a:r>
              <a:rPr lang="en-US" b="1" kern="0" dirty="0">
                <a:solidFill>
                  <a:srgbClr val="243048"/>
                </a:solidFill>
                <a:latin typeface="+mj-lt"/>
              </a:rPr>
              <a:t>Breakfast entree</a:t>
            </a:r>
          </a:p>
        </p:txBody>
      </p:sp>
      <p:sp>
        <p:nvSpPr>
          <p:cNvPr id="29" name="Rectangle: Rounded Corners 28">
            <a:extLst>
              <a:ext uri="{FF2B5EF4-FFF2-40B4-BE49-F238E27FC236}">
                <a16:creationId xmlns:a16="http://schemas.microsoft.com/office/drawing/2014/main" id="{2CA50790-C337-87F5-D287-426DBCD8A014}"/>
              </a:ext>
            </a:extLst>
          </p:cNvPr>
          <p:cNvSpPr/>
          <p:nvPr/>
        </p:nvSpPr>
        <p:spPr bwMode="auto">
          <a:xfrm>
            <a:off x="7340296" y="4145810"/>
            <a:ext cx="1226799" cy="1188720"/>
          </a:xfrm>
          <a:prstGeom prst="roundRect">
            <a:avLst/>
          </a:prstGeom>
          <a:solidFill>
            <a:schemeClr val="bg1"/>
          </a:solidFill>
          <a:ln w="38100">
            <a:solidFill>
              <a:srgbClr val="002060"/>
            </a:solidFill>
            <a:prstDash val="solid"/>
          </a:ln>
          <a:effectLst>
            <a:outerShdw blurRad="50800" dist="38100" dir="2700000" algn="tl" rotWithShape="0">
              <a:prstClr val="black">
                <a:alpha val="40000"/>
              </a:prstClr>
            </a:outerShdw>
          </a:effectLst>
        </p:spPr>
        <p:txBody>
          <a:bodyPr anchor="ctr"/>
          <a:lstStyle/>
          <a:p>
            <a:pPr algn="ctr" defTabSz="914400" fontAlgn="base">
              <a:spcBef>
                <a:spcPct val="0"/>
              </a:spcBef>
              <a:spcAft>
                <a:spcPct val="0"/>
              </a:spcAft>
              <a:defRPr/>
            </a:pPr>
            <a:r>
              <a:rPr lang="en-US" b="1" kern="0" dirty="0">
                <a:solidFill>
                  <a:srgbClr val="243048"/>
                </a:solidFill>
                <a:latin typeface="+mj-lt"/>
              </a:rPr>
              <a:t>Milk, Fruit &amp; Juice </a:t>
            </a:r>
          </a:p>
        </p:txBody>
      </p:sp>
      <p:sp>
        <p:nvSpPr>
          <p:cNvPr id="31" name="Content Placeholder 22">
            <a:extLst>
              <a:ext uri="{FF2B5EF4-FFF2-40B4-BE49-F238E27FC236}">
                <a16:creationId xmlns:a16="http://schemas.microsoft.com/office/drawing/2014/main" id="{51FA2FD6-C326-116D-0ECC-BBF791B627B1}"/>
              </a:ext>
            </a:extLst>
          </p:cNvPr>
          <p:cNvSpPr txBox="1">
            <a:spLocks/>
          </p:cNvSpPr>
          <p:nvPr/>
        </p:nvSpPr>
        <p:spPr>
          <a:xfrm>
            <a:off x="8826846" y="232351"/>
            <a:ext cx="3340474" cy="2523744"/>
          </a:xfrm>
          <a:prstGeom prst="rect">
            <a:avLst/>
          </a:prstGeom>
          <a:solidFill>
            <a:schemeClr val="bg1"/>
          </a:solidFill>
          <a:ln w="76200">
            <a:solidFill>
              <a:srgbClr val="002060"/>
            </a:solidFill>
          </a:ln>
        </p:spPr>
        <p:txBody>
          <a:bodyPr vert="horz" lIns="91440" tIns="45720" rIns="91440" bIns="45720" rtlCol="0">
            <a:noAutofit/>
          </a:bodyPr>
          <a:lstStyle>
            <a:lvl1pPr marL="0" indent="0" algn="l" defTabSz="457200" rtl="0" eaLnBrk="1" latinLnBrk="0" hangingPunct="1">
              <a:spcBef>
                <a:spcPct val="20000"/>
              </a:spcBef>
              <a:buFont typeface="Arial"/>
              <a:buNone/>
              <a:defRPr sz="6000" b="1" i="0" kern="1200" baseline="0">
                <a:solidFill>
                  <a:srgbClr val="000000"/>
                </a:solidFill>
                <a:latin typeface="Calibri" panose="020F0502020204030204" pitchFamily="34" charset="0"/>
                <a:ea typeface="+mn-ea"/>
                <a:cs typeface="+mn-cs"/>
              </a:defRPr>
            </a:lvl1pPr>
            <a:lvl2pPr marL="742950" indent="-285750" algn="l" defTabSz="457200" rtl="0" eaLnBrk="1" latinLnBrk="0" hangingPunct="1">
              <a:spcBef>
                <a:spcPct val="20000"/>
              </a:spcBef>
              <a:buFont typeface="Wingdings" panose="05000000000000000000" pitchFamily="2" charset="2"/>
              <a:buChar char="Ø"/>
              <a:defRPr sz="2600" kern="1200">
                <a:solidFill>
                  <a:srgbClr val="000000"/>
                </a:solidFill>
                <a:latin typeface="+mn-lt"/>
                <a:ea typeface="+mn-ea"/>
                <a:cs typeface="+mn-cs"/>
              </a:defRPr>
            </a:lvl2pPr>
            <a:lvl3pPr marL="914400" indent="0" algn="l" defTabSz="457200" rtl="0" eaLnBrk="1" latinLnBrk="0" hangingPunct="1">
              <a:spcBef>
                <a:spcPct val="20000"/>
              </a:spcBef>
              <a:buFont typeface="Arial" panose="020B0604020202020204" pitchFamily="34" charset="0"/>
              <a:buNone/>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4400" dirty="0">
                <a:solidFill>
                  <a:srgbClr val="002060"/>
                </a:solidFill>
                <a:latin typeface="Times New Roman" panose="02020603050405020304" pitchFamily="18" charset="0"/>
                <a:cs typeface="Times New Roman" panose="02020603050405020304" pitchFamily="18" charset="0"/>
              </a:rPr>
              <a:t>Classroom BIC POS Setup</a:t>
            </a:r>
          </a:p>
        </p:txBody>
      </p:sp>
      <p:sp>
        <p:nvSpPr>
          <p:cNvPr id="32" name="TextBox 31">
            <a:extLst>
              <a:ext uri="{FF2B5EF4-FFF2-40B4-BE49-F238E27FC236}">
                <a16:creationId xmlns:a16="http://schemas.microsoft.com/office/drawing/2014/main" id="{C09094B2-F468-BEB5-AB7E-85ECD04F2666}"/>
              </a:ext>
            </a:extLst>
          </p:cNvPr>
          <p:cNvSpPr txBox="1"/>
          <p:nvPr/>
        </p:nvSpPr>
        <p:spPr>
          <a:xfrm>
            <a:off x="9301001" y="4277887"/>
            <a:ext cx="1454598" cy="907941"/>
          </a:xfrm>
          <a:prstGeom prst="rect">
            <a:avLst/>
          </a:prstGeom>
          <a:noFill/>
        </p:spPr>
        <p:txBody>
          <a:bodyPr wrap="square" rtlCol="0">
            <a:spAutoFit/>
          </a:bodyPr>
          <a:lstStyle/>
          <a:p>
            <a:pPr algn="ctr" defTabSz="914400" fontAlgn="base">
              <a:spcBef>
                <a:spcPct val="0"/>
              </a:spcBef>
              <a:spcAft>
                <a:spcPct val="0"/>
              </a:spcAft>
              <a:defRPr/>
            </a:pPr>
            <a:r>
              <a:rPr lang="en-US" b="1" kern="0" dirty="0">
                <a:solidFill>
                  <a:srgbClr val="243048"/>
                </a:solidFill>
                <a:latin typeface="+mj-lt"/>
              </a:rPr>
              <a:t>Trays/</a:t>
            </a:r>
          </a:p>
          <a:p>
            <a:pPr algn="ctr" defTabSz="914400" fontAlgn="base">
              <a:spcBef>
                <a:spcPct val="0"/>
              </a:spcBef>
              <a:spcAft>
                <a:spcPct val="0"/>
              </a:spcAft>
              <a:defRPr/>
            </a:pPr>
            <a:r>
              <a:rPr lang="en-US" b="1" kern="0" dirty="0" err="1">
                <a:solidFill>
                  <a:srgbClr val="243048"/>
                </a:solidFill>
                <a:latin typeface="+mj-lt"/>
              </a:rPr>
              <a:t>Sporkettes</a:t>
            </a:r>
            <a:endParaRPr lang="en-US" sz="1700" b="1" kern="0" dirty="0">
              <a:solidFill>
                <a:srgbClr val="243048"/>
              </a:solidFill>
              <a:latin typeface="+mj-lt"/>
            </a:endParaRPr>
          </a:p>
          <a:p>
            <a:pPr algn="ctr" defTabSz="914400" fontAlgn="base">
              <a:spcBef>
                <a:spcPct val="0"/>
              </a:spcBef>
              <a:spcAft>
                <a:spcPct val="0"/>
              </a:spcAft>
              <a:defRPr/>
            </a:pPr>
            <a:r>
              <a:rPr lang="en-US" sz="1700" b="1" kern="0" dirty="0">
                <a:solidFill>
                  <a:srgbClr val="243048"/>
                </a:solidFill>
                <a:latin typeface="+mj-lt"/>
              </a:rPr>
              <a:t>(as needed)</a:t>
            </a:r>
            <a:endParaRPr lang="en-US" b="1" dirty="0">
              <a:solidFill>
                <a:srgbClr val="243048"/>
              </a:solidFill>
            </a:endParaRPr>
          </a:p>
        </p:txBody>
      </p:sp>
      <p:sp>
        <p:nvSpPr>
          <p:cNvPr id="21" name="Oval 20">
            <a:extLst>
              <a:ext uri="{FF2B5EF4-FFF2-40B4-BE49-F238E27FC236}">
                <a16:creationId xmlns:a16="http://schemas.microsoft.com/office/drawing/2014/main" id="{8E00316F-4C55-9873-FA3A-7BD67180E13B}"/>
              </a:ext>
            </a:extLst>
          </p:cNvPr>
          <p:cNvSpPr/>
          <p:nvPr/>
        </p:nvSpPr>
        <p:spPr>
          <a:xfrm>
            <a:off x="1100553" y="1103729"/>
            <a:ext cx="450209" cy="73173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C3C2EC07-39D3-367A-9CAF-3F26303744A7}"/>
              </a:ext>
            </a:extLst>
          </p:cNvPr>
          <p:cNvGrpSpPr/>
          <p:nvPr/>
        </p:nvGrpSpPr>
        <p:grpSpPr>
          <a:xfrm>
            <a:off x="141327" y="716810"/>
            <a:ext cx="3032125" cy="6858000"/>
            <a:chOff x="-3885232" y="534519"/>
            <a:chExt cx="3032125" cy="6858000"/>
          </a:xfrm>
        </p:grpSpPr>
        <p:pic>
          <p:nvPicPr>
            <p:cNvPr id="53" name="Picture 8" descr="Free Pencil Clipart Transparent, Download Free Pencil Clipart Transparent  png images, Free ClipArts on Clipart Library">
              <a:extLst>
                <a:ext uri="{FF2B5EF4-FFF2-40B4-BE49-F238E27FC236}">
                  <a16:creationId xmlns:a16="http://schemas.microsoft.com/office/drawing/2014/main" id="{67DED386-62D1-C0FD-AD21-49F84ABE6E50}"/>
                </a:ext>
              </a:extLst>
            </p:cNvPr>
            <p:cNvPicPr>
              <a:picLocks noChangeAspect="1" noChangeArrowheads="1"/>
            </p:cNvPicPr>
            <p:nvPr/>
          </p:nvPicPr>
          <p:blipFill rotWithShape="1">
            <a:blip r:embed="rId30" cstate="email">
              <a:extLst>
                <a:ext uri="{BEBA8EAE-BF5A-486C-A8C5-ECC9F3942E4B}">
                  <a14:imgProps xmlns:a14="http://schemas.microsoft.com/office/drawing/2010/main">
                    <a14:imgLayer r:embed="rId31">
                      <a14:imgEffect>
                        <a14:backgroundRemoval t="0" b="100000" l="2667" r="97778">
                          <a14:foregroundMark x1="7111" y1="53061" x2="18222" y2="55102"/>
                          <a14:foregroundMark x1="3111" y1="53061" x2="3111" y2="53061"/>
                          <a14:foregroundMark x1="84889" y1="46939" x2="97778" y2="42857"/>
                          <a14:foregroundMark x1="88000" y1="71429" x2="91556" y2="69388"/>
                        </a14:backgroundRemoval>
                      </a14:imgEffect>
                    </a14:imgLayer>
                  </a14:imgProps>
                </a:ext>
                <a:ext uri="{28A0092B-C50C-407E-A947-70E740481C1C}">
                  <a14:useLocalDpi xmlns:a14="http://schemas.microsoft.com/office/drawing/2010/main"/>
                </a:ext>
              </a:extLst>
            </a:blip>
            <a:srcRect/>
            <a:stretch/>
          </p:blipFill>
          <p:spPr bwMode="auto">
            <a:xfrm rot="14869664">
              <a:off x="-2355541" y="2549238"/>
              <a:ext cx="524466" cy="1283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B84A121B-7F75-5BA4-DF11-8537B2FB7C8F}"/>
                </a:ext>
              </a:extLst>
            </p:cNvPr>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3885232" y="534519"/>
              <a:ext cx="3032125" cy="6858000"/>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Rounded Corners 19">
            <a:extLst>
              <a:ext uri="{FF2B5EF4-FFF2-40B4-BE49-F238E27FC236}">
                <a16:creationId xmlns:a16="http://schemas.microsoft.com/office/drawing/2014/main" id="{6EA2BC5A-E75A-3103-CC90-7798C7C8E826}"/>
              </a:ext>
            </a:extLst>
          </p:cNvPr>
          <p:cNvSpPr/>
          <p:nvPr/>
        </p:nvSpPr>
        <p:spPr>
          <a:xfrm>
            <a:off x="1275731" y="4087191"/>
            <a:ext cx="1231648" cy="1188720"/>
          </a:xfrm>
          <a:prstGeom prst="roundRect">
            <a:avLst/>
          </a:prstGeom>
          <a:solidFill>
            <a:schemeClr val="bg1"/>
          </a:solidFill>
          <a:ln w="38100">
            <a:solidFill>
              <a:srgbClr val="00206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243048"/>
                </a:solidFill>
                <a:latin typeface="+mj-lt"/>
                <a:ea typeface="Verdana" panose="020B0604030504040204" pitchFamily="34" charset="0"/>
                <a:cs typeface="Verdana" panose="020B0604030504040204" pitchFamily="34" charset="0"/>
              </a:rPr>
              <a:t>Meal Count Form</a:t>
            </a:r>
          </a:p>
          <a:p>
            <a:pPr algn="ctr"/>
            <a:r>
              <a:rPr lang="en-US" b="1" dirty="0">
                <a:solidFill>
                  <a:srgbClr val="243048"/>
                </a:solidFill>
                <a:latin typeface="+mj-lt"/>
                <a:ea typeface="Verdana" panose="020B0604030504040204" pitchFamily="34" charset="0"/>
                <a:cs typeface="Verdana" panose="020B0604030504040204" pitchFamily="34" charset="0"/>
              </a:rPr>
              <a:t>(POS</a:t>
            </a:r>
            <a:r>
              <a:rPr lang="en-US" dirty="0">
                <a:solidFill>
                  <a:srgbClr val="243048"/>
                </a:solidFill>
                <a:latin typeface="+mj-lt"/>
                <a:ea typeface="Verdana" panose="020B0604030504040204" pitchFamily="34" charset="0"/>
                <a:cs typeface="Verdana" panose="020B0604030504040204" pitchFamily="34" charset="0"/>
              </a:rPr>
              <a:t>)</a:t>
            </a:r>
            <a:r>
              <a:rPr lang="en-US" dirty="0">
                <a:solidFill>
                  <a:srgbClr val="243048"/>
                </a:solidFill>
                <a:latin typeface="+mj-lt"/>
                <a:cs typeface="Arial" panose="020B0604020202020204" pitchFamily="34" charset="0"/>
              </a:rPr>
              <a:t> </a:t>
            </a:r>
          </a:p>
        </p:txBody>
      </p:sp>
    </p:spTree>
    <p:extLst>
      <p:ext uri="{BB962C8B-B14F-4D97-AF65-F5344CB8AC3E}">
        <p14:creationId xmlns:p14="http://schemas.microsoft.com/office/powerpoint/2010/main" val="592975406"/>
      </p:ext>
    </p:extLst>
  </p:cSld>
  <p:clrMapOvr>
    <a:masterClrMapping/>
  </p:clrMapOvr>
  <mc:AlternateContent xmlns:mc="http://schemas.openxmlformats.org/markup-compatibility/2006" xmlns:p14="http://schemas.microsoft.com/office/powerpoint/2010/main">
    <mc:Choice Requires="p14">
      <p:transition spd="slow" p14:dur="2000" advTm="32573"/>
    </mc:Choice>
    <mc:Fallback xmlns="">
      <p:transition spd="slow" advTm="32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5E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1485A8-A3D5-056E-7E83-A392031E376F}"/>
              </a:ext>
            </a:extLst>
          </p:cNvPr>
          <p:cNvSpPr/>
          <p:nvPr/>
        </p:nvSpPr>
        <p:spPr>
          <a:xfrm>
            <a:off x="0" y="3742660"/>
            <a:ext cx="12192000" cy="311534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6" name="Picture 22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692" y="-608098"/>
            <a:ext cx="11893432" cy="6155071"/>
          </a:xfrm>
          <a:prstGeom prst="rect">
            <a:avLst/>
          </a:prstGeom>
        </p:spPr>
      </p:pic>
      <p:pic>
        <p:nvPicPr>
          <p:cNvPr id="24" name="Picture 23">
            <a:extLst>
              <a:ext uri="{FF2B5EF4-FFF2-40B4-BE49-F238E27FC236}">
                <a16:creationId xmlns:a16="http://schemas.microsoft.com/office/drawing/2014/main" id="{60CF7342-2AC4-9B49-33D5-5733CBD3E8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74243" y="64168"/>
            <a:ext cx="1088523" cy="1659639"/>
          </a:xfrm>
          <a:prstGeom prst="rect">
            <a:avLst/>
          </a:prstGeom>
          <a:ln w="19050">
            <a:solidFill>
              <a:schemeClr val="tx1"/>
            </a:solidFill>
          </a:ln>
        </p:spPr>
      </p:pic>
      <p:pic>
        <p:nvPicPr>
          <p:cNvPr id="27" name="Picture 26">
            <a:extLst>
              <a:ext uri="{FF2B5EF4-FFF2-40B4-BE49-F238E27FC236}">
                <a16:creationId xmlns:a16="http://schemas.microsoft.com/office/drawing/2014/main" id="{EE6FEAE4-B411-508E-A624-F05BC6D864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79581" y="603902"/>
            <a:ext cx="1178751" cy="922764"/>
          </a:xfrm>
          <a:prstGeom prst="rect">
            <a:avLst/>
          </a:prstGeom>
        </p:spPr>
      </p:pic>
      <p:pic>
        <p:nvPicPr>
          <p:cNvPr id="28" name="Picture 27">
            <a:extLst>
              <a:ext uri="{FF2B5EF4-FFF2-40B4-BE49-F238E27FC236}">
                <a16:creationId xmlns:a16="http://schemas.microsoft.com/office/drawing/2014/main" id="{3E040EB6-8078-C102-B5A2-99555F0B99D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856945" y="1917700"/>
            <a:ext cx="1198386" cy="922764"/>
          </a:xfrm>
          <a:prstGeom prst="rect">
            <a:avLst/>
          </a:prstGeom>
          <a:ln>
            <a:solidFill>
              <a:srgbClr val="000000"/>
            </a:solidFill>
          </a:ln>
        </p:spPr>
      </p:pic>
      <p:pic>
        <p:nvPicPr>
          <p:cNvPr id="4" name="Picture 3">
            <a:extLst>
              <a:ext uri="{FF2B5EF4-FFF2-40B4-BE49-F238E27FC236}">
                <a16:creationId xmlns:a16="http://schemas.microsoft.com/office/drawing/2014/main" id="{5ED05427-B9F9-A04E-C7F0-573BFC10D44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28028" y="2728915"/>
            <a:ext cx="825231" cy="142592"/>
          </a:xfrm>
          <a:prstGeom prst="rect">
            <a:avLst/>
          </a:prstGeom>
        </p:spPr>
      </p:pic>
      <p:pic>
        <p:nvPicPr>
          <p:cNvPr id="7" name="Picture 6" descr="Cinnamon Toast Crunch™ Cereal Single Serve Cup 2 oz | General Mills  Foodservice">
            <a:extLst>
              <a:ext uri="{FF2B5EF4-FFF2-40B4-BE49-F238E27FC236}">
                <a16:creationId xmlns:a16="http://schemas.microsoft.com/office/drawing/2014/main" id="{6CC84D9C-7515-C2E2-41FD-23AD3F3653E6}"/>
              </a:ext>
            </a:extLst>
          </p:cNvPr>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181834">
            <a:off x="9067265" y="3512191"/>
            <a:ext cx="479485" cy="4818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innamon Toast Crunch™ Cereal Single Serve Cup 2 oz | General Mills  Foodservice">
            <a:extLst>
              <a:ext uri="{FF2B5EF4-FFF2-40B4-BE49-F238E27FC236}">
                <a16:creationId xmlns:a16="http://schemas.microsoft.com/office/drawing/2014/main" id="{FC70D794-3434-2561-D54C-10BF6EE2021D}"/>
              </a:ext>
            </a:extLst>
          </p:cNvPr>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181834">
            <a:off x="9523023" y="3545759"/>
            <a:ext cx="479485" cy="4818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65814D0-987C-1942-AB0E-6C814F92548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05078">
            <a:off x="7279722" y="3452265"/>
            <a:ext cx="307930" cy="267129"/>
          </a:xfrm>
          <a:prstGeom prst="rect">
            <a:avLst/>
          </a:prstGeom>
        </p:spPr>
      </p:pic>
      <p:pic>
        <p:nvPicPr>
          <p:cNvPr id="13" name="Picture 12">
            <a:extLst>
              <a:ext uri="{FF2B5EF4-FFF2-40B4-BE49-F238E27FC236}">
                <a16:creationId xmlns:a16="http://schemas.microsoft.com/office/drawing/2014/main" id="{748E2EFD-F7F8-2FAC-8A3D-C6475CF45CE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593085">
            <a:off x="8072986" y="3448879"/>
            <a:ext cx="794779" cy="372208"/>
          </a:xfrm>
          <a:prstGeom prst="rect">
            <a:avLst/>
          </a:prstGeom>
        </p:spPr>
      </p:pic>
      <p:pic>
        <p:nvPicPr>
          <p:cNvPr id="14" name="Picture 13">
            <a:extLst>
              <a:ext uri="{FF2B5EF4-FFF2-40B4-BE49-F238E27FC236}">
                <a16:creationId xmlns:a16="http://schemas.microsoft.com/office/drawing/2014/main" id="{99639F7D-6451-DDD5-277E-383717FE09C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593085">
            <a:off x="7960471" y="3590315"/>
            <a:ext cx="794779" cy="372208"/>
          </a:xfrm>
          <a:prstGeom prst="rect">
            <a:avLst/>
          </a:prstGeom>
        </p:spPr>
      </p:pic>
      <p:pic>
        <p:nvPicPr>
          <p:cNvPr id="15" name="Picture 14">
            <a:extLst>
              <a:ext uri="{FF2B5EF4-FFF2-40B4-BE49-F238E27FC236}">
                <a16:creationId xmlns:a16="http://schemas.microsoft.com/office/drawing/2014/main" id="{D9A04243-0B94-DCA1-2093-520EC991448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593085">
            <a:off x="7750377" y="3720053"/>
            <a:ext cx="794779" cy="372208"/>
          </a:xfrm>
          <a:prstGeom prst="rect">
            <a:avLst/>
          </a:prstGeom>
        </p:spPr>
      </p:pic>
      <p:pic>
        <p:nvPicPr>
          <p:cNvPr id="16" name="Picture 15">
            <a:extLst>
              <a:ext uri="{FF2B5EF4-FFF2-40B4-BE49-F238E27FC236}">
                <a16:creationId xmlns:a16="http://schemas.microsoft.com/office/drawing/2014/main" id="{75E4E74C-451F-E4A4-A4E8-A9490399939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593085">
            <a:off x="7442067" y="3722848"/>
            <a:ext cx="794779" cy="372208"/>
          </a:xfrm>
          <a:prstGeom prst="rect">
            <a:avLst/>
          </a:prstGeom>
        </p:spPr>
      </p:pic>
      <p:pic>
        <p:nvPicPr>
          <p:cNvPr id="17" name="Picture 16">
            <a:extLst>
              <a:ext uri="{FF2B5EF4-FFF2-40B4-BE49-F238E27FC236}">
                <a16:creationId xmlns:a16="http://schemas.microsoft.com/office/drawing/2014/main" id="{7CFB7C8F-7EC5-CF72-4953-5C2207F7DDF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05078">
            <a:off x="7140393" y="3575408"/>
            <a:ext cx="307930" cy="267129"/>
          </a:xfrm>
          <a:prstGeom prst="rect">
            <a:avLst/>
          </a:prstGeom>
        </p:spPr>
      </p:pic>
      <p:pic>
        <p:nvPicPr>
          <p:cNvPr id="18" name="Picture 4" descr="Image result for banana vector">
            <a:extLst>
              <a:ext uri="{FF2B5EF4-FFF2-40B4-BE49-F238E27FC236}">
                <a16:creationId xmlns:a16="http://schemas.microsoft.com/office/drawing/2014/main" id="{AD0F993D-9DCF-1D57-1781-1F810AC18B34}"/>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rot="21239278">
            <a:off x="6363595" y="3376097"/>
            <a:ext cx="666197" cy="35752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Image result for banana vector">
            <a:extLst>
              <a:ext uri="{FF2B5EF4-FFF2-40B4-BE49-F238E27FC236}">
                <a16:creationId xmlns:a16="http://schemas.microsoft.com/office/drawing/2014/main" id="{A44D1A20-AF7A-DE4C-1D88-8DB0C4FB533F}"/>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rot="21239278">
            <a:off x="6320218" y="3600371"/>
            <a:ext cx="666197" cy="3575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73FEA9AF-DFEA-AB91-0354-68B72147408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05078">
            <a:off x="6945033" y="3809614"/>
            <a:ext cx="307930" cy="267129"/>
          </a:xfrm>
          <a:prstGeom prst="rect">
            <a:avLst/>
          </a:prstGeom>
        </p:spPr>
      </p:pic>
      <p:pic>
        <p:nvPicPr>
          <p:cNvPr id="21" name="Picture 20" descr="Image result for banana vector">
            <a:extLst>
              <a:ext uri="{FF2B5EF4-FFF2-40B4-BE49-F238E27FC236}">
                <a16:creationId xmlns:a16="http://schemas.microsoft.com/office/drawing/2014/main" id="{95C6AA5A-5B96-F630-13DC-5E791A6777F6}"/>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rot="21239278">
            <a:off x="6104781" y="3856281"/>
            <a:ext cx="666197" cy="3575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Cinnamon Toast Crunch™ Cereal Single Serve Cup 2 oz | General Mills  Foodservice">
            <a:extLst>
              <a:ext uri="{FF2B5EF4-FFF2-40B4-BE49-F238E27FC236}">
                <a16:creationId xmlns:a16="http://schemas.microsoft.com/office/drawing/2014/main" id="{C63D07FA-44F9-C847-E3EA-8066449E5DBA}"/>
              </a:ext>
            </a:extLst>
          </p:cNvPr>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181834">
            <a:off x="9219665" y="3664591"/>
            <a:ext cx="479485" cy="481850"/>
          </a:xfrm>
          <a:prstGeom prst="rect">
            <a:avLst/>
          </a:prstGeom>
          <a:noFill/>
          <a:extLst>
            <a:ext uri="{909E8E84-426E-40DD-AFC4-6F175D3DCCD1}">
              <a14:hiddenFill xmlns:a14="http://schemas.microsoft.com/office/drawing/2010/main">
                <a:solidFill>
                  <a:srgbClr val="FFFFFF"/>
                </a:solidFill>
              </a14:hiddenFill>
            </a:ext>
          </a:extLst>
        </p:spPr>
      </p:pic>
      <p:sp>
        <p:nvSpPr>
          <p:cNvPr id="23" name="Content Placeholder 22">
            <a:extLst>
              <a:ext uri="{FF2B5EF4-FFF2-40B4-BE49-F238E27FC236}">
                <a16:creationId xmlns:a16="http://schemas.microsoft.com/office/drawing/2014/main" id="{70069940-FAAE-884F-F07E-3CEF723F8170}"/>
              </a:ext>
            </a:extLst>
          </p:cNvPr>
          <p:cNvSpPr txBox="1">
            <a:spLocks/>
          </p:cNvSpPr>
          <p:nvPr/>
        </p:nvSpPr>
        <p:spPr>
          <a:xfrm>
            <a:off x="8470375" y="236399"/>
            <a:ext cx="3340474" cy="2527138"/>
          </a:xfrm>
          <a:prstGeom prst="rect">
            <a:avLst/>
          </a:prstGeom>
          <a:solidFill>
            <a:schemeClr val="bg1"/>
          </a:solidFill>
          <a:ln w="76200">
            <a:solidFill>
              <a:srgbClr val="002060"/>
            </a:solidFill>
          </a:ln>
        </p:spPr>
        <p:txBody>
          <a:bodyPr vert="horz" lIns="91440" tIns="45720" rIns="91440" bIns="45720" rtlCol="0">
            <a:noAutofit/>
          </a:bodyPr>
          <a:lstStyle>
            <a:lvl1pPr marL="0" indent="0" algn="l" defTabSz="457200" rtl="0" eaLnBrk="1" latinLnBrk="0" hangingPunct="1">
              <a:spcBef>
                <a:spcPct val="20000"/>
              </a:spcBef>
              <a:buFont typeface="Arial"/>
              <a:buNone/>
              <a:defRPr sz="6000" b="1" i="0" kern="1200" baseline="0">
                <a:solidFill>
                  <a:srgbClr val="000000"/>
                </a:solidFill>
                <a:latin typeface="Calibri" panose="020F0502020204030204" pitchFamily="34" charset="0"/>
                <a:ea typeface="+mn-ea"/>
                <a:cs typeface="+mn-cs"/>
              </a:defRPr>
            </a:lvl1pPr>
            <a:lvl2pPr marL="742950" indent="-285750" algn="l" defTabSz="457200" rtl="0" eaLnBrk="1" latinLnBrk="0" hangingPunct="1">
              <a:spcBef>
                <a:spcPct val="20000"/>
              </a:spcBef>
              <a:buFont typeface="Wingdings" panose="05000000000000000000" pitchFamily="2" charset="2"/>
              <a:buChar char="Ø"/>
              <a:defRPr sz="2600" kern="1200">
                <a:solidFill>
                  <a:srgbClr val="000000"/>
                </a:solidFill>
                <a:latin typeface="+mn-lt"/>
                <a:ea typeface="+mn-ea"/>
                <a:cs typeface="+mn-cs"/>
              </a:defRPr>
            </a:lvl2pPr>
            <a:lvl3pPr marL="914400" indent="0" algn="l" defTabSz="457200" rtl="0" eaLnBrk="1" latinLnBrk="0" hangingPunct="1">
              <a:spcBef>
                <a:spcPct val="20000"/>
              </a:spcBef>
              <a:buFont typeface="Arial" panose="020B0604020202020204" pitchFamily="34" charset="0"/>
              <a:buNone/>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4400" dirty="0">
                <a:solidFill>
                  <a:srgbClr val="002060"/>
                </a:solidFill>
                <a:latin typeface="Times New Roman" panose="02020603050405020304" pitchFamily="18" charset="0"/>
                <a:cs typeface="Times New Roman" panose="02020603050405020304" pitchFamily="18" charset="0"/>
              </a:rPr>
              <a:t>Cafeteria</a:t>
            </a:r>
          </a:p>
          <a:p>
            <a:pPr algn="ctr"/>
            <a:r>
              <a:rPr lang="en-US" sz="4400" dirty="0">
                <a:solidFill>
                  <a:srgbClr val="002060"/>
                </a:solidFill>
                <a:latin typeface="Times New Roman" panose="02020603050405020304" pitchFamily="18" charset="0"/>
                <a:cs typeface="Times New Roman" panose="02020603050405020304" pitchFamily="18" charset="0"/>
              </a:rPr>
              <a:t> POS </a:t>
            </a:r>
          </a:p>
          <a:p>
            <a:pPr algn="ctr"/>
            <a:r>
              <a:rPr lang="en-US" sz="4400" dirty="0">
                <a:solidFill>
                  <a:srgbClr val="002060"/>
                </a:solidFill>
                <a:latin typeface="Times New Roman" panose="02020603050405020304" pitchFamily="18" charset="0"/>
                <a:cs typeface="Times New Roman" panose="02020603050405020304" pitchFamily="18" charset="0"/>
              </a:rPr>
              <a:t>Setup</a:t>
            </a:r>
          </a:p>
        </p:txBody>
      </p:sp>
      <p:sp>
        <p:nvSpPr>
          <p:cNvPr id="25" name="Rectangle 24">
            <a:extLst>
              <a:ext uri="{FF2B5EF4-FFF2-40B4-BE49-F238E27FC236}">
                <a16:creationId xmlns:a16="http://schemas.microsoft.com/office/drawing/2014/main" id="{06221659-07C8-AA0B-17F8-FB572A4AE45D}"/>
              </a:ext>
            </a:extLst>
          </p:cNvPr>
          <p:cNvSpPr/>
          <p:nvPr/>
        </p:nvSpPr>
        <p:spPr>
          <a:xfrm rot="21424427">
            <a:off x="908450" y="2351314"/>
            <a:ext cx="676745" cy="45719"/>
          </a:xfrm>
          <a:prstGeom prst="rect">
            <a:avLst/>
          </a:prstGeom>
          <a:solidFill>
            <a:srgbClr val="76B2E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B97ABFB-4756-169C-84D2-85D74A50B298}"/>
              </a:ext>
            </a:extLst>
          </p:cNvPr>
          <p:cNvSpPr/>
          <p:nvPr/>
        </p:nvSpPr>
        <p:spPr>
          <a:xfrm>
            <a:off x="848032" y="516195"/>
            <a:ext cx="1437968" cy="1659193"/>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F6298FB6-0DBF-D5F2-61F7-C18441A554AF}"/>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203589" y="587079"/>
            <a:ext cx="2475411" cy="571248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4C1BC5D7-A4C4-E1D8-8B00-347647586EDF}"/>
              </a:ext>
            </a:extLst>
          </p:cNvPr>
          <p:cNvGrpSpPr/>
          <p:nvPr/>
        </p:nvGrpSpPr>
        <p:grpSpPr>
          <a:xfrm rot="21285703">
            <a:off x="2587368" y="3161997"/>
            <a:ext cx="492449" cy="105716"/>
            <a:chOff x="1488734" y="3393104"/>
            <a:chExt cx="566777" cy="147362"/>
          </a:xfrm>
        </p:grpSpPr>
        <p:sp>
          <p:nvSpPr>
            <p:cNvPr id="10" name="Rectangle 9">
              <a:extLst>
                <a:ext uri="{FF2B5EF4-FFF2-40B4-BE49-F238E27FC236}">
                  <a16:creationId xmlns:a16="http://schemas.microsoft.com/office/drawing/2014/main" id="{5B645A03-C790-1A3F-544F-00640B889302}"/>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blue and orange logo&#10;&#10;Description automatically generated">
              <a:extLst>
                <a:ext uri="{FF2B5EF4-FFF2-40B4-BE49-F238E27FC236}">
                  <a16:creationId xmlns:a16="http://schemas.microsoft.com/office/drawing/2014/main" id="{E3C268FB-13B8-0910-1361-61467D5DCB7C}"/>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531004" y="3425795"/>
              <a:ext cx="482236" cy="81980"/>
            </a:xfrm>
            <a:prstGeom prst="rect">
              <a:avLst/>
            </a:prstGeom>
          </p:spPr>
        </p:pic>
      </p:grpSp>
    </p:spTree>
    <p:extLst>
      <p:ext uri="{BB962C8B-B14F-4D97-AF65-F5344CB8AC3E}">
        <p14:creationId xmlns:p14="http://schemas.microsoft.com/office/powerpoint/2010/main" val="199226058"/>
      </p:ext>
    </p:extLst>
  </p:cSld>
  <p:clrMapOvr>
    <a:masterClrMapping/>
  </p:clrMapOvr>
  <mc:AlternateContent xmlns:mc="http://schemas.openxmlformats.org/markup-compatibility/2006" xmlns:p14="http://schemas.microsoft.com/office/powerpoint/2010/main">
    <mc:Choice Requires="p14">
      <p:transition spd="slow" p14:dur="2000" advTm="25366"/>
    </mc:Choice>
    <mc:Fallback xmlns="">
      <p:transition spd="slow" advTm="25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E99D"/>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9689EC6-73A1-C4E4-D3C9-10E20AD80B8E}"/>
              </a:ext>
            </a:extLst>
          </p:cNvPr>
          <p:cNvCxnSpPr/>
          <p:nvPr/>
        </p:nvCxnSpPr>
        <p:spPr>
          <a:xfrm flipV="1">
            <a:off x="6238562" y="-186195"/>
            <a:ext cx="0" cy="2230693"/>
          </a:xfrm>
          <a:prstGeom prst="line">
            <a:avLst/>
          </a:prstGeom>
          <a:ln w="3175">
            <a:solidFill>
              <a:schemeClr val="bg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1" name="Isosceles Triangle 10">
            <a:extLst>
              <a:ext uri="{FF2B5EF4-FFF2-40B4-BE49-F238E27FC236}">
                <a16:creationId xmlns:a16="http://schemas.microsoft.com/office/drawing/2014/main" id="{4AF9634A-A85E-6F08-A569-180512A2D88F}"/>
              </a:ext>
            </a:extLst>
          </p:cNvPr>
          <p:cNvSpPr/>
          <p:nvPr/>
        </p:nvSpPr>
        <p:spPr>
          <a:xfrm>
            <a:off x="-889000" y="2039236"/>
            <a:ext cx="7125881" cy="3390014"/>
          </a:xfrm>
          <a:prstGeom prst="triangle">
            <a:avLst>
              <a:gd name="adj" fmla="val 100000"/>
            </a:avLst>
          </a:prstGeom>
          <a:solidFill>
            <a:srgbClr val="A6B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24" descr="Page 2 | School cafeteria Vectors &amp; Illustrations for Free Download |  Freepik">
            <a:extLst>
              <a:ext uri="{FF2B5EF4-FFF2-40B4-BE49-F238E27FC236}">
                <a16:creationId xmlns:a16="http://schemas.microsoft.com/office/drawing/2014/main" id="{CDD349AE-674D-A7DD-EF2D-DCF481C77FF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29350" y="0"/>
            <a:ext cx="5962650" cy="46386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6" descr="Cartoon Wall Clock Images: Browse 9,389 Stock Photos &amp; Vectors Free  Download with Trial | Shutterstock">
            <a:extLst>
              <a:ext uri="{FF2B5EF4-FFF2-40B4-BE49-F238E27FC236}">
                <a16:creationId xmlns:a16="http://schemas.microsoft.com/office/drawing/2014/main" id="{D43FF1A1-F9E5-FF16-DD69-A9C14B5A3CD3}"/>
              </a:ext>
            </a:extLst>
          </p:cNvPr>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8621" b="96121" l="6324" r="93281">
                        <a14:foregroundMark x1="50988" y1="9483" x2="50988" y2="9483"/>
                        <a14:foregroundMark x1="9881" y1="49138" x2="9881" y2="49138"/>
                        <a14:foregroundMark x1="33597" y1="90517" x2="33597" y2="90517"/>
                        <a14:foregroundMark x1="58103" y1="91379" x2="58103" y2="91379"/>
                        <a14:foregroundMark x1="47036" y1="93103" x2="47036" y2="93103"/>
                        <a14:foregroundMark x1="93281" y1="43103" x2="93281" y2="43103"/>
                        <a14:foregroundMark x1="50198" y1="96121" x2="50198" y2="96121"/>
                        <a14:foregroundMark x1="6719" y1="53879" x2="6719" y2="53879"/>
                      </a14:backgroundRemoval>
                    </a14:imgEffect>
                  </a14:imgLayer>
                </a14:imgProps>
              </a:ext>
              <a:ext uri="{28A0092B-C50C-407E-A947-70E740481C1C}">
                <a14:useLocalDpi xmlns:a14="http://schemas.microsoft.com/office/drawing/2010/main"/>
              </a:ext>
            </a:extLst>
          </a:blip>
          <a:srcRect/>
          <a:stretch/>
        </p:blipFill>
        <p:spPr bwMode="auto">
          <a:xfrm>
            <a:off x="9410260" y="324852"/>
            <a:ext cx="431099" cy="3967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E1485A8-A3D5-056E-7E83-A392031E376F}"/>
              </a:ext>
            </a:extLst>
          </p:cNvPr>
          <p:cNvSpPr/>
          <p:nvPr/>
        </p:nvSpPr>
        <p:spPr>
          <a:xfrm>
            <a:off x="0" y="4632158"/>
            <a:ext cx="12192000" cy="2225842"/>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4" descr="Counter Stainless Steel Grey · Free vector graphic on Pixabay">
            <a:extLst>
              <a:ext uri="{FF2B5EF4-FFF2-40B4-BE49-F238E27FC236}">
                <a16:creationId xmlns:a16="http://schemas.microsoft.com/office/drawing/2014/main" id="{94953AE8-75EF-6D3D-1766-8851E3C4369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705" b="89030" l="2532" r="93671">
                        <a14:foregroundMark x1="3586" y1="66667" x2="4641" y2="24895"/>
                        <a14:foregroundMark x1="93671" y1="46835" x2="90506" y2="16034"/>
                        <a14:foregroundMark x1="2532" y1="21519" x2="14557" y2="26160"/>
                      </a14:backgroundRemoval>
                    </a14:imgEffect>
                  </a14:imgLayer>
                </a14:imgProps>
              </a:ext>
              <a:ext uri="{28A0092B-C50C-407E-A947-70E740481C1C}">
                <a14:useLocalDpi xmlns:a14="http://schemas.microsoft.com/office/drawing/2010/main"/>
              </a:ext>
            </a:extLst>
          </a:blip>
          <a:srcRect/>
          <a:stretch>
            <a:fillRect/>
          </a:stretch>
        </p:blipFill>
        <p:spPr bwMode="auto">
          <a:xfrm>
            <a:off x="1866853" y="4940485"/>
            <a:ext cx="6464595" cy="3232298"/>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19">
            <a:extLst>
              <a:ext uri="{FF2B5EF4-FFF2-40B4-BE49-F238E27FC236}">
                <a16:creationId xmlns:a16="http://schemas.microsoft.com/office/drawing/2014/main" id="{13BB1A44-D5F4-EFD3-85F8-EBB76F4D9E73}"/>
              </a:ext>
            </a:extLst>
          </p:cNvPr>
          <p:cNvSpPr/>
          <p:nvPr/>
        </p:nvSpPr>
        <p:spPr>
          <a:xfrm>
            <a:off x="9760118" y="6146638"/>
            <a:ext cx="232811" cy="327850"/>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kern="0">
              <a:solidFill>
                <a:prstClr val="white"/>
              </a:solidFill>
              <a:latin typeface="Calibri"/>
            </a:endParaRPr>
          </a:p>
        </p:txBody>
      </p:sp>
      <p:sp>
        <p:nvSpPr>
          <p:cNvPr id="26" name="Rectangle 19">
            <a:extLst>
              <a:ext uri="{FF2B5EF4-FFF2-40B4-BE49-F238E27FC236}">
                <a16:creationId xmlns:a16="http://schemas.microsoft.com/office/drawing/2014/main" id="{7533C4D9-BFEC-69B7-D4D7-D06B19E6EA6C}"/>
              </a:ext>
            </a:extLst>
          </p:cNvPr>
          <p:cNvSpPr/>
          <p:nvPr/>
        </p:nvSpPr>
        <p:spPr>
          <a:xfrm flipH="1">
            <a:off x="10152300" y="6146637"/>
            <a:ext cx="232811" cy="327850"/>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kern="0">
              <a:solidFill>
                <a:prstClr val="white"/>
              </a:solidFill>
              <a:latin typeface="Calibri"/>
            </a:endParaRPr>
          </a:p>
        </p:txBody>
      </p:sp>
      <p:sp>
        <p:nvSpPr>
          <p:cNvPr id="27" name="Rectangle 17">
            <a:extLst>
              <a:ext uri="{FF2B5EF4-FFF2-40B4-BE49-F238E27FC236}">
                <a16:creationId xmlns:a16="http://schemas.microsoft.com/office/drawing/2014/main" id="{A72E2633-6E0C-C53E-2605-B26ADAE8572B}"/>
              </a:ext>
            </a:extLst>
          </p:cNvPr>
          <p:cNvSpPr/>
          <p:nvPr/>
        </p:nvSpPr>
        <p:spPr>
          <a:xfrm>
            <a:off x="9731737" y="5843032"/>
            <a:ext cx="668128" cy="385579"/>
          </a:xfrm>
          <a:custGeom>
            <a:avLst/>
            <a:gdLst>
              <a:gd name="connsiteX0" fmla="*/ 0 w 381000"/>
              <a:gd name="connsiteY0" fmla="*/ 0 h 228600"/>
              <a:gd name="connsiteX1" fmla="*/ 381000 w 381000"/>
              <a:gd name="connsiteY1" fmla="*/ 0 h 228600"/>
              <a:gd name="connsiteX2" fmla="*/ 381000 w 381000"/>
              <a:gd name="connsiteY2" fmla="*/ 228600 h 228600"/>
              <a:gd name="connsiteX3" fmla="*/ 0 w 381000"/>
              <a:gd name="connsiteY3" fmla="*/ 228600 h 228600"/>
              <a:gd name="connsiteX4" fmla="*/ 0 w 381000"/>
              <a:gd name="connsiteY4" fmla="*/ 0 h 228600"/>
              <a:gd name="connsiteX0" fmla="*/ 0 w 440531"/>
              <a:gd name="connsiteY0" fmla="*/ 2381 h 230981"/>
              <a:gd name="connsiteX1" fmla="*/ 440531 w 440531"/>
              <a:gd name="connsiteY1" fmla="*/ 0 h 230981"/>
              <a:gd name="connsiteX2" fmla="*/ 381000 w 440531"/>
              <a:gd name="connsiteY2" fmla="*/ 230981 h 230981"/>
              <a:gd name="connsiteX3" fmla="*/ 0 w 440531"/>
              <a:gd name="connsiteY3" fmla="*/ 230981 h 230981"/>
              <a:gd name="connsiteX4" fmla="*/ 0 w 440531"/>
              <a:gd name="connsiteY4" fmla="*/ 2381 h 230981"/>
              <a:gd name="connsiteX0" fmla="*/ 0 w 440531"/>
              <a:gd name="connsiteY0" fmla="*/ 2381 h 230981"/>
              <a:gd name="connsiteX1" fmla="*/ 440531 w 440531"/>
              <a:gd name="connsiteY1" fmla="*/ 0 h 230981"/>
              <a:gd name="connsiteX2" fmla="*/ 431007 w 440531"/>
              <a:gd name="connsiteY2" fmla="*/ 221456 h 230981"/>
              <a:gd name="connsiteX3" fmla="*/ 0 w 440531"/>
              <a:gd name="connsiteY3" fmla="*/ 230981 h 230981"/>
              <a:gd name="connsiteX4" fmla="*/ 0 w 440531"/>
              <a:gd name="connsiteY4" fmla="*/ 2381 h 230981"/>
              <a:gd name="connsiteX0" fmla="*/ 11906 w 452437"/>
              <a:gd name="connsiteY0" fmla="*/ 2381 h 221456"/>
              <a:gd name="connsiteX1" fmla="*/ 452437 w 452437"/>
              <a:gd name="connsiteY1" fmla="*/ 0 h 221456"/>
              <a:gd name="connsiteX2" fmla="*/ 442913 w 452437"/>
              <a:gd name="connsiteY2" fmla="*/ 221456 h 221456"/>
              <a:gd name="connsiteX3" fmla="*/ 0 w 452437"/>
              <a:gd name="connsiteY3" fmla="*/ 221456 h 221456"/>
              <a:gd name="connsiteX4" fmla="*/ 11906 w 452437"/>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7144 w 459581"/>
              <a:gd name="connsiteY3" fmla="*/ 221456 h 221456"/>
              <a:gd name="connsiteX4" fmla="*/ 0 w 459581"/>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183356 w 459581"/>
              <a:gd name="connsiteY3" fmla="*/ 123826 h 221456"/>
              <a:gd name="connsiteX4" fmla="*/ 7144 w 459581"/>
              <a:gd name="connsiteY4" fmla="*/ 221456 h 221456"/>
              <a:gd name="connsiteX5" fmla="*/ 0 w 459581"/>
              <a:gd name="connsiteY5" fmla="*/ 2381 h 22145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7144 w 459581"/>
              <a:gd name="connsiteY5" fmla="*/ 221456 h 225216"/>
              <a:gd name="connsiteX6" fmla="*/ 0 w 459581"/>
              <a:gd name="connsiteY6" fmla="*/ 2381 h 22521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195263 w 459581"/>
              <a:gd name="connsiteY5" fmla="*/ 219076 h 225216"/>
              <a:gd name="connsiteX6" fmla="*/ 7144 w 459581"/>
              <a:gd name="connsiteY6" fmla="*/ 221456 h 225216"/>
              <a:gd name="connsiteX7" fmla="*/ 0 w 459581"/>
              <a:gd name="connsiteY7" fmla="*/ 2381 h 225216"/>
              <a:gd name="connsiteX0" fmla="*/ 0 w 459581"/>
              <a:gd name="connsiteY0" fmla="*/ 2381 h 237791"/>
              <a:gd name="connsiteX1" fmla="*/ 459581 w 459581"/>
              <a:gd name="connsiteY1" fmla="*/ 0 h 237791"/>
              <a:gd name="connsiteX2" fmla="*/ 450057 w 459581"/>
              <a:gd name="connsiteY2" fmla="*/ 221456 h 237791"/>
              <a:gd name="connsiteX3" fmla="*/ 266700 w 459581"/>
              <a:gd name="connsiteY3" fmla="*/ 221457 h 237791"/>
              <a:gd name="connsiteX4" fmla="*/ 264319 w 459581"/>
              <a:gd name="connsiteY4" fmla="*/ 126207 h 237791"/>
              <a:gd name="connsiteX5" fmla="*/ 183356 w 459581"/>
              <a:gd name="connsiteY5" fmla="*/ 123826 h 237791"/>
              <a:gd name="connsiteX6" fmla="*/ 195263 w 459581"/>
              <a:gd name="connsiteY6" fmla="*/ 219076 h 237791"/>
              <a:gd name="connsiteX7" fmla="*/ 7144 w 459581"/>
              <a:gd name="connsiteY7" fmla="*/ 221456 h 237791"/>
              <a:gd name="connsiteX8" fmla="*/ 0 w 459581"/>
              <a:gd name="connsiteY8" fmla="*/ 2381 h 237791"/>
              <a:gd name="connsiteX0" fmla="*/ 0 w 481012"/>
              <a:gd name="connsiteY0" fmla="*/ 0 h 268747"/>
              <a:gd name="connsiteX1" fmla="*/ 481012 w 481012"/>
              <a:gd name="connsiteY1" fmla="*/ 30956 h 268747"/>
              <a:gd name="connsiteX2" fmla="*/ 471488 w 481012"/>
              <a:gd name="connsiteY2" fmla="*/ 252412 h 268747"/>
              <a:gd name="connsiteX3" fmla="*/ 288131 w 481012"/>
              <a:gd name="connsiteY3" fmla="*/ 252413 h 268747"/>
              <a:gd name="connsiteX4" fmla="*/ 285750 w 481012"/>
              <a:gd name="connsiteY4" fmla="*/ 157163 h 268747"/>
              <a:gd name="connsiteX5" fmla="*/ 204787 w 481012"/>
              <a:gd name="connsiteY5" fmla="*/ 154782 h 268747"/>
              <a:gd name="connsiteX6" fmla="*/ 216694 w 481012"/>
              <a:gd name="connsiteY6" fmla="*/ 250032 h 268747"/>
              <a:gd name="connsiteX7" fmla="*/ 28575 w 481012"/>
              <a:gd name="connsiteY7" fmla="*/ 252412 h 268747"/>
              <a:gd name="connsiteX8" fmla="*/ 0 w 481012"/>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73831 w 471488"/>
              <a:gd name="connsiteY6" fmla="*/ 228601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90500 w 471488"/>
              <a:gd name="connsiteY6" fmla="*/ 226219 h 268747"/>
              <a:gd name="connsiteX7" fmla="*/ 11906 w 471488"/>
              <a:gd name="connsiteY7" fmla="*/ 221456 h 268747"/>
              <a:gd name="connsiteX8" fmla="*/ 0 w 471488"/>
              <a:gd name="connsiteY8" fmla="*/ 0 h 268747"/>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85750 w 471488"/>
              <a:gd name="connsiteY4" fmla="*/ 157163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140494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2412 w 471488"/>
              <a:gd name="connsiteY4" fmla="*/ 97633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59581"/>
              <a:gd name="connsiteY0" fmla="*/ 0 h 235459"/>
              <a:gd name="connsiteX1" fmla="*/ 459581 w 459581"/>
              <a:gd name="connsiteY1" fmla="*/ 4763 h 235459"/>
              <a:gd name="connsiteX2" fmla="*/ 397670 w 459581"/>
              <a:gd name="connsiteY2" fmla="*/ 190500 h 235459"/>
              <a:gd name="connsiteX3" fmla="*/ 271462 w 459581"/>
              <a:gd name="connsiteY3" fmla="*/ 230981 h 235459"/>
              <a:gd name="connsiteX4" fmla="*/ 261937 w 459581"/>
              <a:gd name="connsiteY4" fmla="*/ 97632 h 235459"/>
              <a:gd name="connsiteX5" fmla="*/ 209550 w 459581"/>
              <a:gd name="connsiteY5" fmla="*/ 92870 h 235459"/>
              <a:gd name="connsiteX6" fmla="*/ 190500 w 459581"/>
              <a:gd name="connsiteY6" fmla="*/ 226219 h 235459"/>
              <a:gd name="connsiteX7" fmla="*/ 11906 w 459581"/>
              <a:gd name="connsiteY7" fmla="*/ 221456 h 235459"/>
              <a:gd name="connsiteX8" fmla="*/ 0 w 459581"/>
              <a:gd name="connsiteY8" fmla="*/ 0 h 235459"/>
              <a:gd name="connsiteX0" fmla="*/ 0 w 459581"/>
              <a:gd name="connsiteY0" fmla="*/ 0 h 244678"/>
              <a:gd name="connsiteX1" fmla="*/ 459581 w 459581"/>
              <a:gd name="connsiteY1" fmla="*/ 4763 h 244678"/>
              <a:gd name="connsiteX2" fmla="*/ 452438 w 459581"/>
              <a:gd name="connsiteY2" fmla="*/ 226218 h 244678"/>
              <a:gd name="connsiteX3" fmla="*/ 271462 w 459581"/>
              <a:gd name="connsiteY3" fmla="*/ 230981 h 244678"/>
              <a:gd name="connsiteX4" fmla="*/ 261937 w 459581"/>
              <a:gd name="connsiteY4" fmla="*/ 97632 h 244678"/>
              <a:gd name="connsiteX5" fmla="*/ 209550 w 459581"/>
              <a:gd name="connsiteY5" fmla="*/ 92870 h 244678"/>
              <a:gd name="connsiteX6" fmla="*/ 190500 w 459581"/>
              <a:gd name="connsiteY6" fmla="*/ 226219 h 244678"/>
              <a:gd name="connsiteX7" fmla="*/ 11906 w 459581"/>
              <a:gd name="connsiteY7" fmla="*/ 221456 h 244678"/>
              <a:gd name="connsiteX8" fmla="*/ 0 w 459581"/>
              <a:gd name="connsiteY8" fmla="*/ 0 h 24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581" h="244678">
                <a:moveTo>
                  <a:pt x="0" y="0"/>
                </a:moveTo>
                <a:cubicBezTo>
                  <a:pt x="162719" y="20638"/>
                  <a:pt x="308769" y="17463"/>
                  <a:pt x="459581" y="4763"/>
                </a:cubicBezTo>
                <a:lnTo>
                  <a:pt x="452438" y="226218"/>
                </a:lnTo>
                <a:cubicBezTo>
                  <a:pt x="429419" y="253206"/>
                  <a:pt x="302418" y="246856"/>
                  <a:pt x="271462" y="230981"/>
                </a:cubicBezTo>
                <a:cubicBezTo>
                  <a:pt x="271462" y="179388"/>
                  <a:pt x="263525" y="120650"/>
                  <a:pt x="261937" y="97632"/>
                </a:cubicBezTo>
                <a:cubicBezTo>
                  <a:pt x="255586" y="93663"/>
                  <a:pt x="234156" y="101602"/>
                  <a:pt x="209550" y="92870"/>
                </a:cubicBezTo>
                <a:cubicBezTo>
                  <a:pt x="199231" y="111920"/>
                  <a:pt x="203200" y="190501"/>
                  <a:pt x="190500" y="226219"/>
                </a:cubicBezTo>
                <a:lnTo>
                  <a:pt x="11906" y="221456"/>
                </a:lnTo>
                <a:lnTo>
                  <a:pt x="0" y="0"/>
                </a:ln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kern="0">
              <a:solidFill>
                <a:prstClr val="white"/>
              </a:solidFill>
              <a:latin typeface="Calibri"/>
            </a:endParaRPr>
          </a:p>
        </p:txBody>
      </p:sp>
      <p:sp>
        <p:nvSpPr>
          <p:cNvPr id="28" name="Rectangle 19">
            <a:extLst>
              <a:ext uri="{FF2B5EF4-FFF2-40B4-BE49-F238E27FC236}">
                <a16:creationId xmlns:a16="http://schemas.microsoft.com/office/drawing/2014/main" id="{9A8EC883-7183-A45F-4108-26868D003E2B}"/>
              </a:ext>
            </a:extLst>
          </p:cNvPr>
          <p:cNvSpPr/>
          <p:nvPr/>
        </p:nvSpPr>
        <p:spPr>
          <a:xfrm flipH="1">
            <a:off x="9661501" y="6457665"/>
            <a:ext cx="336666" cy="132287"/>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kern="0">
              <a:solidFill>
                <a:prstClr val="white"/>
              </a:solidFill>
              <a:latin typeface="Calibri"/>
            </a:endParaRPr>
          </a:p>
        </p:txBody>
      </p:sp>
      <p:sp>
        <p:nvSpPr>
          <p:cNvPr id="29" name="Rectangle 19">
            <a:extLst>
              <a:ext uri="{FF2B5EF4-FFF2-40B4-BE49-F238E27FC236}">
                <a16:creationId xmlns:a16="http://schemas.microsoft.com/office/drawing/2014/main" id="{EB94DB0D-D217-0881-544D-5A23A771185D}"/>
              </a:ext>
            </a:extLst>
          </p:cNvPr>
          <p:cNvSpPr/>
          <p:nvPr/>
        </p:nvSpPr>
        <p:spPr>
          <a:xfrm>
            <a:off x="10154516" y="6457665"/>
            <a:ext cx="336666" cy="132287"/>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kern="0">
              <a:solidFill>
                <a:prstClr val="white"/>
              </a:solidFill>
              <a:latin typeface="Calibri"/>
            </a:endParaRPr>
          </a:p>
        </p:txBody>
      </p:sp>
      <p:sp>
        <p:nvSpPr>
          <p:cNvPr id="30" name="Freeform: Shape 129">
            <a:extLst>
              <a:ext uri="{FF2B5EF4-FFF2-40B4-BE49-F238E27FC236}">
                <a16:creationId xmlns:a16="http://schemas.microsoft.com/office/drawing/2014/main" id="{AF7A1F81-9993-4106-1821-8FA1A38BEDBD}"/>
              </a:ext>
            </a:extLst>
          </p:cNvPr>
          <p:cNvSpPr/>
          <p:nvPr/>
        </p:nvSpPr>
        <p:spPr>
          <a:xfrm>
            <a:off x="9422911" y="5391086"/>
            <a:ext cx="307594" cy="693556"/>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E0AB79"/>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kern="0">
              <a:solidFill>
                <a:prstClr val="white"/>
              </a:solidFill>
              <a:latin typeface="Calibri"/>
            </a:endParaRPr>
          </a:p>
        </p:txBody>
      </p:sp>
      <p:sp>
        <p:nvSpPr>
          <p:cNvPr id="31" name="Freeform: Shape 130">
            <a:extLst>
              <a:ext uri="{FF2B5EF4-FFF2-40B4-BE49-F238E27FC236}">
                <a16:creationId xmlns:a16="http://schemas.microsoft.com/office/drawing/2014/main" id="{8C0DBDE6-3F03-6962-1985-37EF430BF421}"/>
              </a:ext>
            </a:extLst>
          </p:cNvPr>
          <p:cNvSpPr/>
          <p:nvPr/>
        </p:nvSpPr>
        <p:spPr>
          <a:xfrm flipH="1">
            <a:off x="10357099" y="5378544"/>
            <a:ext cx="307594" cy="693556"/>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E0AB79"/>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kern="0">
              <a:solidFill>
                <a:prstClr val="white"/>
              </a:solidFill>
              <a:latin typeface="Calibri"/>
            </a:endParaRPr>
          </a:p>
        </p:txBody>
      </p:sp>
      <p:grpSp>
        <p:nvGrpSpPr>
          <p:cNvPr id="32" name="Group 31">
            <a:extLst>
              <a:ext uri="{FF2B5EF4-FFF2-40B4-BE49-F238E27FC236}">
                <a16:creationId xmlns:a16="http://schemas.microsoft.com/office/drawing/2014/main" id="{D22175FF-D93E-DCAF-E346-26CB8754538F}"/>
              </a:ext>
            </a:extLst>
          </p:cNvPr>
          <p:cNvGrpSpPr/>
          <p:nvPr/>
        </p:nvGrpSpPr>
        <p:grpSpPr>
          <a:xfrm>
            <a:off x="9549541" y="5057179"/>
            <a:ext cx="1031619" cy="823420"/>
            <a:chOff x="1916909" y="3505263"/>
            <a:chExt cx="709613" cy="522520"/>
          </a:xfrm>
        </p:grpSpPr>
        <p:sp>
          <p:nvSpPr>
            <p:cNvPr id="52" name="Rectangle: Rounded Corners 20">
              <a:extLst>
                <a:ext uri="{FF2B5EF4-FFF2-40B4-BE49-F238E27FC236}">
                  <a16:creationId xmlns:a16="http://schemas.microsoft.com/office/drawing/2014/main" id="{93038454-934B-17DD-B1B8-C438717BFA53}"/>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FF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kern="0">
                <a:solidFill>
                  <a:prstClr val="white"/>
                </a:solidFill>
                <a:latin typeface="Calibri"/>
              </a:endParaRPr>
            </a:p>
          </p:txBody>
        </p:sp>
        <p:sp>
          <p:nvSpPr>
            <p:cNvPr id="53" name="Freeform: Shape 151">
              <a:extLst>
                <a:ext uri="{FF2B5EF4-FFF2-40B4-BE49-F238E27FC236}">
                  <a16:creationId xmlns:a16="http://schemas.microsoft.com/office/drawing/2014/main" id="{C6D9BE62-BF4F-A6FB-25EB-C0D71E267319}"/>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E0AB79"/>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kern="0">
                <a:solidFill>
                  <a:prstClr val="white"/>
                </a:solidFill>
                <a:latin typeface="Calibri"/>
              </a:endParaRPr>
            </a:p>
          </p:txBody>
        </p:sp>
        <p:sp>
          <p:nvSpPr>
            <p:cNvPr id="54" name="Rectangle: Rounded Corners 2">
              <a:extLst>
                <a:ext uri="{FF2B5EF4-FFF2-40B4-BE49-F238E27FC236}">
                  <a16:creationId xmlns:a16="http://schemas.microsoft.com/office/drawing/2014/main" id="{84477D01-8B29-CC97-9563-3137C3F3C056}"/>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kern="0">
                <a:solidFill>
                  <a:prstClr val="white"/>
                </a:solidFill>
                <a:latin typeface="Calibri"/>
              </a:endParaRPr>
            </a:p>
          </p:txBody>
        </p:sp>
        <p:sp>
          <p:nvSpPr>
            <p:cNvPr id="55" name="Freeform: Shape 153">
              <a:extLst>
                <a:ext uri="{FF2B5EF4-FFF2-40B4-BE49-F238E27FC236}">
                  <a16:creationId xmlns:a16="http://schemas.microsoft.com/office/drawing/2014/main" id="{974E1273-6BC3-7F4F-8C07-76E3C11ABE85}"/>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D74664"/>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kern="0">
                <a:solidFill>
                  <a:prstClr val="white"/>
                </a:solidFill>
                <a:latin typeface="Calibri"/>
              </a:endParaRPr>
            </a:p>
          </p:txBody>
        </p:sp>
        <p:sp>
          <p:nvSpPr>
            <p:cNvPr id="56" name="Freeform: Shape 154">
              <a:extLst>
                <a:ext uri="{FF2B5EF4-FFF2-40B4-BE49-F238E27FC236}">
                  <a16:creationId xmlns:a16="http://schemas.microsoft.com/office/drawing/2014/main" id="{1DED6C08-5BA9-621B-AF29-EC466B9C667D}"/>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D74664"/>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kern="0">
                <a:solidFill>
                  <a:prstClr val="white"/>
                </a:solidFill>
                <a:latin typeface="Calibri"/>
              </a:endParaRPr>
            </a:p>
          </p:txBody>
        </p:sp>
      </p:grpSp>
      <p:grpSp>
        <p:nvGrpSpPr>
          <p:cNvPr id="33" name="Group 32">
            <a:extLst>
              <a:ext uri="{FF2B5EF4-FFF2-40B4-BE49-F238E27FC236}">
                <a16:creationId xmlns:a16="http://schemas.microsoft.com/office/drawing/2014/main" id="{E59AA03D-CFD3-2606-6C43-CD00EA705C26}"/>
              </a:ext>
            </a:extLst>
          </p:cNvPr>
          <p:cNvGrpSpPr/>
          <p:nvPr/>
        </p:nvGrpSpPr>
        <p:grpSpPr>
          <a:xfrm>
            <a:off x="9164777" y="3760660"/>
            <a:ext cx="1696812" cy="1342051"/>
            <a:chOff x="8622854" y="2811790"/>
            <a:chExt cx="1167175" cy="851629"/>
          </a:xfrm>
        </p:grpSpPr>
        <p:sp>
          <p:nvSpPr>
            <p:cNvPr id="49" name="Oval 36">
              <a:extLst>
                <a:ext uri="{FF2B5EF4-FFF2-40B4-BE49-F238E27FC236}">
                  <a16:creationId xmlns:a16="http://schemas.microsoft.com/office/drawing/2014/main" id="{51627FB8-C921-D1BA-0FDA-1464DFD245D4}"/>
                </a:ext>
              </a:extLst>
            </p:cNvPr>
            <p:cNvSpPr/>
            <p:nvPr/>
          </p:nvSpPr>
          <p:spPr>
            <a:xfrm>
              <a:off x="8622854" y="3255041"/>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E0AB79"/>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kern="0">
                <a:solidFill>
                  <a:prstClr val="white"/>
                </a:solidFill>
                <a:latin typeface="Calibri"/>
              </a:endParaRPr>
            </a:p>
          </p:txBody>
        </p:sp>
        <p:sp>
          <p:nvSpPr>
            <p:cNvPr id="50" name="Oval 36">
              <a:extLst>
                <a:ext uri="{FF2B5EF4-FFF2-40B4-BE49-F238E27FC236}">
                  <a16:creationId xmlns:a16="http://schemas.microsoft.com/office/drawing/2014/main" id="{35E21ABF-4BA2-0437-8D1E-90CDDAF5CA3B}"/>
                </a:ext>
              </a:extLst>
            </p:cNvPr>
            <p:cNvSpPr/>
            <p:nvPr/>
          </p:nvSpPr>
          <p:spPr>
            <a:xfrm flipH="1">
              <a:off x="9619522" y="3236202"/>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E0AB79"/>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kern="0">
                <a:solidFill>
                  <a:prstClr val="white"/>
                </a:solidFill>
                <a:latin typeface="Calibri"/>
              </a:endParaRPr>
            </a:p>
          </p:txBody>
        </p:sp>
        <p:sp>
          <p:nvSpPr>
            <p:cNvPr id="51" name="Oval 33">
              <a:extLst>
                <a:ext uri="{FF2B5EF4-FFF2-40B4-BE49-F238E27FC236}">
                  <a16:creationId xmlns:a16="http://schemas.microsoft.com/office/drawing/2014/main" id="{BB5F4E8D-ED24-8EC5-C52E-1AAF1FFA4779}"/>
                </a:ext>
              </a:extLst>
            </p:cNvPr>
            <p:cNvSpPr/>
            <p:nvPr/>
          </p:nvSpPr>
          <p:spPr>
            <a:xfrm>
              <a:off x="8703886" y="2811790"/>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E0AB79"/>
            </a:solidFill>
            <a:ln w="6350" cap="flat" cmpd="sng" algn="ctr">
              <a:noFill/>
              <a:prstDash val="solid"/>
              <a:miter lim="800000"/>
            </a:ln>
            <a:effectLst>
              <a:outerShdw blurRad="25400" dist="25400" dir="5400000" algn="t" rotWithShape="0">
                <a:srgbClr val="DA9E6F">
                  <a:alpha val="56000"/>
                </a:srgbClr>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kern="0">
                <a:solidFill>
                  <a:prstClr val="white"/>
                </a:solidFill>
                <a:latin typeface="Calibri"/>
              </a:endParaRPr>
            </a:p>
          </p:txBody>
        </p:sp>
      </p:grpSp>
      <p:sp>
        <p:nvSpPr>
          <p:cNvPr id="35" name="Moon 34">
            <a:extLst>
              <a:ext uri="{FF2B5EF4-FFF2-40B4-BE49-F238E27FC236}">
                <a16:creationId xmlns:a16="http://schemas.microsoft.com/office/drawing/2014/main" id="{212FF776-B503-A175-74D0-B92635897287}"/>
              </a:ext>
            </a:extLst>
          </p:cNvPr>
          <p:cNvSpPr/>
          <p:nvPr/>
        </p:nvSpPr>
        <p:spPr>
          <a:xfrm rot="16200000">
            <a:off x="12520575" y="4697376"/>
            <a:ext cx="134416" cy="170531"/>
          </a:xfrm>
          <a:prstGeom prst="moon">
            <a:avLst>
              <a:gd name="adj" fmla="val 47096"/>
            </a:avLst>
          </a:prstGeom>
          <a:solidFill>
            <a:srgbClr val="824E1D"/>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37" name="Oval 1">
            <a:extLst>
              <a:ext uri="{FF2B5EF4-FFF2-40B4-BE49-F238E27FC236}">
                <a16:creationId xmlns:a16="http://schemas.microsoft.com/office/drawing/2014/main" id="{4D73C0C6-B9E9-C6BC-43B4-152B39D13313}"/>
              </a:ext>
            </a:extLst>
          </p:cNvPr>
          <p:cNvSpPr/>
          <p:nvPr/>
        </p:nvSpPr>
        <p:spPr>
          <a:xfrm>
            <a:off x="9231210" y="3442227"/>
            <a:ext cx="1528821" cy="966586"/>
          </a:xfrm>
          <a:custGeom>
            <a:avLst/>
            <a:gdLst>
              <a:gd name="connsiteX0" fmla="*/ 0 w 966374"/>
              <a:gd name="connsiteY0" fmla="*/ 266700 h 533400"/>
              <a:gd name="connsiteX1" fmla="*/ 483187 w 966374"/>
              <a:gd name="connsiteY1" fmla="*/ 0 h 533400"/>
              <a:gd name="connsiteX2" fmla="*/ 966374 w 966374"/>
              <a:gd name="connsiteY2" fmla="*/ 266700 h 533400"/>
              <a:gd name="connsiteX3" fmla="*/ 483187 w 966374"/>
              <a:gd name="connsiteY3" fmla="*/ 533400 h 533400"/>
              <a:gd name="connsiteX4" fmla="*/ 0 w 966374"/>
              <a:gd name="connsiteY4" fmla="*/ 266700 h 533400"/>
              <a:gd name="connsiteX0" fmla="*/ 119 w 966493"/>
              <a:gd name="connsiteY0" fmla="*/ 309562 h 576262"/>
              <a:gd name="connsiteX1" fmla="*/ 449968 w 966493"/>
              <a:gd name="connsiteY1" fmla="*/ 0 h 576262"/>
              <a:gd name="connsiteX2" fmla="*/ 966493 w 966493"/>
              <a:gd name="connsiteY2" fmla="*/ 309562 h 576262"/>
              <a:gd name="connsiteX3" fmla="*/ 483306 w 966493"/>
              <a:gd name="connsiteY3" fmla="*/ 576262 h 576262"/>
              <a:gd name="connsiteX4" fmla="*/ 119 w 966493"/>
              <a:gd name="connsiteY4" fmla="*/ 309562 h 576262"/>
              <a:gd name="connsiteX0" fmla="*/ 11 w 966385"/>
              <a:gd name="connsiteY0" fmla="*/ 309562 h 384946"/>
              <a:gd name="connsiteX1" fmla="*/ 449860 w 966385"/>
              <a:gd name="connsiteY1" fmla="*/ 0 h 384946"/>
              <a:gd name="connsiteX2" fmla="*/ 966385 w 966385"/>
              <a:gd name="connsiteY2" fmla="*/ 309562 h 384946"/>
              <a:gd name="connsiteX3" fmla="*/ 459385 w 966385"/>
              <a:gd name="connsiteY3" fmla="*/ 342899 h 384946"/>
              <a:gd name="connsiteX4" fmla="*/ 11 w 966385"/>
              <a:gd name="connsiteY4" fmla="*/ 309562 h 384946"/>
              <a:gd name="connsiteX0" fmla="*/ 22 w 966396"/>
              <a:gd name="connsiteY0" fmla="*/ 309562 h 390148"/>
              <a:gd name="connsiteX1" fmla="*/ 449871 w 966396"/>
              <a:gd name="connsiteY1" fmla="*/ 0 h 390148"/>
              <a:gd name="connsiteX2" fmla="*/ 966396 w 966396"/>
              <a:gd name="connsiteY2" fmla="*/ 309562 h 390148"/>
              <a:gd name="connsiteX3" fmla="*/ 464158 w 966396"/>
              <a:gd name="connsiteY3" fmla="*/ 357187 h 390148"/>
              <a:gd name="connsiteX4" fmla="*/ 22 w 966396"/>
              <a:gd name="connsiteY4" fmla="*/ 309562 h 390148"/>
              <a:gd name="connsiteX0" fmla="*/ 22 w 1007037"/>
              <a:gd name="connsiteY0" fmla="*/ 309562 h 389630"/>
              <a:gd name="connsiteX1" fmla="*/ 449871 w 1007037"/>
              <a:gd name="connsiteY1" fmla="*/ 0 h 389630"/>
              <a:gd name="connsiteX2" fmla="*/ 966396 w 1007037"/>
              <a:gd name="connsiteY2" fmla="*/ 309562 h 389630"/>
              <a:gd name="connsiteX3" fmla="*/ 940203 w 1007037"/>
              <a:gd name="connsiteY3" fmla="*/ 388143 h 389630"/>
              <a:gd name="connsiteX4" fmla="*/ 464158 w 1007037"/>
              <a:gd name="connsiteY4" fmla="*/ 357187 h 389630"/>
              <a:gd name="connsiteX5" fmla="*/ 22 w 1007037"/>
              <a:gd name="connsiteY5" fmla="*/ 309562 h 389630"/>
              <a:gd name="connsiteX0" fmla="*/ 14 w 968149"/>
              <a:gd name="connsiteY0" fmla="*/ 315583 h 395651"/>
              <a:gd name="connsiteX1" fmla="*/ 449863 w 968149"/>
              <a:gd name="connsiteY1" fmla="*/ 6021 h 395651"/>
              <a:gd name="connsiteX2" fmla="*/ 840182 w 968149"/>
              <a:gd name="connsiteY2" fmla="*/ 132227 h 395651"/>
              <a:gd name="connsiteX3" fmla="*/ 940195 w 968149"/>
              <a:gd name="connsiteY3" fmla="*/ 394164 h 395651"/>
              <a:gd name="connsiteX4" fmla="*/ 464150 w 968149"/>
              <a:gd name="connsiteY4" fmla="*/ 363208 h 395651"/>
              <a:gd name="connsiteX5" fmla="*/ 14 w 968149"/>
              <a:gd name="connsiteY5" fmla="*/ 315583 h 395651"/>
              <a:gd name="connsiteX0" fmla="*/ 8897 w 977032"/>
              <a:gd name="connsiteY0" fmla="*/ 311701 h 391769"/>
              <a:gd name="connsiteX1" fmla="*/ 189460 w 977032"/>
              <a:gd name="connsiteY1" fmla="*/ 68815 h 391769"/>
              <a:gd name="connsiteX2" fmla="*/ 458746 w 977032"/>
              <a:gd name="connsiteY2" fmla="*/ 2139 h 391769"/>
              <a:gd name="connsiteX3" fmla="*/ 849065 w 977032"/>
              <a:gd name="connsiteY3" fmla="*/ 128345 h 391769"/>
              <a:gd name="connsiteX4" fmla="*/ 949078 w 977032"/>
              <a:gd name="connsiteY4" fmla="*/ 390282 h 391769"/>
              <a:gd name="connsiteX5" fmla="*/ 473033 w 977032"/>
              <a:gd name="connsiteY5" fmla="*/ 359326 h 391769"/>
              <a:gd name="connsiteX6" fmla="*/ 8897 w 977032"/>
              <a:gd name="connsiteY6" fmla="*/ 311701 h 391769"/>
              <a:gd name="connsiteX0" fmla="*/ 8579 w 983857"/>
              <a:gd name="connsiteY0" fmla="*/ 399807 h 414416"/>
              <a:gd name="connsiteX1" fmla="*/ 196285 w 983857"/>
              <a:gd name="connsiteY1" fmla="*/ 68815 h 414416"/>
              <a:gd name="connsiteX2" fmla="*/ 465571 w 983857"/>
              <a:gd name="connsiteY2" fmla="*/ 2139 h 414416"/>
              <a:gd name="connsiteX3" fmla="*/ 855890 w 983857"/>
              <a:gd name="connsiteY3" fmla="*/ 128345 h 414416"/>
              <a:gd name="connsiteX4" fmla="*/ 955903 w 983857"/>
              <a:gd name="connsiteY4" fmla="*/ 390282 h 414416"/>
              <a:gd name="connsiteX5" fmla="*/ 479858 w 983857"/>
              <a:gd name="connsiteY5" fmla="*/ 359326 h 414416"/>
              <a:gd name="connsiteX6" fmla="*/ 8579 w 983857"/>
              <a:gd name="connsiteY6" fmla="*/ 399807 h 414416"/>
              <a:gd name="connsiteX0" fmla="*/ 9609 w 963455"/>
              <a:gd name="connsiteY0" fmla="*/ 380757 h 397615"/>
              <a:gd name="connsiteX1" fmla="*/ 175883 w 963455"/>
              <a:gd name="connsiteY1" fmla="*/ 68815 h 397615"/>
              <a:gd name="connsiteX2" fmla="*/ 445169 w 963455"/>
              <a:gd name="connsiteY2" fmla="*/ 2139 h 397615"/>
              <a:gd name="connsiteX3" fmla="*/ 835488 w 963455"/>
              <a:gd name="connsiteY3" fmla="*/ 128345 h 397615"/>
              <a:gd name="connsiteX4" fmla="*/ 935501 w 963455"/>
              <a:gd name="connsiteY4" fmla="*/ 390282 h 397615"/>
              <a:gd name="connsiteX5" fmla="*/ 459456 w 963455"/>
              <a:gd name="connsiteY5" fmla="*/ 359326 h 397615"/>
              <a:gd name="connsiteX6" fmla="*/ 9609 w 963455"/>
              <a:gd name="connsiteY6" fmla="*/ 380757 h 397615"/>
              <a:gd name="connsiteX0" fmla="*/ 629 w 954475"/>
              <a:gd name="connsiteY0" fmla="*/ 380757 h 392126"/>
              <a:gd name="connsiteX1" fmla="*/ 166903 w 954475"/>
              <a:gd name="connsiteY1" fmla="*/ 68815 h 392126"/>
              <a:gd name="connsiteX2" fmla="*/ 436189 w 954475"/>
              <a:gd name="connsiteY2" fmla="*/ 2139 h 392126"/>
              <a:gd name="connsiteX3" fmla="*/ 826508 w 954475"/>
              <a:gd name="connsiteY3" fmla="*/ 128345 h 392126"/>
              <a:gd name="connsiteX4" fmla="*/ 926521 w 954475"/>
              <a:gd name="connsiteY4" fmla="*/ 390282 h 392126"/>
              <a:gd name="connsiteX5" fmla="*/ 450476 w 954475"/>
              <a:gd name="connsiteY5" fmla="*/ 359326 h 392126"/>
              <a:gd name="connsiteX6" fmla="*/ 224054 w 954475"/>
              <a:gd name="connsiteY6" fmla="*/ 271221 h 392126"/>
              <a:gd name="connsiteX7" fmla="*/ 629 w 954475"/>
              <a:gd name="connsiteY7" fmla="*/ 380757 h 392126"/>
              <a:gd name="connsiteX0" fmla="*/ 1989 w 955835"/>
              <a:gd name="connsiteY0" fmla="*/ 380757 h 392053"/>
              <a:gd name="connsiteX1" fmla="*/ 168263 w 955835"/>
              <a:gd name="connsiteY1" fmla="*/ 68815 h 392053"/>
              <a:gd name="connsiteX2" fmla="*/ 437549 w 955835"/>
              <a:gd name="connsiteY2" fmla="*/ 2139 h 392053"/>
              <a:gd name="connsiteX3" fmla="*/ 827868 w 955835"/>
              <a:gd name="connsiteY3" fmla="*/ 128345 h 392053"/>
              <a:gd name="connsiteX4" fmla="*/ 927881 w 955835"/>
              <a:gd name="connsiteY4" fmla="*/ 390282 h 392053"/>
              <a:gd name="connsiteX5" fmla="*/ 451836 w 955835"/>
              <a:gd name="connsiteY5" fmla="*/ 359326 h 392053"/>
              <a:gd name="connsiteX6" fmla="*/ 101589 w 955835"/>
              <a:gd name="connsiteY6" fmla="*/ 278365 h 392053"/>
              <a:gd name="connsiteX7" fmla="*/ 1989 w 955835"/>
              <a:gd name="connsiteY7" fmla="*/ 380757 h 392053"/>
              <a:gd name="connsiteX0" fmla="*/ 340 w 954186"/>
              <a:gd name="connsiteY0" fmla="*/ 380757 h 392481"/>
              <a:gd name="connsiteX1" fmla="*/ 166614 w 954186"/>
              <a:gd name="connsiteY1" fmla="*/ 68815 h 392481"/>
              <a:gd name="connsiteX2" fmla="*/ 435900 w 954186"/>
              <a:gd name="connsiteY2" fmla="*/ 2139 h 392481"/>
              <a:gd name="connsiteX3" fmla="*/ 826219 w 954186"/>
              <a:gd name="connsiteY3" fmla="*/ 128345 h 392481"/>
              <a:gd name="connsiteX4" fmla="*/ 926232 w 954186"/>
              <a:gd name="connsiteY4" fmla="*/ 390282 h 392481"/>
              <a:gd name="connsiteX5" fmla="*/ 450187 w 954186"/>
              <a:gd name="connsiteY5" fmla="*/ 359326 h 392481"/>
              <a:gd name="connsiteX6" fmla="*/ 133278 w 954186"/>
              <a:gd name="connsiteY6" fmla="*/ 242646 h 392481"/>
              <a:gd name="connsiteX7" fmla="*/ 340 w 954186"/>
              <a:gd name="connsiteY7" fmla="*/ 380757 h 392481"/>
              <a:gd name="connsiteX0" fmla="*/ 8999 w 962845"/>
              <a:gd name="connsiteY0" fmla="*/ 380410 h 392134"/>
              <a:gd name="connsiteX1" fmla="*/ 30016 w 962845"/>
              <a:gd name="connsiteY1" fmla="*/ 228012 h 392134"/>
              <a:gd name="connsiteX2" fmla="*/ 175273 w 962845"/>
              <a:gd name="connsiteY2" fmla="*/ 68468 h 392134"/>
              <a:gd name="connsiteX3" fmla="*/ 444559 w 962845"/>
              <a:gd name="connsiteY3" fmla="*/ 1792 h 392134"/>
              <a:gd name="connsiteX4" fmla="*/ 834878 w 962845"/>
              <a:gd name="connsiteY4" fmla="*/ 127998 h 392134"/>
              <a:gd name="connsiteX5" fmla="*/ 934891 w 962845"/>
              <a:gd name="connsiteY5" fmla="*/ 389935 h 392134"/>
              <a:gd name="connsiteX6" fmla="*/ 458846 w 962845"/>
              <a:gd name="connsiteY6" fmla="*/ 358979 h 392134"/>
              <a:gd name="connsiteX7" fmla="*/ 141937 w 962845"/>
              <a:gd name="connsiteY7" fmla="*/ 242299 h 392134"/>
              <a:gd name="connsiteX8" fmla="*/ 8999 w 962845"/>
              <a:gd name="connsiteY8" fmla="*/ 380410 h 392134"/>
              <a:gd name="connsiteX0" fmla="*/ 6178 w 960024"/>
              <a:gd name="connsiteY0" fmla="*/ 380410 h 392437"/>
              <a:gd name="connsiteX1" fmla="*/ 27195 w 960024"/>
              <a:gd name="connsiteY1" fmla="*/ 228012 h 392437"/>
              <a:gd name="connsiteX2" fmla="*/ 172452 w 960024"/>
              <a:gd name="connsiteY2" fmla="*/ 68468 h 392437"/>
              <a:gd name="connsiteX3" fmla="*/ 441738 w 960024"/>
              <a:gd name="connsiteY3" fmla="*/ 1792 h 392437"/>
              <a:gd name="connsiteX4" fmla="*/ 832057 w 960024"/>
              <a:gd name="connsiteY4" fmla="*/ 127998 h 392437"/>
              <a:gd name="connsiteX5" fmla="*/ 932070 w 960024"/>
              <a:gd name="connsiteY5" fmla="*/ 389935 h 392437"/>
              <a:gd name="connsiteX6" fmla="*/ 456025 w 960024"/>
              <a:gd name="connsiteY6" fmla="*/ 358979 h 392437"/>
              <a:gd name="connsiteX7" fmla="*/ 101016 w 960024"/>
              <a:gd name="connsiteY7" fmla="*/ 223249 h 392437"/>
              <a:gd name="connsiteX8" fmla="*/ 6178 w 960024"/>
              <a:gd name="connsiteY8" fmla="*/ 380410 h 392437"/>
              <a:gd name="connsiteX0" fmla="*/ 6002 w 959848"/>
              <a:gd name="connsiteY0" fmla="*/ 380410 h 393080"/>
              <a:gd name="connsiteX1" fmla="*/ 27019 w 959848"/>
              <a:gd name="connsiteY1" fmla="*/ 228012 h 393080"/>
              <a:gd name="connsiteX2" fmla="*/ 172276 w 959848"/>
              <a:gd name="connsiteY2" fmla="*/ 68468 h 393080"/>
              <a:gd name="connsiteX3" fmla="*/ 441562 w 959848"/>
              <a:gd name="connsiteY3" fmla="*/ 1792 h 393080"/>
              <a:gd name="connsiteX4" fmla="*/ 831881 w 959848"/>
              <a:gd name="connsiteY4" fmla="*/ 127998 h 393080"/>
              <a:gd name="connsiteX5" fmla="*/ 931894 w 959848"/>
              <a:gd name="connsiteY5" fmla="*/ 389935 h 393080"/>
              <a:gd name="connsiteX6" fmla="*/ 455849 w 959848"/>
              <a:gd name="connsiteY6" fmla="*/ 358979 h 393080"/>
              <a:gd name="connsiteX7" fmla="*/ 98459 w 959848"/>
              <a:gd name="connsiteY7" fmla="*/ 192293 h 393080"/>
              <a:gd name="connsiteX8" fmla="*/ 6002 w 959848"/>
              <a:gd name="connsiteY8" fmla="*/ 380410 h 393080"/>
              <a:gd name="connsiteX0" fmla="*/ 5473 w 959319"/>
              <a:gd name="connsiteY0" fmla="*/ 380410 h 392568"/>
              <a:gd name="connsiteX1" fmla="*/ 26490 w 959319"/>
              <a:gd name="connsiteY1" fmla="*/ 228012 h 392568"/>
              <a:gd name="connsiteX2" fmla="*/ 171747 w 959319"/>
              <a:gd name="connsiteY2" fmla="*/ 68468 h 392568"/>
              <a:gd name="connsiteX3" fmla="*/ 441033 w 959319"/>
              <a:gd name="connsiteY3" fmla="*/ 1792 h 392568"/>
              <a:gd name="connsiteX4" fmla="*/ 831352 w 959319"/>
              <a:gd name="connsiteY4" fmla="*/ 127998 h 392568"/>
              <a:gd name="connsiteX5" fmla="*/ 931365 w 959319"/>
              <a:gd name="connsiteY5" fmla="*/ 389935 h 392568"/>
              <a:gd name="connsiteX6" fmla="*/ 455320 w 959319"/>
              <a:gd name="connsiteY6" fmla="*/ 358979 h 392568"/>
              <a:gd name="connsiteX7" fmla="*/ 90786 w 959319"/>
              <a:gd name="connsiteY7" fmla="*/ 216105 h 392568"/>
              <a:gd name="connsiteX8" fmla="*/ 5473 w 959319"/>
              <a:gd name="connsiteY8" fmla="*/ 380410 h 392568"/>
              <a:gd name="connsiteX0" fmla="*/ 5473 w 959319"/>
              <a:gd name="connsiteY0" fmla="*/ 380410 h 391325"/>
              <a:gd name="connsiteX1" fmla="*/ 26490 w 959319"/>
              <a:gd name="connsiteY1" fmla="*/ 228012 h 391325"/>
              <a:gd name="connsiteX2" fmla="*/ 171747 w 959319"/>
              <a:gd name="connsiteY2" fmla="*/ 68468 h 391325"/>
              <a:gd name="connsiteX3" fmla="*/ 441033 w 959319"/>
              <a:gd name="connsiteY3" fmla="*/ 1792 h 391325"/>
              <a:gd name="connsiteX4" fmla="*/ 831352 w 959319"/>
              <a:gd name="connsiteY4" fmla="*/ 127998 h 391325"/>
              <a:gd name="connsiteX5" fmla="*/ 931365 w 959319"/>
              <a:gd name="connsiteY5" fmla="*/ 389935 h 391325"/>
              <a:gd name="connsiteX6" fmla="*/ 455320 w 959319"/>
              <a:gd name="connsiteY6" fmla="*/ 358979 h 391325"/>
              <a:gd name="connsiteX7" fmla="*/ 240803 w 959319"/>
              <a:gd name="connsiteY7" fmla="*/ 325642 h 391325"/>
              <a:gd name="connsiteX8" fmla="*/ 90786 w 959319"/>
              <a:gd name="connsiteY8" fmla="*/ 216105 h 391325"/>
              <a:gd name="connsiteX9" fmla="*/ 5473 w 959319"/>
              <a:gd name="connsiteY9" fmla="*/ 380410 h 391325"/>
              <a:gd name="connsiteX0" fmla="*/ 5473 w 931868"/>
              <a:gd name="connsiteY0" fmla="*/ 380410 h 401695"/>
              <a:gd name="connsiteX1" fmla="*/ 26490 w 931868"/>
              <a:gd name="connsiteY1" fmla="*/ 228012 h 401695"/>
              <a:gd name="connsiteX2" fmla="*/ 171747 w 931868"/>
              <a:gd name="connsiteY2" fmla="*/ 68468 h 401695"/>
              <a:gd name="connsiteX3" fmla="*/ 441033 w 931868"/>
              <a:gd name="connsiteY3" fmla="*/ 1792 h 401695"/>
              <a:gd name="connsiteX4" fmla="*/ 831352 w 931868"/>
              <a:gd name="connsiteY4" fmla="*/ 127998 h 401695"/>
              <a:gd name="connsiteX5" fmla="*/ 931365 w 931868"/>
              <a:gd name="connsiteY5" fmla="*/ 389935 h 401695"/>
              <a:gd name="connsiteX6" fmla="*/ 786109 w 931868"/>
              <a:gd name="connsiteY6" fmla="*/ 339930 h 401695"/>
              <a:gd name="connsiteX7" fmla="*/ 455320 w 931868"/>
              <a:gd name="connsiteY7" fmla="*/ 358979 h 401695"/>
              <a:gd name="connsiteX8" fmla="*/ 240803 w 931868"/>
              <a:gd name="connsiteY8" fmla="*/ 325642 h 401695"/>
              <a:gd name="connsiteX9" fmla="*/ 90786 w 931868"/>
              <a:gd name="connsiteY9" fmla="*/ 216105 h 401695"/>
              <a:gd name="connsiteX10" fmla="*/ 5473 w 931868"/>
              <a:gd name="connsiteY10" fmla="*/ 380410 h 401695"/>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095 h 404163"/>
              <a:gd name="connsiteX1" fmla="*/ 42746 w 948124"/>
              <a:gd name="connsiteY1" fmla="*/ 227884 h 404163"/>
              <a:gd name="connsiteX2" fmla="*/ 188003 w 948124"/>
              <a:gd name="connsiteY2" fmla="*/ 68340 h 404163"/>
              <a:gd name="connsiteX3" fmla="*/ 457289 w 948124"/>
              <a:gd name="connsiteY3" fmla="*/ 1664 h 404163"/>
              <a:gd name="connsiteX4" fmla="*/ 847608 w 948124"/>
              <a:gd name="connsiteY4" fmla="*/ 127870 h 404163"/>
              <a:gd name="connsiteX5" fmla="*/ 947621 w 948124"/>
              <a:gd name="connsiteY5" fmla="*/ 389807 h 404163"/>
              <a:gd name="connsiteX6" fmla="*/ 816652 w 948124"/>
              <a:gd name="connsiteY6" fmla="*/ 361233 h 404163"/>
              <a:gd name="connsiteX7" fmla="*/ 471576 w 948124"/>
              <a:gd name="connsiteY7" fmla="*/ 358851 h 404163"/>
              <a:gd name="connsiteX8" fmla="*/ 257059 w 948124"/>
              <a:gd name="connsiteY8" fmla="*/ 325514 h 404163"/>
              <a:gd name="connsiteX9" fmla="*/ 107042 w 948124"/>
              <a:gd name="connsiteY9" fmla="*/ 215977 h 404163"/>
              <a:gd name="connsiteX10" fmla="*/ 2679 w 948124"/>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68376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49272"/>
              <a:gd name="connsiteY0" fmla="*/ 404095 h 404118"/>
              <a:gd name="connsiteX1" fmla="*/ 42746 w 949272"/>
              <a:gd name="connsiteY1" fmla="*/ 227884 h 404118"/>
              <a:gd name="connsiteX2" fmla="*/ 188003 w 949272"/>
              <a:gd name="connsiteY2" fmla="*/ 68340 h 404118"/>
              <a:gd name="connsiteX3" fmla="*/ 457289 w 949272"/>
              <a:gd name="connsiteY3" fmla="*/ 1664 h 404118"/>
              <a:gd name="connsiteX4" fmla="*/ 847608 w 949272"/>
              <a:gd name="connsiteY4" fmla="*/ 127870 h 404118"/>
              <a:gd name="connsiteX5" fmla="*/ 945239 w 949272"/>
              <a:gd name="connsiteY5" fmla="*/ 349326 h 404118"/>
              <a:gd name="connsiteX6" fmla="*/ 816652 w 949272"/>
              <a:gd name="connsiteY6" fmla="*/ 361233 h 404118"/>
              <a:gd name="connsiteX7" fmla="*/ 471576 w 949272"/>
              <a:gd name="connsiteY7" fmla="*/ 368376 h 404118"/>
              <a:gd name="connsiteX8" fmla="*/ 257059 w 949272"/>
              <a:gd name="connsiteY8" fmla="*/ 325514 h 404118"/>
              <a:gd name="connsiteX9" fmla="*/ 107042 w 949272"/>
              <a:gd name="connsiteY9" fmla="*/ 215977 h 404118"/>
              <a:gd name="connsiteX10" fmla="*/ 2679 w 94927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95318 h 495341"/>
              <a:gd name="connsiteX1" fmla="*/ 42746 w 960652"/>
              <a:gd name="connsiteY1" fmla="*/ 319107 h 495341"/>
              <a:gd name="connsiteX2" fmla="*/ 188003 w 960652"/>
              <a:gd name="connsiteY2" fmla="*/ 159563 h 495341"/>
              <a:gd name="connsiteX3" fmla="*/ 504914 w 960652"/>
              <a:gd name="connsiteY3" fmla="*/ 812 h 495341"/>
              <a:gd name="connsiteX4" fmla="*/ 847608 w 960652"/>
              <a:gd name="connsiteY4" fmla="*/ 219093 h 495341"/>
              <a:gd name="connsiteX5" fmla="*/ 957146 w 960652"/>
              <a:gd name="connsiteY5" fmla="*/ 476268 h 495341"/>
              <a:gd name="connsiteX6" fmla="*/ 816652 w 960652"/>
              <a:gd name="connsiteY6" fmla="*/ 452456 h 495341"/>
              <a:gd name="connsiteX7" fmla="*/ 471576 w 960652"/>
              <a:gd name="connsiteY7" fmla="*/ 459599 h 495341"/>
              <a:gd name="connsiteX8" fmla="*/ 257059 w 960652"/>
              <a:gd name="connsiteY8" fmla="*/ 416737 h 495341"/>
              <a:gd name="connsiteX9" fmla="*/ 107042 w 960652"/>
              <a:gd name="connsiteY9" fmla="*/ 307200 h 495341"/>
              <a:gd name="connsiteX10" fmla="*/ 2679 w 960652"/>
              <a:gd name="connsiteY10" fmla="*/ 495318 h 495341"/>
              <a:gd name="connsiteX0" fmla="*/ 2679 w 960652"/>
              <a:gd name="connsiteY0" fmla="*/ 500474 h 500497"/>
              <a:gd name="connsiteX1" fmla="*/ 42746 w 960652"/>
              <a:gd name="connsiteY1" fmla="*/ 324263 h 500497"/>
              <a:gd name="connsiteX2" fmla="*/ 188003 w 960652"/>
              <a:gd name="connsiteY2" fmla="*/ 164719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38778 w 960652"/>
              <a:gd name="connsiteY2" fmla="*/ 28194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114300 w 960652"/>
              <a:gd name="connsiteY2" fmla="*/ 140275 h 500497"/>
              <a:gd name="connsiteX3" fmla="*/ 38778 w 960652"/>
              <a:gd name="connsiteY3" fmla="*/ 28194 h 500497"/>
              <a:gd name="connsiteX4" fmla="*/ 504825 w 960652"/>
              <a:gd name="connsiteY4" fmla="*/ 70425 h 500497"/>
              <a:gd name="connsiteX5" fmla="*/ 504914 w 960652"/>
              <a:gd name="connsiteY5" fmla="*/ 5968 h 500497"/>
              <a:gd name="connsiteX6" fmla="*/ 847608 w 960652"/>
              <a:gd name="connsiteY6" fmla="*/ 224249 h 500497"/>
              <a:gd name="connsiteX7" fmla="*/ 957146 w 960652"/>
              <a:gd name="connsiteY7" fmla="*/ 481424 h 500497"/>
              <a:gd name="connsiteX8" fmla="*/ 816652 w 960652"/>
              <a:gd name="connsiteY8" fmla="*/ 457612 h 500497"/>
              <a:gd name="connsiteX9" fmla="*/ 471576 w 960652"/>
              <a:gd name="connsiteY9" fmla="*/ 464755 h 500497"/>
              <a:gd name="connsiteX10" fmla="*/ 257059 w 960652"/>
              <a:gd name="connsiteY10" fmla="*/ 421893 h 500497"/>
              <a:gd name="connsiteX11" fmla="*/ 107042 w 960652"/>
              <a:gd name="connsiteY11" fmla="*/ 312356 h 500497"/>
              <a:gd name="connsiteX12" fmla="*/ 2679 w 960652"/>
              <a:gd name="connsiteY12" fmla="*/ 500474 h 500497"/>
              <a:gd name="connsiteX0" fmla="*/ 17909 w 975882"/>
              <a:gd name="connsiteY0" fmla="*/ 500474 h 504534"/>
              <a:gd name="connsiteX1" fmla="*/ 16701 w 975882"/>
              <a:gd name="connsiteY1" fmla="*/ 140113 h 504534"/>
              <a:gd name="connsiteX2" fmla="*/ 129530 w 975882"/>
              <a:gd name="connsiteY2" fmla="*/ 140275 h 504534"/>
              <a:gd name="connsiteX3" fmla="*/ 54008 w 975882"/>
              <a:gd name="connsiteY3" fmla="*/ 28194 h 504534"/>
              <a:gd name="connsiteX4" fmla="*/ 520055 w 975882"/>
              <a:gd name="connsiteY4" fmla="*/ 70425 h 504534"/>
              <a:gd name="connsiteX5" fmla="*/ 520144 w 975882"/>
              <a:gd name="connsiteY5" fmla="*/ 5968 h 504534"/>
              <a:gd name="connsiteX6" fmla="*/ 862838 w 975882"/>
              <a:gd name="connsiteY6" fmla="*/ 224249 h 504534"/>
              <a:gd name="connsiteX7" fmla="*/ 972376 w 975882"/>
              <a:gd name="connsiteY7" fmla="*/ 481424 h 504534"/>
              <a:gd name="connsiteX8" fmla="*/ 831882 w 975882"/>
              <a:gd name="connsiteY8" fmla="*/ 457612 h 504534"/>
              <a:gd name="connsiteX9" fmla="*/ 486806 w 975882"/>
              <a:gd name="connsiteY9" fmla="*/ 464755 h 504534"/>
              <a:gd name="connsiteX10" fmla="*/ 272289 w 975882"/>
              <a:gd name="connsiteY10" fmla="*/ 421893 h 504534"/>
              <a:gd name="connsiteX11" fmla="*/ 122272 w 975882"/>
              <a:gd name="connsiteY11" fmla="*/ 312356 h 504534"/>
              <a:gd name="connsiteX12" fmla="*/ 17909 w 975882"/>
              <a:gd name="connsiteY12" fmla="*/ 500474 h 504534"/>
              <a:gd name="connsiteX0" fmla="*/ 17909 w 988647"/>
              <a:gd name="connsiteY0" fmla="*/ 499069 h 503129"/>
              <a:gd name="connsiteX1" fmla="*/ 16701 w 988647"/>
              <a:gd name="connsiteY1" fmla="*/ 138708 h 503129"/>
              <a:gd name="connsiteX2" fmla="*/ 129530 w 988647"/>
              <a:gd name="connsiteY2" fmla="*/ 138870 h 503129"/>
              <a:gd name="connsiteX3" fmla="*/ 54008 w 988647"/>
              <a:gd name="connsiteY3" fmla="*/ 26789 h 503129"/>
              <a:gd name="connsiteX4" fmla="*/ 520055 w 988647"/>
              <a:gd name="connsiteY4" fmla="*/ 69020 h 503129"/>
              <a:gd name="connsiteX5" fmla="*/ 520144 w 988647"/>
              <a:gd name="connsiteY5" fmla="*/ 4563 h 503129"/>
              <a:gd name="connsiteX6" fmla="*/ 945388 w 988647"/>
              <a:gd name="connsiteY6" fmla="*/ 197444 h 503129"/>
              <a:gd name="connsiteX7" fmla="*/ 972376 w 988647"/>
              <a:gd name="connsiteY7" fmla="*/ 480019 h 503129"/>
              <a:gd name="connsiteX8" fmla="*/ 831882 w 988647"/>
              <a:gd name="connsiteY8" fmla="*/ 456207 h 503129"/>
              <a:gd name="connsiteX9" fmla="*/ 486806 w 988647"/>
              <a:gd name="connsiteY9" fmla="*/ 463350 h 503129"/>
              <a:gd name="connsiteX10" fmla="*/ 272289 w 988647"/>
              <a:gd name="connsiteY10" fmla="*/ 420488 h 503129"/>
              <a:gd name="connsiteX11" fmla="*/ 122272 w 988647"/>
              <a:gd name="connsiteY11" fmla="*/ 310951 h 503129"/>
              <a:gd name="connsiteX12" fmla="*/ 17909 w 988647"/>
              <a:gd name="connsiteY12" fmla="*/ 499069 h 50312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06442"/>
              <a:gd name="connsiteY0" fmla="*/ 499069 h 613369"/>
              <a:gd name="connsiteX1" fmla="*/ 16701 w 1006442"/>
              <a:gd name="connsiteY1" fmla="*/ 138708 h 613369"/>
              <a:gd name="connsiteX2" fmla="*/ 129530 w 1006442"/>
              <a:gd name="connsiteY2" fmla="*/ 138870 h 613369"/>
              <a:gd name="connsiteX3" fmla="*/ 54008 w 1006442"/>
              <a:gd name="connsiteY3" fmla="*/ 26789 h 613369"/>
              <a:gd name="connsiteX4" fmla="*/ 520055 w 1006442"/>
              <a:gd name="connsiteY4" fmla="*/ 69020 h 613369"/>
              <a:gd name="connsiteX5" fmla="*/ 520144 w 1006442"/>
              <a:gd name="connsiteY5" fmla="*/ 4563 h 613369"/>
              <a:gd name="connsiteX6" fmla="*/ 945388 w 1006442"/>
              <a:gd name="connsiteY6" fmla="*/ 197444 h 613369"/>
              <a:gd name="connsiteX7" fmla="*/ 997776 w 1006442"/>
              <a:gd name="connsiteY7" fmla="*/ 613369 h 613369"/>
              <a:gd name="connsiteX8" fmla="*/ 831882 w 1006442"/>
              <a:gd name="connsiteY8" fmla="*/ 456207 h 613369"/>
              <a:gd name="connsiteX9" fmla="*/ 486806 w 1006442"/>
              <a:gd name="connsiteY9" fmla="*/ 463350 h 613369"/>
              <a:gd name="connsiteX10" fmla="*/ 272289 w 1006442"/>
              <a:gd name="connsiteY10" fmla="*/ 420488 h 613369"/>
              <a:gd name="connsiteX11" fmla="*/ 122272 w 1006442"/>
              <a:gd name="connsiteY11" fmla="*/ 310951 h 613369"/>
              <a:gd name="connsiteX12" fmla="*/ 17909 w 1006442"/>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56207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3673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12832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2276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946182 w 1016207"/>
              <a:gd name="connsiteY8" fmla="*/ 17363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524906 w 1016207"/>
              <a:gd name="connsiteY9" fmla="*/ 2919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524906 w 1016207"/>
              <a:gd name="connsiteY10" fmla="*/ 2919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307214 w 1016207"/>
              <a:gd name="connsiteY11" fmla="*/ 3315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53249 w 1007097"/>
              <a:gd name="connsiteY0" fmla="*/ 594319 h 613369"/>
              <a:gd name="connsiteX1" fmla="*/ 7591 w 1007097"/>
              <a:gd name="connsiteY1" fmla="*/ 138708 h 613369"/>
              <a:gd name="connsiteX2" fmla="*/ 120420 w 1007097"/>
              <a:gd name="connsiteY2" fmla="*/ 138870 h 613369"/>
              <a:gd name="connsiteX3" fmla="*/ 44898 w 1007097"/>
              <a:gd name="connsiteY3" fmla="*/ 26789 h 613369"/>
              <a:gd name="connsiteX4" fmla="*/ 510945 w 1007097"/>
              <a:gd name="connsiteY4" fmla="*/ 69020 h 613369"/>
              <a:gd name="connsiteX5" fmla="*/ 511034 w 1007097"/>
              <a:gd name="connsiteY5" fmla="*/ 4563 h 613369"/>
              <a:gd name="connsiteX6" fmla="*/ 936278 w 1007097"/>
              <a:gd name="connsiteY6" fmla="*/ 197444 h 613369"/>
              <a:gd name="connsiteX7" fmla="*/ 988666 w 1007097"/>
              <a:gd name="connsiteY7" fmla="*/ 613369 h 613369"/>
              <a:gd name="connsiteX8" fmla="*/ 864047 w 1007097"/>
              <a:gd name="connsiteY8" fmla="*/ 332382 h 613369"/>
              <a:gd name="connsiteX9" fmla="*/ 625244 w 1007097"/>
              <a:gd name="connsiteY9" fmla="*/ 399219 h 613369"/>
              <a:gd name="connsiteX10" fmla="*/ 633271 w 1007097"/>
              <a:gd name="connsiteY10" fmla="*/ 342700 h 613369"/>
              <a:gd name="connsiteX11" fmla="*/ 272704 w 1007097"/>
              <a:gd name="connsiteY11" fmla="*/ 404613 h 613369"/>
              <a:gd name="connsiteX12" fmla="*/ 113162 w 1007097"/>
              <a:gd name="connsiteY12" fmla="*/ 310951 h 613369"/>
              <a:gd name="connsiteX13" fmla="*/ 53249 w 1007097"/>
              <a:gd name="connsiteY13" fmla="*/ 594319 h 613369"/>
              <a:gd name="connsiteX0" fmla="*/ 53596 w 1007444"/>
              <a:gd name="connsiteY0" fmla="*/ 594319 h 613369"/>
              <a:gd name="connsiteX1" fmla="*/ 7938 w 1007444"/>
              <a:gd name="connsiteY1" fmla="*/ 138708 h 613369"/>
              <a:gd name="connsiteX2" fmla="*/ 120767 w 1007444"/>
              <a:gd name="connsiteY2" fmla="*/ 138870 h 613369"/>
              <a:gd name="connsiteX3" fmla="*/ 45245 w 1007444"/>
              <a:gd name="connsiteY3" fmla="*/ 26789 h 613369"/>
              <a:gd name="connsiteX4" fmla="*/ 511292 w 1007444"/>
              <a:gd name="connsiteY4" fmla="*/ 69020 h 613369"/>
              <a:gd name="connsiteX5" fmla="*/ 511381 w 1007444"/>
              <a:gd name="connsiteY5" fmla="*/ 4563 h 613369"/>
              <a:gd name="connsiteX6" fmla="*/ 936625 w 1007444"/>
              <a:gd name="connsiteY6" fmla="*/ 197444 h 613369"/>
              <a:gd name="connsiteX7" fmla="*/ 989013 w 1007444"/>
              <a:gd name="connsiteY7" fmla="*/ 613369 h 613369"/>
              <a:gd name="connsiteX8" fmla="*/ 864394 w 1007444"/>
              <a:gd name="connsiteY8" fmla="*/ 332382 h 613369"/>
              <a:gd name="connsiteX9" fmla="*/ 625591 w 1007444"/>
              <a:gd name="connsiteY9" fmla="*/ 399219 h 613369"/>
              <a:gd name="connsiteX10" fmla="*/ 633618 w 1007444"/>
              <a:gd name="connsiteY10" fmla="*/ 342700 h 613369"/>
              <a:gd name="connsiteX11" fmla="*/ 273051 w 1007444"/>
              <a:gd name="connsiteY11" fmla="*/ 404613 h 613369"/>
              <a:gd name="connsiteX12" fmla="*/ 135734 w 1007444"/>
              <a:gd name="connsiteY12" fmla="*/ 361751 h 613369"/>
              <a:gd name="connsiteX13" fmla="*/ 53596 w 1007444"/>
              <a:gd name="connsiteY13"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267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521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55541 w 1005040"/>
              <a:gd name="connsiteY4" fmla="*/ 394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5040" h="613369">
                <a:moveTo>
                  <a:pt x="51192" y="594319"/>
                </a:moveTo>
                <a:cubicBezTo>
                  <a:pt x="38643" y="582572"/>
                  <a:pt x="33897" y="364029"/>
                  <a:pt x="58037" y="291269"/>
                </a:cubicBezTo>
                <a:cubicBezTo>
                  <a:pt x="21852" y="231209"/>
                  <a:pt x="-14045" y="169400"/>
                  <a:pt x="5534" y="138708"/>
                </a:cubicBezTo>
                <a:cubicBezTo>
                  <a:pt x="7733" y="79204"/>
                  <a:pt x="119024" y="188215"/>
                  <a:pt x="118363" y="138870"/>
                </a:cubicBezTo>
                <a:cubicBezTo>
                  <a:pt x="117702" y="89525"/>
                  <a:pt x="-16426" y="45310"/>
                  <a:pt x="65066" y="33139"/>
                </a:cubicBezTo>
                <a:cubicBezTo>
                  <a:pt x="146558" y="20968"/>
                  <a:pt x="443370" y="38329"/>
                  <a:pt x="508888" y="69020"/>
                </a:cubicBezTo>
                <a:cubicBezTo>
                  <a:pt x="561707" y="42561"/>
                  <a:pt x="438088" y="-16841"/>
                  <a:pt x="508977" y="4563"/>
                </a:cubicBezTo>
                <a:cubicBezTo>
                  <a:pt x="579866" y="25967"/>
                  <a:pt x="875915" y="133150"/>
                  <a:pt x="934221" y="197444"/>
                </a:cubicBezTo>
                <a:cubicBezTo>
                  <a:pt x="992527" y="261738"/>
                  <a:pt x="1029074" y="480813"/>
                  <a:pt x="986609" y="613369"/>
                </a:cubicBezTo>
                <a:cubicBezTo>
                  <a:pt x="960019" y="516532"/>
                  <a:pt x="943713" y="339922"/>
                  <a:pt x="861990" y="332382"/>
                </a:cubicBezTo>
                <a:cubicBezTo>
                  <a:pt x="813591" y="282403"/>
                  <a:pt x="681229" y="405966"/>
                  <a:pt x="623187" y="399219"/>
                </a:cubicBezTo>
                <a:cubicBezTo>
                  <a:pt x="565145" y="392472"/>
                  <a:pt x="689971" y="341801"/>
                  <a:pt x="631214" y="342700"/>
                </a:cubicBezTo>
                <a:cubicBezTo>
                  <a:pt x="572457" y="343599"/>
                  <a:pt x="356803" y="403025"/>
                  <a:pt x="270647" y="404613"/>
                </a:cubicBezTo>
                <a:cubicBezTo>
                  <a:pt x="209891" y="380801"/>
                  <a:pt x="185648" y="405407"/>
                  <a:pt x="133330" y="361751"/>
                </a:cubicBezTo>
                <a:cubicBezTo>
                  <a:pt x="98838" y="448667"/>
                  <a:pt x="63741" y="606066"/>
                  <a:pt x="51192" y="594319"/>
                </a:cubicBezTo>
                <a:close/>
              </a:path>
            </a:pathLst>
          </a:custGeom>
          <a:solidFill>
            <a:srgbClr val="FFFFC1"/>
          </a:solidFill>
          <a:ln w="6350" cap="flat" cmpd="sng" algn="ctr">
            <a:noFill/>
            <a:prstDash val="solid"/>
            <a:miter lim="800000"/>
          </a:ln>
          <a:effectLst>
            <a:outerShdw dist="38100" dir="4200000" sx="96000" sy="96000" algn="t" rotWithShape="0">
              <a:srgbClr val="DA9E6F"/>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kern="0">
              <a:solidFill>
                <a:prstClr val="white"/>
              </a:solidFill>
              <a:latin typeface="Calibri"/>
            </a:endParaRPr>
          </a:p>
        </p:txBody>
      </p:sp>
      <p:pic>
        <p:nvPicPr>
          <p:cNvPr id="21" name="Picture 20">
            <a:extLst>
              <a:ext uri="{FF2B5EF4-FFF2-40B4-BE49-F238E27FC236}">
                <a16:creationId xmlns:a16="http://schemas.microsoft.com/office/drawing/2014/main" id="{622C26A6-F296-7C0E-3103-CC066744E651}"/>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0" b="100000" l="2504" r="99061"/>
                    </a14:imgEffect>
                  </a14:imgLayer>
                </a14:imgProps>
              </a:ext>
              <a:ext uri="{28A0092B-C50C-407E-A947-70E740481C1C}">
                <a14:useLocalDpi xmlns:a14="http://schemas.microsoft.com/office/drawing/2010/main"/>
              </a:ext>
            </a:extLst>
          </a:blip>
          <a:srcRect/>
          <a:stretch/>
        </p:blipFill>
        <p:spPr>
          <a:xfrm>
            <a:off x="8763080" y="5181280"/>
            <a:ext cx="1934853" cy="1005259"/>
          </a:xfrm>
          <a:prstGeom prst="rect">
            <a:avLst/>
          </a:prstGeom>
        </p:spPr>
      </p:pic>
      <p:pic>
        <p:nvPicPr>
          <p:cNvPr id="22" name="Picture 21">
            <a:extLst>
              <a:ext uri="{FF2B5EF4-FFF2-40B4-BE49-F238E27FC236}">
                <a16:creationId xmlns:a16="http://schemas.microsoft.com/office/drawing/2014/main" id="{44DFDB38-B27C-CE44-5D80-97A8F55365F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05078">
            <a:off x="9450236" y="5331571"/>
            <a:ext cx="459101" cy="398270"/>
          </a:xfrm>
          <a:prstGeom prst="rect">
            <a:avLst/>
          </a:prstGeom>
        </p:spPr>
      </p:pic>
      <p:sp>
        <p:nvSpPr>
          <p:cNvPr id="23" name="Rectangle: Rounded Corners 22">
            <a:extLst>
              <a:ext uri="{FF2B5EF4-FFF2-40B4-BE49-F238E27FC236}">
                <a16:creationId xmlns:a16="http://schemas.microsoft.com/office/drawing/2014/main" id="{2DAD4330-96CB-723E-AAF3-EC5A5135A02F}"/>
              </a:ext>
            </a:extLst>
          </p:cNvPr>
          <p:cNvSpPr/>
          <p:nvPr/>
        </p:nvSpPr>
        <p:spPr>
          <a:xfrm>
            <a:off x="9998167" y="5299193"/>
            <a:ext cx="386945" cy="38122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descr="Cinnamon Toast Crunch™ Cereal Single Serve Cup 2 oz | General Mills  Foodservice">
            <a:extLst>
              <a:ext uri="{FF2B5EF4-FFF2-40B4-BE49-F238E27FC236}">
                <a16:creationId xmlns:a16="http://schemas.microsoft.com/office/drawing/2014/main" id="{A584FA08-DB6A-125E-8B7F-ADB334198198}"/>
              </a:ext>
            </a:extLst>
          </p:cNvPr>
          <p:cNvPicPr>
            <a:picLocks noChangeAspect="1" noChangeArrowheads="1"/>
          </p:cNvPicPr>
          <p:nvPr/>
        </p:nvPicPr>
        <p:blipFill rotWithShape="1">
          <a:blip r:embed="rId11" cstate="email">
            <a:extLst>
              <a:ext uri="{BEBA8EAE-BF5A-486C-A8C5-ECC9F3942E4B}">
                <a14:imgProps xmlns:a14="http://schemas.microsoft.com/office/drawing/2010/main">
                  <a14:imgLayer r:embed="rId12">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181834">
            <a:off x="9834780" y="5057762"/>
            <a:ext cx="714877" cy="718403"/>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BD0B4833-2DC4-2167-E87E-1749EF17EFB4}"/>
              </a:ext>
            </a:extLst>
          </p:cNvPr>
          <p:cNvSpPr/>
          <p:nvPr/>
        </p:nvSpPr>
        <p:spPr>
          <a:xfrm>
            <a:off x="6343650" y="409575"/>
            <a:ext cx="1514475" cy="1628775"/>
          </a:xfrm>
          <a:prstGeom prst="rect">
            <a:avLst/>
          </a:prstGeom>
          <a:solidFill>
            <a:srgbClr val="FFE9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F943850-BACA-4DA6-B46F-AC4374E99147}"/>
              </a:ext>
            </a:extLst>
          </p:cNvPr>
          <p:cNvSpPr/>
          <p:nvPr/>
        </p:nvSpPr>
        <p:spPr>
          <a:xfrm>
            <a:off x="6334125" y="2038350"/>
            <a:ext cx="1838325" cy="228600"/>
          </a:xfrm>
          <a:prstGeom prst="rect">
            <a:avLst/>
          </a:prstGeom>
          <a:solidFill>
            <a:srgbClr val="A6B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0442916A-18FC-8D81-2918-C39197F06BF3}"/>
              </a:ext>
            </a:extLst>
          </p:cNvPr>
          <p:cNvGrpSpPr/>
          <p:nvPr/>
        </p:nvGrpSpPr>
        <p:grpSpPr>
          <a:xfrm>
            <a:off x="2142840" y="2021560"/>
            <a:ext cx="5190414" cy="3486898"/>
            <a:chOff x="2503713" y="943398"/>
            <a:chExt cx="6614226" cy="4443409"/>
          </a:xfrm>
        </p:grpSpPr>
        <p:pic>
          <p:nvPicPr>
            <p:cNvPr id="2052" name="Picture 4" descr="Restaurant POS Hardware | POS Terminals | NCR">
              <a:extLst>
                <a:ext uri="{FF2B5EF4-FFF2-40B4-BE49-F238E27FC236}">
                  <a16:creationId xmlns:a16="http://schemas.microsoft.com/office/drawing/2014/main" id="{DBCED3AE-2015-7B1D-779D-63F4AB6CFD57}"/>
                </a:ext>
              </a:extLst>
            </p:cNvPr>
            <p:cNvPicPr>
              <a:picLocks noChangeAspect="1" noChangeArrowheads="1"/>
            </p:cNvPicPr>
            <p:nvPr/>
          </p:nvPicPr>
          <p:blipFill rotWithShape="1">
            <a:blip r:embed="rId13" cstate="email">
              <a:extLst>
                <a:ext uri="{BEBA8EAE-BF5A-486C-A8C5-ECC9F3942E4B}">
                  <a14:imgProps xmlns:a14="http://schemas.microsoft.com/office/drawing/2010/main">
                    <a14:imgLayer r:embed="rId14">
                      <a14:imgEffect>
                        <a14:backgroundRemoval t="9091" b="89697" l="4858" r="64070">
                          <a14:foregroundMark x1="5025" y1="10545" x2="21189" y2="9333"/>
                          <a14:foregroundMark x1="63233" y1="10909" x2="63233" y2="10909"/>
                          <a14:foregroundMark x1="14908" y1="86182" x2="50921" y2="80121"/>
                          <a14:foregroundMark x1="35008" y1="86788" x2="46064" y2="85455"/>
                          <a14:foregroundMark x1="56114" y1="89697" x2="56114" y2="89697"/>
                          <a14:foregroundMark x1="14238" y1="74182" x2="46315" y2="73818"/>
                          <a14:foregroundMark x1="51843" y1="72242" x2="61642" y2="71758"/>
                          <a14:foregroundMark x1="62647" y1="19273" x2="62060" y2="52485"/>
                          <a14:foregroundMark x1="13819" y1="71758" x2="6616" y2="71758"/>
                          <a14:foregroundMark x1="6533" y1="71758" x2="6784" y2="34182"/>
                          <a14:foregroundMark x1="42379" y1="9818" x2="59380" y2="10909"/>
                          <a14:foregroundMark x1="64070" y1="10667" x2="64070" y2="40364"/>
                        </a14:backgroundRemoval>
                      </a14:imgEffect>
                    </a14:imgLayer>
                  </a14:imgProps>
                </a:ext>
                <a:ext uri="{28A0092B-C50C-407E-A947-70E740481C1C}">
                  <a14:useLocalDpi xmlns:a14="http://schemas.microsoft.com/office/drawing/2010/main"/>
                </a:ext>
              </a:extLst>
            </a:blip>
            <a:srcRect l="1114" t="4865" r="32244" b="7894"/>
            <a:stretch/>
          </p:blipFill>
          <p:spPr bwMode="auto">
            <a:xfrm>
              <a:off x="2503713" y="943398"/>
              <a:ext cx="6614226" cy="4443409"/>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a:extLst>
                <a:ext uri="{FF2B5EF4-FFF2-40B4-BE49-F238E27FC236}">
                  <a16:creationId xmlns:a16="http://schemas.microsoft.com/office/drawing/2014/main" id="{E359F3A1-BA02-3D9A-0F07-1AEA85CE0EC4}"/>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998536" y="1219741"/>
              <a:ext cx="5632347" cy="3170527"/>
            </a:xfrm>
            <a:prstGeom prst="rect">
              <a:avLst/>
            </a:prstGeom>
          </p:spPr>
        </p:pic>
      </p:grpSp>
      <p:cxnSp>
        <p:nvCxnSpPr>
          <p:cNvPr id="12" name="Straight Arrow Connector 11">
            <a:extLst>
              <a:ext uri="{FF2B5EF4-FFF2-40B4-BE49-F238E27FC236}">
                <a16:creationId xmlns:a16="http://schemas.microsoft.com/office/drawing/2014/main" id="{FA6E1FA6-4949-CEF1-353A-9FC2FBF3FAD1}"/>
              </a:ext>
            </a:extLst>
          </p:cNvPr>
          <p:cNvCxnSpPr>
            <a:cxnSpLocks/>
          </p:cNvCxnSpPr>
          <p:nvPr/>
        </p:nvCxnSpPr>
        <p:spPr>
          <a:xfrm flipH="1">
            <a:off x="4748463" y="2053389"/>
            <a:ext cx="3256548" cy="994611"/>
          </a:xfrm>
          <a:prstGeom prst="straightConnector1">
            <a:avLst/>
          </a:prstGeom>
          <a:ln w="38100">
            <a:tailEnd type="triangle"/>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E3C4D164-9A6C-B50E-7A15-A6E634C3BF30}"/>
              </a:ext>
            </a:extLst>
          </p:cNvPr>
          <p:cNvSpPr/>
          <p:nvPr/>
        </p:nvSpPr>
        <p:spPr>
          <a:xfrm>
            <a:off x="0" y="444646"/>
            <a:ext cx="9549541" cy="103706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F204A2B-AA29-E249-38FB-EDFEEED22A8C}"/>
              </a:ext>
            </a:extLst>
          </p:cNvPr>
          <p:cNvSpPr txBox="1"/>
          <p:nvPr/>
        </p:nvSpPr>
        <p:spPr>
          <a:xfrm>
            <a:off x="6557554" y="1562100"/>
            <a:ext cx="5634446" cy="1815882"/>
          </a:xfrm>
          <a:prstGeom prst="rect">
            <a:avLst/>
          </a:prstGeom>
          <a:solidFill>
            <a:srgbClr val="002060"/>
          </a:solidFill>
          <a:ln>
            <a:solidFill>
              <a:schemeClr val="bg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When a reimbursable meal has been served to an eligible student, FS staff will </a:t>
            </a:r>
            <a:r>
              <a:rPr kumimoji="0" lang="en-US" sz="2800" b="0" u="none" strike="noStrike" kern="1200" cap="none" spc="0" normalizeH="0" baseline="0" noProof="0" dirty="0">
                <a:ln>
                  <a:noFill/>
                </a:ln>
                <a:solidFill>
                  <a:prstClr val="white"/>
                </a:solidFill>
                <a:effectLst/>
                <a:uLnTx/>
                <a:uFillTx/>
                <a:latin typeface="Calibri"/>
                <a:ea typeface="+mn-ea"/>
                <a:cs typeface="+mn-cs"/>
              </a:rPr>
              <a:t>use the </a:t>
            </a:r>
            <a:r>
              <a:rPr kumimoji="0" lang="en-US" sz="2800" b="0" i="1" u="none" strike="noStrike" kern="1200" cap="none" spc="0" normalizeH="0" baseline="0" noProof="0" dirty="0">
                <a:ln>
                  <a:noFill/>
                </a:ln>
                <a:solidFill>
                  <a:prstClr val="white"/>
                </a:solidFill>
                <a:effectLst/>
                <a:uLnTx/>
                <a:uFillTx/>
                <a:latin typeface="Calibri"/>
                <a:ea typeface="+mn-ea"/>
                <a:cs typeface="+mn-cs"/>
              </a:rPr>
              <a:t>“ No ID Student” </a:t>
            </a:r>
            <a:r>
              <a:rPr kumimoji="0" lang="en-US" sz="2800" b="0" u="none" strike="noStrike" kern="1200" cap="none" spc="0" normalizeH="0" baseline="0" noProof="0" dirty="0">
                <a:ln>
                  <a:noFill/>
                </a:ln>
                <a:solidFill>
                  <a:prstClr val="white"/>
                </a:solidFill>
                <a:effectLst/>
                <a:uLnTx/>
                <a:uFillTx/>
                <a:latin typeface="Calibri"/>
                <a:ea typeface="+mn-ea"/>
                <a:cs typeface="+mn-cs"/>
              </a:rPr>
              <a:t>button on the POS terminal.</a:t>
            </a:r>
          </a:p>
        </p:txBody>
      </p:sp>
      <p:pic>
        <p:nvPicPr>
          <p:cNvPr id="3074" name="Picture 2">
            <a:extLst>
              <a:ext uri="{FF2B5EF4-FFF2-40B4-BE49-F238E27FC236}">
                <a16:creationId xmlns:a16="http://schemas.microsoft.com/office/drawing/2014/main" id="{5B9CD139-357C-ECB0-430C-BE2A15BA67EC}"/>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96064" y="1430155"/>
            <a:ext cx="2150980" cy="843215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EF82965-C6E1-BB8A-85CA-D99EAE923551}"/>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9522190" y="4174207"/>
            <a:ext cx="952427" cy="38404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8C89FBE4-7920-102F-56B4-411EFDA69727}"/>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9893312" y="4456537"/>
            <a:ext cx="194217" cy="26638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5D8E9FED-F124-8103-B045-CC647063D2C0}"/>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9757493" y="4719975"/>
            <a:ext cx="458189" cy="305459"/>
          </a:xfrm>
          <a:prstGeom prst="rect">
            <a:avLst/>
          </a:prstGeom>
        </p:spPr>
      </p:pic>
      <p:grpSp>
        <p:nvGrpSpPr>
          <p:cNvPr id="62" name="Group 61">
            <a:extLst>
              <a:ext uri="{FF2B5EF4-FFF2-40B4-BE49-F238E27FC236}">
                <a16:creationId xmlns:a16="http://schemas.microsoft.com/office/drawing/2014/main" id="{D451F138-B9B3-1334-7C19-1BA4B8F1CE5E}"/>
              </a:ext>
            </a:extLst>
          </p:cNvPr>
          <p:cNvGrpSpPr/>
          <p:nvPr/>
        </p:nvGrpSpPr>
        <p:grpSpPr>
          <a:xfrm>
            <a:off x="921217" y="5273738"/>
            <a:ext cx="841529" cy="179505"/>
            <a:chOff x="921217" y="5273738"/>
            <a:chExt cx="841529" cy="179505"/>
          </a:xfrm>
        </p:grpSpPr>
        <p:sp>
          <p:nvSpPr>
            <p:cNvPr id="61" name="Rectangle 60">
              <a:extLst>
                <a:ext uri="{FF2B5EF4-FFF2-40B4-BE49-F238E27FC236}">
                  <a16:creationId xmlns:a16="http://schemas.microsoft.com/office/drawing/2014/main" id="{8D04407C-E5C2-3A17-3ADD-3D64B8C8B6E4}"/>
                </a:ext>
              </a:extLst>
            </p:cNvPr>
            <p:cNvSpPr/>
            <p:nvPr/>
          </p:nvSpPr>
          <p:spPr>
            <a:xfrm>
              <a:off x="921217" y="5273738"/>
              <a:ext cx="841529" cy="179505"/>
            </a:xfrm>
            <a:prstGeom prst="rect">
              <a:avLst/>
            </a:prstGeom>
            <a:solidFill>
              <a:schemeClr val="bg1"/>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8" name="Picture 57" descr="A blue and orange logo&#10;&#10;Description automatically generated">
              <a:extLst>
                <a:ext uri="{FF2B5EF4-FFF2-40B4-BE49-F238E27FC236}">
                  <a16:creationId xmlns:a16="http://schemas.microsoft.com/office/drawing/2014/main" id="{7D0B8545-FEEE-58A6-8CDC-E6E00899206D}"/>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965645" y="5314410"/>
              <a:ext cx="779510" cy="132516"/>
            </a:xfrm>
            <a:prstGeom prst="rect">
              <a:avLst/>
            </a:prstGeom>
          </p:spPr>
        </p:pic>
      </p:grpSp>
      <p:sp>
        <p:nvSpPr>
          <p:cNvPr id="8" name="Title 1">
            <a:extLst>
              <a:ext uri="{FF2B5EF4-FFF2-40B4-BE49-F238E27FC236}">
                <a16:creationId xmlns:a16="http://schemas.microsoft.com/office/drawing/2014/main" id="{6E77E0D5-E7C5-4EAC-346C-2B6869C5F618}"/>
              </a:ext>
            </a:extLst>
          </p:cNvPr>
          <p:cNvSpPr txBox="1">
            <a:spLocks/>
          </p:cNvSpPr>
          <p:nvPr/>
        </p:nvSpPr>
        <p:spPr>
          <a:xfrm>
            <a:off x="-1357953" y="240603"/>
            <a:ext cx="12192000" cy="1143000"/>
          </a:xfrm>
          <a:prstGeom prst="rect">
            <a:avLst/>
          </a:prstGeom>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5400" b="1" i="0" u="none" strike="noStrike" kern="1200" cap="none" spc="-50" normalizeH="0" baseline="0" noProof="0" dirty="0">
                <a:solidFill>
                  <a:srgbClr val="002060"/>
                </a:solidFill>
                <a:uLnTx/>
                <a:uFillTx/>
                <a:latin typeface="Times New Roman" panose="02020603050405020304" pitchFamily="18" charset="0"/>
                <a:cs typeface="Times New Roman" panose="02020603050405020304" pitchFamily="18" charset="0"/>
              </a:rPr>
              <a:t>Elementary Cafeteria Service</a:t>
            </a:r>
          </a:p>
        </p:txBody>
      </p:sp>
    </p:spTree>
    <p:extLst>
      <p:ext uri="{BB962C8B-B14F-4D97-AF65-F5344CB8AC3E}">
        <p14:creationId xmlns:p14="http://schemas.microsoft.com/office/powerpoint/2010/main" val="584017996"/>
      </p:ext>
    </p:extLst>
  </p:cSld>
  <p:clrMapOvr>
    <a:masterClrMapping/>
  </p:clrMapOvr>
  <mc:AlternateContent xmlns:mc="http://schemas.openxmlformats.org/markup-compatibility/2006" xmlns:p14="http://schemas.microsoft.com/office/powerpoint/2010/main">
    <mc:Choice Requires="p14">
      <p:transition spd="slow" p14:dur="2000" advTm="15725"/>
    </mc:Choice>
    <mc:Fallback xmlns="">
      <p:transition spd="slow" advTm="15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par>
                          <p:cTn id="13" fill="hold">
                            <p:stCondLst>
                              <p:cond delay="1000"/>
                            </p:stCondLst>
                            <p:childTnLst>
                              <p:par>
                                <p:cTn id="14" presetID="26" presetClass="emph" presetSubtype="0" fill="remove" nodeType="afterEffect">
                                  <p:stCondLst>
                                    <p:cond delay="0"/>
                                  </p:stCondLst>
                                  <p:childTnLst>
                                    <p:animEffect transition="out" filter="fade">
                                      <p:cBhvr>
                                        <p:cTn id="15" dur="500" tmFilter="0, 0; .2, .5; .8, .5; 1, 0"/>
                                        <p:tgtEl>
                                          <p:spTgt spid="12"/>
                                        </p:tgtEl>
                                      </p:cBhvr>
                                    </p:animEffect>
                                    <p:animScale>
                                      <p:cBhvr>
                                        <p:cTn id="16"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FE99D"/>
        </a:solidFill>
        <a:effectLst/>
      </p:bgPr>
    </p:bg>
    <p:spTree>
      <p:nvGrpSpPr>
        <p:cNvPr id="1" name=""/>
        <p:cNvGrpSpPr/>
        <p:nvPr/>
      </p:nvGrpSpPr>
      <p:grpSpPr>
        <a:xfrm>
          <a:off x="0" y="0"/>
          <a:ext cx="0" cy="0"/>
          <a:chOff x="0" y="0"/>
          <a:chExt cx="0" cy="0"/>
        </a:xfrm>
      </p:grpSpPr>
      <p:pic>
        <p:nvPicPr>
          <p:cNvPr id="1048" name="Picture 24" descr="Page 2 | School cafeteria Vectors &amp; Illustrations for Free Download |  Freepik">
            <a:extLst>
              <a:ext uri="{FF2B5EF4-FFF2-40B4-BE49-F238E27FC236}">
                <a16:creationId xmlns:a16="http://schemas.microsoft.com/office/drawing/2014/main" id="{3E710743-2314-7E3D-A3AA-13B97BEDF2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29350" y="0"/>
            <a:ext cx="5962650" cy="463867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AAE17FB2-0F0B-60F1-D53C-6E6F5F9FB047}"/>
              </a:ext>
            </a:extLst>
          </p:cNvPr>
          <p:cNvSpPr/>
          <p:nvPr/>
        </p:nvSpPr>
        <p:spPr>
          <a:xfrm>
            <a:off x="6560288" y="2169043"/>
            <a:ext cx="5465135" cy="2137144"/>
          </a:xfrm>
          <a:prstGeom prst="rect">
            <a:avLst/>
          </a:prstGeom>
          <a:solidFill>
            <a:srgbClr val="A6B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BE788B83-5703-D282-874E-65F46EB0EB3A}"/>
              </a:ext>
            </a:extLst>
          </p:cNvPr>
          <p:cNvCxnSpPr/>
          <p:nvPr/>
        </p:nvCxnSpPr>
        <p:spPr>
          <a:xfrm flipV="1">
            <a:off x="6238562" y="-186195"/>
            <a:ext cx="0" cy="2230693"/>
          </a:xfrm>
          <a:prstGeom prst="line">
            <a:avLst/>
          </a:prstGeom>
          <a:ln w="3175">
            <a:solidFill>
              <a:schemeClr val="bg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32" name="Isosceles Triangle 31">
            <a:extLst>
              <a:ext uri="{FF2B5EF4-FFF2-40B4-BE49-F238E27FC236}">
                <a16:creationId xmlns:a16="http://schemas.microsoft.com/office/drawing/2014/main" id="{0E2A00CB-C4F7-71FE-96A1-4F97A89BBFB7}"/>
              </a:ext>
            </a:extLst>
          </p:cNvPr>
          <p:cNvSpPr/>
          <p:nvPr/>
        </p:nvSpPr>
        <p:spPr>
          <a:xfrm>
            <a:off x="-889000" y="2039236"/>
            <a:ext cx="7125881" cy="3390014"/>
          </a:xfrm>
          <a:prstGeom prst="triangle">
            <a:avLst>
              <a:gd name="adj" fmla="val 100000"/>
            </a:avLst>
          </a:prstGeom>
          <a:solidFill>
            <a:srgbClr val="A6B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3E1485A8-A3D5-056E-7E83-A392031E376F}"/>
              </a:ext>
            </a:extLst>
          </p:cNvPr>
          <p:cNvSpPr/>
          <p:nvPr/>
        </p:nvSpPr>
        <p:spPr>
          <a:xfrm>
            <a:off x="-95534" y="4620126"/>
            <a:ext cx="12287534" cy="2237874"/>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EAB93778-0172-6C4D-5228-D136E859C766}"/>
              </a:ext>
            </a:extLst>
          </p:cNvPr>
          <p:cNvGrpSpPr/>
          <p:nvPr/>
        </p:nvGrpSpPr>
        <p:grpSpPr>
          <a:xfrm rot="20960253">
            <a:off x="6547704" y="4365333"/>
            <a:ext cx="1422314" cy="778995"/>
            <a:chOff x="2957973" y="4121547"/>
            <a:chExt cx="1422314" cy="778995"/>
          </a:xfrm>
        </p:grpSpPr>
        <p:pic>
          <p:nvPicPr>
            <p:cNvPr id="16" name="Picture 15">
              <a:extLst>
                <a:ext uri="{FF2B5EF4-FFF2-40B4-BE49-F238E27FC236}">
                  <a16:creationId xmlns:a16="http://schemas.microsoft.com/office/drawing/2014/main" id="{08D80854-D922-D2C7-2F2F-5ABF905C8C93}"/>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p:blipFill>
          <p:spPr>
            <a:xfrm>
              <a:off x="2957973" y="4197664"/>
              <a:ext cx="1422314" cy="702878"/>
            </a:xfrm>
            <a:prstGeom prst="rect">
              <a:avLst/>
            </a:prstGeom>
          </p:spPr>
        </p:pic>
        <p:pic>
          <p:nvPicPr>
            <p:cNvPr id="9" name="Picture 8">
              <a:extLst>
                <a:ext uri="{FF2B5EF4-FFF2-40B4-BE49-F238E27FC236}">
                  <a16:creationId xmlns:a16="http://schemas.microsoft.com/office/drawing/2014/main" id="{EDEE961A-5502-293C-FB40-1852D28C998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76174">
              <a:off x="4027833" y="4237751"/>
              <a:ext cx="307930" cy="267129"/>
            </a:xfrm>
            <a:prstGeom prst="rect">
              <a:avLst/>
            </a:prstGeom>
          </p:spPr>
        </p:pic>
        <p:pic>
          <p:nvPicPr>
            <p:cNvPr id="11" name="Picture 10">
              <a:extLst>
                <a:ext uri="{FF2B5EF4-FFF2-40B4-BE49-F238E27FC236}">
                  <a16:creationId xmlns:a16="http://schemas.microsoft.com/office/drawing/2014/main" id="{50C5CC61-EFB7-B8CC-D99D-5B6B77898BB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1376168">
              <a:off x="3350084" y="4164522"/>
              <a:ext cx="334563" cy="449832"/>
            </a:xfrm>
            <a:prstGeom prst="rect">
              <a:avLst/>
            </a:prstGeom>
            <a:scene3d>
              <a:camera prst="orthographicFront">
                <a:rot lat="52031" lon="1495465" rev="21002235"/>
              </a:camera>
              <a:lightRig rig="threePt" dir="t"/>
            </a:scene3d>
          </p:spPr>
        </p:pic>
        <p:pic>
          <p:nvPicPr>
            <p:cNvPr id="13" name="Picture 4" descr="Image result for banana vector">
              <a:extLst>
                <a:ext uri="{FF2B5EF4-FFF2-40B4-BE49-F238E27FC236}">
                  <a16:creationId xmlns:a16="http://schemas.microsoft.com/office/drawing/2014/main" id="{DCC2ACB4-14FC-C092-04C6-E9B8C00981D2}"/>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rot="2580327">
              <a:off x="3012134" y="4269935"/>
              <a:ext cx="666197" cy="3575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Cinnamon Toast Crunch™ Cereal Single Serve Cup 2 oz | General Mills  Foodservice">
              <a:extLst>
                <a:ext uri="{FF2B5EF4-FFF2-40B4-BE49-F238E27FC236}">
                  <a16:creationId xmlns:a16="http://schemas.microsoft.com/office/drawing/2014/main" id="{0DFFB273-E07D-C7EA-E894-9382C92D55D1}"/>
                </a:ext>
              </a:extLst>
            </p:cNvPr>
            <p:cNvPicPr>
              <a:picLocks noChangeAspect="1" noChangeArrowheads="1"/>
            </p:cNvPicPr>
            <p:nvPr/>
          </p:nvPicPr>
          <p:blipFill rotWithShape="1">
            <a:blip r:embed="rId9" cstate="email">
              <a:extLst>
                <a:ext uri="{BEBA8EAE-BF5A-486C-A8C5-ECC9F3942E4B}">
                  <a14:imgProps xmlns:a14="http://schemas.microsoft.com/office/drawing/2010/main">
                    <a14:imgLayer r:embed="rId10">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181834">
              <a:off x="3635673" y="4121547"/>
              <a:ext cx="479485" cy="481850"/>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p14="http://schemas.microsoft.com/office/powerpoint/2010/main">
        <mc:Choice Requires="p14">
          <p:contentPart p14:bwMode="auto" r:id="rId11">
            <p14:nvContentPartPr>
              <p14:cNvPr id="20" name="Ink 19">
                <a:extLst>
                  <a:ext uri="{FF2B5EF4-FFF2-40B4-BE49-F238E27FC236}">
                    <a16:creationId xmlns:a16="http://schemas.microsoft.com/office/drawing/2014/main" id="{ECC5FDA0-3C91-86C4-8173-D7CCBE3264C4}"/>
                  </a:ext>
                </a:extLst>
              </p14:cNvPr>
              <p14:cNvContentPartPr/>
              <p14:nvPr/>
            </p14:nvContentPartPr>
            <p14:xfrm rot="1414851">
              <a:off x="3753052" y="1845988"/>
              <a:ext cx="6904694" cy="1956077"/>
            </p14:xfrm>
          </p:contentPart>
        </mc:Choice>
        <mc:Fallback xmlns="">
          <p:pic>
            <p:nvPicPr>
              <p:cNvPr id="20" name="Ink 19">
                <a:extLst>
                  <a:ext uri="{FF2B5EF4-FFF2-40B4-BE49-F238E27FC236}">
                    <a16:creationId xmlns:a16="http://schemas.microsoft.com/office/drawing/2014/main" id="{ECC5FDA0-3C91-86C4-8173-D7CCBE3264C4}"/>
                  </a:ext>
                </a:extLst>
              </p:cNvPr>
              <p:cNvPicPr/>
              <p:nvPr/>
            </p:nvPicPr>
            <p:blipFill>
              <a:blip r:embed="rId14"/>
              <a:stretch>
                <a:fillRect/>
              </a:stretch>
            </p:blipFill>
            <p:spPr>
              <a:xfrm rot="1414851">
                <a:off x="3735052" y="1809984"/>
                <a:ext cx="6940333" cy="2027724"/>
              </a:xfrm>
              <a:prstGeom prst="rect">
                <a:avLst/>
              </a:prstGeom>
            </p:spPr>
          </p:pic>
        </mc:Fallback>
      </mc:AlternateContent>
      <p:pic>
        <p:nvPicPr>
          <p:cNvPr id="3" name="Picture 2" descr="Armour Pad Products - TekVisions">
            <a:extLst>
              <a:ext uri="{FF2B5EF4-FFF2-40B4-BE49-F238E27FC236}">
                <a16:creationId xmlns:a16="http://schemas.microsoft.com/office/drawing/2014/main" id="{483C60E1-DDCE-1927-DE07-83434ACFAA9E}"/>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9476721" y="3812489"/>
            <a:ext cx="1684455" cy="26749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72B3C0F4-5EF0-CD0D-9EDD-865BC410A1CE}"/>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rot="380397">
            <a:off x="8868742" y="4970979"/>
            <a:ext cx="1274174" cy="1621677"/>
          </a:xfrm>
          <a:prstGeom prst="rect">
            <a:avLst/>
          </a:prstGeom>
        </p:spPr>
      </p:pic>
      <p:pic>
        <p:nvPicPr>
          <p:cNvPr id="4098" name="Picture 2">
            <a:extLst>
              <a:ext uri="{FF2B5EF4-FFF2-40B4-BE49-F238E27FC236}">
                <a16:creationId xmlns:a16="http://schemas.microsoft.com/office/drawing/2014/main" id="{449CB667-8265-EA13-E0B4-170270308E81}"/>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117760" y="995975"/>
            <a:ext cx="1599699" cy="583181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ounter Stainless Steel Grey · Free vector graphic on Pixabay">
            <a:extLst>
              <a:ext uri="{FF2B5EF4-FFF2-40B4-BE49-F238E27FC236}">
                <a16:creationId xmlns:a16="http://schemas.microsoft.com/office/drawing/2014/main" id="{32135B79-5A22-EC0C-95B4-4CCC9C291496}"/>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9705" b="89030" l="2532" r="93671">
                        <a14:foregroundMark x1="3586" y1="66667" x2="4641" y2="24895"/>
                        <a14:foregroundMark x1="93671" y1="46835" x2="90506" y2="16034"/>
                        <a14:foregroundMark x1="2532" y1="21519" x2="14557" y2="26160"/>
                      </a14:backgroundRemoval>
                    </a14:imgEffect>
                  </a14:imgLayer>
                </a14:imgProps>
              </a:ext>
              <a:ext uri="{28A0092B-C50C-407E-A947-70E740481C1C}">
                <a14:useLocalDpi xmlns:a14="http://schemas.microsoft.com/office/drawing/2010/main"/>
              </a:ext>
            </a:extLst>
          </a:blip>
          <a:srcRect/>
          <a:stretch>
            <a:fillRect/>
          </a:stretch>
        </p:blipFill>
        <p:spPr bwMode="auto">
          <a:xfrm>
            <a:off x="-106326" y="4067028"/>
            <a:ext cx="6464595" cy="3232298"/>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22901863-6BF2-8B18-B216-E475009B8871}"/>
              </a:ext>
            </a:extLst>
          </p:cNvPr>
          <p:cNvGrpSpPr/>
          <p:nvPr/>
        </p:nvGrpSpPr>
        <p:grpSpPr>
          <a:xfrm>
            <a:off x="8655547" y="5989646"/>
            <a:ext cx="2405854" cy="717044"/>
            <a:chOff x="8740597" y="5926146"/>
            <a:chExt cx="2405854" cy="717044"/>
          </a:xfrm>
        </p:grpSpPr>
        <p:grpSp>
          <p:nvGrpSpPr>
            <p:cNvPr id="15" name="Group 14">
              <a:extLst>
                <a:ext uri="{FF2B5EF4-FFF2-40B4-BE49-F238E27FC236}">
                  <a16:creationId xmlns:a16="http://schemas.microsoft.com/office/drawing/2014/main" id="{30AD977D-CA56-338B-C9A2-5124380F0D7C}"/>
                </a:ext>
              </a:extLst>
            </p:cNvPr>
            <p:cNvGrpSpPr/>
            <p:nvPr/>
          </p:nvGrpSpPr>
          <p:grpSpPr>
            <a:xfrm>
              <a:off x="8749788" y="5926146"/>
              <a:ext cx="2396663" cy="717044"/>
              <a:chOff x="5374876" y="7679215"/>
              <a:chExt cx="2396663" cy="717044"/>
            </a:xfrm>
          </p:grpSpPr>
          <p:pic>
            <p:nvPicPr>
              <p:cNvPr id="24" name="Picture 23">
                <a:extLst>
                  <a:ext uri="{FF2B5EF4-FFF2-40B4-BE49-F238E27FC236}">
                    <a16:creationId xmlns:a16="http://schemas.microsoft.com/office/drawing/2014/main" id="{2776B28A-8922-E233-2C57-7B9CA9E3F77E}"/>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l="43725"/>
              <a:stretch/>
            </p:blipFill>
            <p:spPr>
              <a:xfrm rot="3660569">
                <a:off x="6602179" y="7226898"/>
                <a:ext cx="717044" cy="1621677"/>
              </a:xfrm>
              <a:prstGeom prst="rect">
                <a:avLst/>
              </a:prstGeom>
            </p:spPr>
          </p:pic>
          <p:pic>
            <p:nvPicPr>
              <p:cNvPr id="12" name="Picture 11">
                <a:extLst>
                  <a:ext uri="{FF2B5EF4-FFF2-40B4-BE49-F238E27FC236}">
                    <a16:creationId xmlns:a16="http://schemas.microsoft.com/office/drawing/2014/main" id="{045F9DEE-9D20-98A8-C78A-96A1474B219D}"/>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5374876" y="7884288"/>
                <a:ext cx="1268078" cy="475940"/>
              </a:xfrm>
              <a:prstGeom prst="rect">
                <a:avLst/>
              </a:prstGeom>
            </p:spPr>
          </p:pic>
        </p:grpSp>
        <p:sp>
          <p:nvSpPr>
            <p:cNvPr id="22" name="Oval 21">
              <a:extLst>
                <a:ext uri="{FF2B5EF4-FFF2-40B4-BE49-F238E27FC236}">
                  <a16:creationId xmlns:a16="http://schemas.microsoft.com/office/drawing/2014/main" id="{9C3C5966-B5BC-D37F-E576-183B07290976}"/>
                </a:ext>
              </a:extLst>
            </p:cNvPr>
            <p:cNvSpPr/>
            <p:nvPr/>
          </p:nvSpPr>
          <p:spPr>
            <a:xfrm rot="20847156">
              <a:off x="8740597" y="6268697"/>
              <a:ext cx="1741316" cy="304800"/>
            </a:xfrm>
            <a:prstGeom prst="ellipse">
              <a:avLst/>
            </a:prstGeom>
            <a:solidFill>
              <a:srgbClr val="A165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28" name="Picture 4" descr="Back rear view of college student with backpack Vector Image">
            <a:extLst>
              <a:ext uri="{FF2B5EF4-FFF2-40B4-BE49-F238E27FC236}">
                <a16:creationId xmlns:a16="http://schemas.microsoft.com/office/drawing/2014/main" id="{AC1FD01B-643E-E267-C1B4-91010467C6B7}"/>
              </a:ext>
            </a:extLst>
          </p:cNvPr>
          <p:cNvPicPr>
            <a:picLocks noChangeAspect="1" noChangeArrowheads="1"/>
          </p:cNvPicPr>
          <p:nvPr/>
        </p:nvPicPr>
        <p:blipFill rotWithShape="1">
          <a:blip r:embed="rId21" cstate="email">
            <a:extLst>
              <a:ext uri="{BEBA8EAE-BF5A-486C-A8C5-ECC9F3942E4B}">
                <a14:imgProps xmlns:a14="http://schemas.microsoft.com/office/drawing/2010/main">
                  <a14:imgLayer r:embed="rId22">
                    <a14:imgEffect>
                      <a14:backgroundRemoval t="9722" b="90000" l="10000" r="90000">
                        <a14:foregroundMark x1="49400" y1="9722" x2="49400" y2="9722"/>
                      </a14:backgroundRemoval>
                    </a14:imgEffect>
                  </a14:imgLayer>
                </a14:imgProps>
              </a:ext>
              <a:ext uri="{28A0092B-C50C-407E-A947-70E740481C1C}">
                <a14:useLocalDpi xmlns:a14="http://schemas.microsoft.com/office/drawing/2010/main"/>
              </a:ext>
            </a:extLst>
          </a:blip>
          <a:srcRect l="27172" t="7752" r="26949" b="37364"/>
          <a:stretch/>
        </p:blipFill>
        <p:spPr bwMode="auto">
          <a:xfrm>
            <a:off x="6807974" y="3106774"/>
            <a:ext cx="2913321" cy="376392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Cartoon Wall Clock Images: Browse 9,389 Stock Photos &amp; Vectors Free  Download with Trial | Shutterstock">
            <a:extLst>
              <a:ext uri="{FF2B5EF4-FFF2-40B4-BE49-F238E27FC236}">
                <a16:creationId xmlns:a16="http://schemas.microsoft.com/office/drawing/2014/main" id="{75429F85-1CD7-6338-1266-403D051CDB52}"/>
              </a:ext>
            </a:extLst>
          </p:cNvPr>
          <p:cNvPicPr>
            <a:picLocks noChangeAspect="1" noChangeArrowheads="1"/>
          </p:cNvPicPr>
          <p:nvPr/>
        </p:nvPicPr>
        <p:blipFill rotWithShape="1">
          <a:blip r:embed="rId23" cstate="email">
            <a:extLst>
              <a:ext uri="{BEBA8EAE-BF5A-486C-A8C5-ECC9F3942E4B}">
                <a14:imgProps xmlns:a14="http://schemas.microsoft.com/office/drawing/2010/main">
                  <a14:imgLayer r:embed="rId24">
                    <a14:imgEffect>
                      <a14:backgroundRemoval t="8621" b="96121" l="6324" r="93281">
                        <a14:foregroundMark x1="50988" y1="9483" x2="50988" y2="9483"/>
                        <a14:foregroundMark x1="9881" y1="49138" x2="9881" y2="49138"/>
                        <a14:foregroundMark x1="33597" y1="90517" x2="33597" y2="90517"/>
                        <a14:foregroundMark x1="58103" y1="91379" x2="58103" y2="91379"/>
                        <a14:foregroundMark x1="47036" y1="93103" x2="47036" y2="93103"/>
                        <a14:foregroundMark x1="93281" y1="43103" x2="93281" y2="43103"/>
                        <a14:foregroundMark x1="50198" y1="96121" x2="50198" y2="96121"/>
                        <a14:foregroundMark x1="6719" y1="53879" x2="6719" y2="53879"/>
                      </a14:backgroundRemoval>
                    </a14:imgEffect>
                  </a14:imgLayer>
                </a14:imgProps>
              </a:ext>
              <a:ext uri="{28A0092B-C50C-407E-A947-70E740481C1C}">
                <a14:useLocalDpi xmlns:a14="http://schemas.microsoft.com/office/drawing/2010/main"/>
              </a:ext>
            </a:extLst>
          </a:blip>
          <a:srcRect/>
          <a:stretch/>
        </p:blipFill>
        <p:spPr bwMode="auto">
          <a:xfrm>
            <a:off x="9410260" y="324852"/>
            <a:ext cx="431099" cy="39672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9280F6F-1F0F-26A4-03C3-DBF4D6345070}"/>
              </a:ext>
            </a:extLst>
          </p:cNvPr>
          <p:cNvSpPr txBox="1"/>
          <p:nvPr/>
        </p:nvSpPr>
        <p:spPr>
          <a:xfrm>
            <a:off x="10542200" y="4314494"/>
            <a:ext cx="11270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latin typeface="Calibri"/>
              </a:rPr>
              <a:t>9</a:t>
            </a:r>
            <a:endParaRPr kumimoji="0" lang="en-US" sz="1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E4CF95E9-0C15-4987-8280-85073E1965E2}"/>
              </a:ext>
            </a:extLst>
          </p:cNvPr>
          <p:cNvSpPr txBox="1"/>
          <p:nvPr/>
        </p:nvSpPr>
        <p:spPr>
          <a:xfrm>
            <a:off x="10175358" y="3593804"/>
            <a:ext cx="287079" cy="461665"/>
          </a:xfrm>
          <a:prstGeom prst="rect">
            <a:avLst/>
          </a:prstGeom>
          <a:noFill/>
        </p:spPr>
        <p:txBody>
          <a:bodyPr wrap="square" rtlCol="0">
            <a:spAutoFit/>
          </a:bodyPr>
          <a:lstStyle/>
          <a:p>
            <a:r>
              <a:rPr lang="en-US" sz="2400" b="1" dirty="0">
                <a:solidFill>
                  <a:srgbClr val="FF0000"/>
                </a:solidFill>
              </a:rPr>
              <a:t>9</a:t>
            </a:r>
          </a:p>
        </p:txBody>
      </p:sp>
      <p:sp>
        <p:nvSpPr>
          <p:cNvPr id="30" name="TextBox 29">
            <a:extLst>
              <a:ext uri="{FF2B5EF4-FFF2-40B4-BE49-F238E27FC236}">
                <a16:creationId xmlns:a16="http://schemas.microsoft.com/office/drawing/2014/main" id="{EFBE85AE-CDA9-964C-8CE1-3B1D71170243}"/>
              </a:ext>
            </a:extLst>
          </p:cNvPr>
          <p:cNvSpPr txBox="1"/>
          <p:nvPr/>
        </p:nvSpPr>
        <p:spPr>
          <a:xfrm>
            <a:off x="0" y="5058144"/>
            <a:ext cx="5273749" cy="1384995"/>
          </a:xfrm>
          <a:prstGeom prst="rect">
            <a:avLst/>
          </a:prstGeom>
          <a:solidFill>
            <a:srgbClr val="002060"/>
          </a:solidFill>
          <a:ln>
            <a:solidFill>
              <a:schemeClr val="bg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Secondary sites, students will enter</a:t>
            </a:r>
            <a:r>
              <a:rPr kumimoji="0" lang="en-US" sz="2800" b="1" i="0" u="none" strike="noStrike" kern="1200" cap="none" spc="0" normalizeH="0" baseline="0" noProof="0" dirty="0">
                <a:ln>
                  <a:noFill/>
                </a:ln>
                <a:solidFill>
                  <a:schemeClr val="bg1"/>
                </a:solidFill>
                <a:effectLst/>
                <a:uLnTx/>
                <a:uFillTx/>
                <a:latin typeface="Calibri"/>
                <a:ea typeface="+mn-ea"/>
                <a:cs typeface="+mn-cs"/>
              </a:rPr>
              <a:t> “9” </a:t>
            </a:r>
            <a:r>
              <a:rPr kumimoji="0" lang="en-US" sz="2800" b="0" i="0" u="none" strike="noStrike" kern="1200" cap="none" spc="0" normalizeH="0" baseline="0" noProof="0" dirty="0">
                <a:ln>
                  <a:noFill/>
                </a:ln>
                <a:solidFill>
                  <a:schemeClr val="bg1"/>
                </a:solidFill>
                <a:effectLst/>
                <a:uLnTx/>
                <a:uFillTx/>
                <a:latin typeface="Calibri"/>
                <a:ea typeface="+mn-ea"/>
                <a:cs typeface="+mn-cs"/>
              </a:rPr>
              <a:t>and then press the </a:t>
            </a:r>
            <a:r>
              <a:rPr kumimoji="0" lang="en-US" sz="2800" b="1" i="0" u="none" strike="noStrike" kern="1200" cap="none" spc="0" normalizeH="0" baseline="0" noProof="0" dirty="0">
                <a:ln>
                  <a:noFill/>
                </a:ln>
                <a:solidFill>
                  <a:schemeClr val="bg1"/>
                </a:solidFill>
                <a:effectLst/>
                <a:uLnTx/>
                <a:uFillTx/>
                <a:latin typeface="Calibri"/>
                <a:ea typeface="+mn-ea"/>
                <a:cs typeface="+mn-cs"/>
              </a:rPr>
              <a:t>“Enter” </a:t>
            </a:r>
            <a:r>
              <a:rPr kumimoji="0" lang="en-US" sz="2800" b="0" u="none" strike="noStrike" kern="1200" cap="none" spc="0" normalizeH="0" baseline="0" noProof="0" dirty="0">
                <a:ln>
                  <a:noFill/>
                </a:ln>
                <a:solidFill>
                  <a:schemeClr val="bg1"/>
                </a:solidFill>
                <a:effectLst/>
                <a:uLnTx/>
                <a:uFillTx/>
                <a:latin typeface="Calibri"/>
                <a:ea typeface="+mn-ea"/>
                <a:cs typeface="+mn-cs"/>
              </a:rPr>
              <a:t>button on the keypad</a:t>
            </a:r>
            <a:r>
              <a:rPr kumimoji="0" lang="en-US" sz="2800" b="0" i="1" u="none" strike="noStrike" kern="1200" cap="none" spc="0" normalizeH="0" baseline="0" noProof="0" dirty="0">
                <a:ln>
                  <a:noFill/>
                </a:ln>
                <a:solidFill>
                  <a:schemeClr val="bg1"/>
                </a:solidFill>
                <a:effectLst/>
                <a:uLnTx/>
                <a:uFillTx/>
                <a:latin typeface="Calibri"/>
                <a:ea typeface="+mn-ea"/>
                <a:cs typeface="+mn-cs"/>
              </a:rPr>
              <a:t>.</a:t>
            </a:r>
            <a:endParaRPr kumimoji="0" lang="en-US" sz="2800" b="0" i="0" u="none" strike="noStrike" kern="1200" cap="none" spc="0" normalizeH="0" baseline="0" noProof="0" dirty="0">
              <a:ln>
                <a:noFill/>
              </a:ln>
              <a:solidFill>
                <a:schemeClr val="bg1"/>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9F55F6A5-37F7-6EB8-A941-4CFEAE48EE13}"/>
              </a:ext>
            </a:extLst>
          </p:cNvPr>
          <p:cNvGrpSpPr/>
          <p:nvPr/>
        </p:nvGrpSpPr>
        <p:grpSpPr>
          <a:xfrm>
            <a:off x="1441639" y="3645745"/>
            <a:ext cx="555656" cy="166744"/>
            <a:chOff x="921217" y="5273738"/>
            <a:chExt cx="841529" cy="179505"/>
          </a:xfrm>
        </p:grpSpPr>
        <p:sp>
          <p:nvSpPr>
            <p:cNvPr id="10" name="Rectangle 9">
              <a:extLst>
                <a:ext uri="{FF2B5EF4-FFF2-40B4-BE49-F238E27FC236}">
                  <a16:creationId xmlns:a16="http://schemas.microsoft.com/office/drawing/2014/main" id="{0B793046-DBC9-DD39-D2CE-A3411D44CC37}"/>
                </a:ext>
              </a:extLst>
            </p:cNvPr>
            <p:cNvSpPr/>
            <p:nvPr/>
          </p:nvSpPr>
          <p:spPr>
            <a:xfrm>
              <a:off x="921217" y="5273738"/>
              <a:ext cx="841529" cy="179505"/>
            </a:xfrm>
            <a:prstGeom prst="rect">
              <a:avLst/>
            </a:prstGeom>
            <a:solidFill>
              <a:schemeClr val="bg1"/>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A blue and orange logo&#10;&#10;Description automatically generated">
              <a:extLst>
                <a:ext uri="{FF2B5EF4-FFF2-40B4-BE49-F238E27FC236}">
                  <a16:creationId xmlns:a16="http://schemas.microsoft.com/office/drawing/2014/main" id="{31D50397-B755-5520-09E8-5AF1D2E48955}"/>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965645" y="5314410"/>
              <a:ext cx="779510" cy="132516"/>
            </a:xfrm>
            <a:prstGeom prst="rect">
              <a:avLst/>
            </a:prstGeom>
          </p:spPr>
        </p:pic>
      </p:grpSp>
      <p:grpSp>
        <p:nvGrpSpPr>
          <p:cNvPr id="19" name="Group 18">
            <a:extLst>
              <a:ext uri="{FF2B5EF4-FFF2-40B4-BE49-F238E27FC236}">
                <a16:creationId xmlns:a16="http://schemas.microsoft.com/office/drawing/2014/main" id="{7189CF02-DC70-7B18-E6FB-8D209A82DB79}"/>
              </a:ext>
            </a:extLst>
          </p:cNvPr>
          <p:cNvGrpSpPr/>
          <p:nvPr/>
        </p:nvGrpSpPr>
        <p:grpSpPr>
          <a:xfrm>
            <a:off x="2741924" y="2167572"/>
            <a:ext cx="3243366" cy="2508890"/>
            <a:chOff x="2503714" y="943398"/>
            <a:chExt cx="6614226" cy="4443409"/>
          </a:xfrm>
        </p:grpSpPr>
        <p:pic>
          <p:nvPicPr>
            <p:cNvPr id="21" name="Picture 4" descr="Restaurant POS Hardware | POS Terminals | NCR">
              <a:extLst>
                <a:ext uri="{FF2B5EF4-FFF2-40B4-BE49-F238E27FC236}">
                  <a16:creationId xmlns:a16="http://schemas.microsoft.com/office/drawing/2014/main" id="{E9499E7E-4436-E3FE-5254-7F34C0EA44E5}"/>
                </a:ext>
              </a:extLst>
            </p:cNvPr>
            <p:cNvPicPr>
              <a:picLocks noChangeAspect="1" noChangeArrowheads="1"/>
            </p:cNvPicPr>
            <p:nvPr/>
          </p:nvPicPr>
          <p:blipFill rotWithShape="1">
            <a:blip r:embed="rId26" cstate="email">
              <a:extLst>
                <a:ext uri="{BEBA8EAE-BF5A-486C-A8C5-ECC9F3942E4B}">
                  <a14:imgProps xmlns:a14="http://schemas.microsoft.com/office/drawing/2010/main">
                    <a14:imgLayer r:embed="rId27">
                      <a14:imgEffect>
                        <a14:backgroundRemoval t="9091" b="89697" l="4858" r="64070">
                          <a14:foregroundMark x1="5025" y1="10545" x2="21189" y2="9333"/>
                          <a14:foregroundMark x1="63233" y1="10909" x2="63233" y2="10909"/>
                          <a14:foregroundMark x1="14908" y1="86182" x2="50921" y2="80121"/>
                          <a14:foregroundMark x1="35008" y1="86788" x2="46064" y2="85455"/>
                          <a14:foregroundMark x1="56114" y1="89697" x2="56114" y2="89697"/>
                          <a14:foregroundMark x1="14238" y1="74182" x2="46315" y2="73818"/>
                          <a14:foregroundMark x1="51843" y1="72242" x2="61642" y2="71758"/>
                          <a14:foregroundMark x1="62647" y1="19273" x2="62060" y2="52485"/>
                          <a14:foregroundMark x1="13819" y1="71758" x2="6616" y2="71758"/>
                          <a14:foregroundMark x1="6533" y1="71758" x2="6784" y2="34182"/>
                          <a14:foregroundMark x1="42379" y1="9818" x2="59380" y2="10909"/>
                          <a14:foregroundMark x1="64070" y1="10667" x2="64070" y2="40364"/>
                        </a14:backgroundRemoval>
                      </a14:imgEffect>
                    </a14:imgLayer>
                  </a14:imgProps>
                </a:ext>
                <a:ext uri="{28A0092B-C50C-407E-A947-70E740481C1C}">
                  <a14:useLocalDpi xmlns:a14="http://schemas.microsoft.com/office/drawing/2010/main"/>
                </a:ext>
              </a:extLst>
            </a:blip>
            <a:srcRect l="1114" t="4865" r="32244" b="7894"/>
            <a:stretch/>
          </p:blipFill>
          <p:spPr bwMode="auto">
            <a:xfrm>
              <a:off x="2503714" y="943398"/>
              <a:ext cx="6614226" cy="444340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872EBD1F-CF41-1635-8984-19CE47432E0D}"/>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2998536" y="1219741"/>
              <a:ext cx="5632348" cy="3170528"/>
            </a:xfrm>
            <a:prstGeom prst="rect">
              <a:avLst/>
            </a:prstGeom>
          </p:spPr>
        </p:pic>
      </p:grpSp>
      <p:sp>
        <p:nvSpPr>
          <p:cNvPr id="28" name="TextBox 27">
            <a:extLst>
              <a:ext uri="{FF2B5EF4-FFF2-40B4-BE49-F238E27FC236}">
                <a16:creationId xmlns:a16="http://schemas.microsoft.com/office/drawing/2014/main" id="{A98A3630-1AE3-2471-4F0D-92FDDCD386A0}"/>
              </a:ext>
            </a:extLst>
          </p:cNvPr>
          <p:cNvSpPr txBox="1"/>
          <p:nvPr/>
        </p:nvSpPr>
        <p:spPr>
          <a:xfrm>
            <a:off x="4572954" y="2406640"/>
            <a:ext cx="1127051" cy="369332"/>
          </a:xfrm>
          <a:prstGeom prst="rect">
            <a:avLst/>
          </a:prstGeom>
          <a:solidFill>
            <a:schemeClr val="bg1">
              <a:lumMod val="75000"/>
            </a:schemeClr>
          </a:solidFill>
          <a:ln>
            <a:solidFill>
              <a:srgbClr val="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4B3FFF05-2674-FF61-BA5E-BC28F56F5296}"/>
              </a:ext>
            </a:extLst>
          </p:cNvPr>
          <p:cNvSpPr txBox="1"/>
          <p:nvPr/>
        </p:nvSpPr>
        <p:spPr>
          <a:xfrm>
            <a:off x="5270702" y="2432568"/>
            <a:ext cx="301686" cy="369332"/>
          </a:xfrm>
          <a:prstGeom prst="rect">
            <a:avLst/>
          </a:prstGeom>
          <a:noFill/>
        </p:spPr>
        <p:txBody>
          <a:bodyPr wrap="none" rtlCol="0">
            <a:spAutoFit/>
          </a:bodyPr>
          <a:lstStyle/>
          <a:p>
            <a:r>
              <a:rPr lang="en-US" b="1" dirty="0">
                <a:solidFill>
                  <a:srgbClr val="FF0000"/>
                </a:solidFill>
              </a:rPr>
              <a:t>9</a:t>
            </a:r>
          </a:p>
        </p:txBody>
      </p:sp>
      <p:sp>
        <p:nvSpPr>
          <p:cNvPr id="4" name="Rectangle 3">
            <a:extLst>
              <a:ext uri="{FF2B5EF4-FFF2-40B4-BE49-F238E27FC236}">
                <a16:creationId xmlns:a16="http://schemas.microsoft.com/office/drawing/2014/main" id="{84F15B3C-0ADA-813C-4801-B32D148BE20C}"/>
              </a:ext>
            </a:extLst>
          </p:cNvPr>
          <p:cNvSpPr/>
          <p:nvPr/>
        </p:nvSpPr>
        <p:spPr>
          <a:xfrm>
            <a:off x="0" y="171389"/>
            <a:ext cx="10357099" cy="103706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E77E0D5-E7C5-4EAC-346C-2B6869C5F618}"/>
              </a:ext>
            </a:extLst>
          </p:cNvPr>
          <p:cNvSpPr txBox="1">
            <a:spLocks/>
          </p:cNvSpPr>
          <p:nvPr/>
        </p:nvSpPr>
        <p:spPr>
          <a:xfrm>
            <a:off x="-1297260" y="-24993"/>
            <a:ext cx="12192000" cy="1143000"/>
          </a:xfrm>
          <a:prstGeom prst="rect">
            <a:avLst/>
          </a:prstGeom>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5400" b="1" i="0" u="none" strike="noStrike" kern="1200" cap="none" spc="-50" normalizeH="0" baseline="0" noProof="0" dirty="0">
                <a:solidFill>
                  <a:srgbClr val="002060"/>
                </a:solidFill>
                <a:uLnTx/>
                <a:uFillTx/>
                <a:latin typeface="Times New Roman" panose="02020603050405020304" pitchFamily="18" charset="0"/>
                <a:cs typeface="Times New Roman" panose="02020603050405020304" pitchFamily="18" charset="0"/>
              </a:rPr>
              <a:t>Secondary Cafeteria Service </a:t>
            </a:r>
          </a:p>
        </p:txBody>
      </p:sp>
    </p:spTree>
    <p:extLst>
      <p:ext uri="{BB962C8B-B14F-4D97-AF65-F5344CB8AC3E}">
        <p14:creationId xmlns:p14="http://schemas.microsoft.com/office/powerpoint/2010/main" val="2535832747"/>
      </p:ext>
    </p:extLst>
  </p:cSld>
  <p:clrMapOvr>
    <a:masterClrMapping/>
  </p:clrMapOvr>
  <mc:AlternateContent xmlns:mc="http://schemas.openxmlformats.org/markup-compatibility/2006" xmlns:p14="http://schemas.microsoft.com/office/powerpoint/2010/main">
    <mc:Choice Requires="p14">
      <p:transition spd="slow" p14:dur="2000" advTm="11922"/>
    </mc:Choice>
    <mc:Fallback xmlns="">
      <p:transition spd="slow" advTm="11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1000"/>
                                  </p:stCondLst>
                                  <p:childTnLst>
                                    <p:animEffect transition="out" filter="fade">
                                      <p:cBhvr>
                                        <p:cTn id="11" dur="500" tmFilter="0, 0; .2, .5; .8, .5; 1, 0"/>
                                        <p:tgtEl>
                                          <p:spTgt spid="23"/>
                                        </p:tgtEl>
                                      </p:cBhvr>
                                    </p:animEffect>
                                    <p:animScale>
                                      <p:cBhvr>
                                        <p:cTn id="12" dur="250" autoRev="1" fill="hold"/>
                                        <p:tgtEl>
                                          <p:spTgt spid="23"/>
                                        </p:tgtEl>
                                      </p:cBhvr>
                                      <p:by x="105000" y="105000"/>
                                    </p:animScale>
                                  </p:childTnLst>
                                </p:cTn>
                              </p:par>
                            </p:childTnLst>
                          </p:cTn>
                        </p:par>
                        <p:par>
                          <p:cTn id="13" fill="hold">
                            <p:stCondLst>
                              <p:cond delay="2000"/>
                            </p:stCondLst>
                            <p:childTnLst>
                              <p:par>
                                <p:cTn id="14" presetID="22" presetClass="entr" presetSubtype="8"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1000"/>
                                        <p:tgtEl>
                                          <p:spTgt spid="18"/>
                                        </p:tgtEl>
                                      </p:cBhvr>
                                    </p:animEffect>
                                  </p:childTnLst>
                                </p:cTn>
                              </p:par>
                            </p:childTnLst>
                          </p:cTn>
                        </p:par>
                        <p:par>
                          <p:cTn id="17" fill="hold">
                            <p:stCondLst>
                              <p:cond delay="3000"/>
                            </p:stCondLst>
                            <p:childTnLst>
                              <p:par>
                                <p:cTn id="18" presetID="26" presetClass="emph" presetSubtype="0" fill="hold" grpId="2" nodeType="afterEffect">
                                  <p:stCondLst>
                                    <p:cond delay="0"/>
                                  </p:stCondLst>
                                  <p:childTnLst>
                                    <p:animEffect transition="out" filter="fade">
                                      <p:cBhvr>
                                        <p:cTn id="19" dur="500" tmFilter="0, 0; .2, .5; .8, .5; 1, 0"/>
                                        <p:tgtEl>
                                          <p:spTgt spid="18"/>
                                        </p:tgtEl>
                                      </p:cBhvr>
                                    </p:animEffect>
                                    <p:animScale>
                                      <p:cBhvr>
                                        <p:cTn id="20" dur="250" autoRev="1" fill="hold"/>
                                        <p:tgtEl>
                                          <p:spTgt spid="18"/>
                                        </p:tgtEl>
                                      </p:cBhvr>
                                      <p:by x="105000" y="105000"/>
                                    </p:animScale>
                                  </p:childTnLst>
                                </p:cTn>
                              </p:par>
                            </p:childTnLst>
                          </p:cTn>
                        </p:par>
                        <p:par>
                          <p:cTn id="21" fill="hold">
                            <p:stCondLst>
                              <p:cond delay="3500"/>
                            </p:stCondLst>
                            <p:childTnLst>
                              <p:par>
                                <p:cTn id="22" presetID="1" presetClass="exit" presetSubtype="0" fill="hold" nodeType="afterEffect">
                                  <p:stCondLst>
                                    <p:cond delay="0"/>
                                  </p:stCondLst>
                                  <p:childTnLst>
                                    <p:set>
                                      <p:cBhvr>
                                        <p:cTn id="23" dur="1" fill="hold">
                                          <p:stCondLst>
                                            <p:cond delay="0"/>
                                          </p:stCondLst>
                                        </p:cTn>
                                        <p:tgtEl>
                                          <p:spTgt spid="23"/>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par>
                          <p:cTn id="26" fill="hold">
                            <p:stCondLst>
                              <p:cond delay="3500"/>
                            </p:stCondLst>
                            <p:childTnLst>
                              <p:par>
                                <p:cTn id="27" presetID="26" presetClass="emph" presetSubtype="0" fill="hold" nodeType="afterEffect">
                                  <p:stCondLst>
                                    <p:cond delay="0"/>
                                  </p:stCondLst>
                                  <p:childTnLst>
                                    <p:animEffect transition="out" filter="fade">
                                      <p:cBhvr>
                                        <p:cTn id="28" dur="500" tmFilter="0, 0; .2, .5; .8, .5; 1, 0"/>
                                        <p:tgtEl>
                                          <p:spTgt spid="25"/>
                                        </p:tgtEl>
                                      </p:cBhvr>
                                    </p:animEffect>
                                    <p:animScale>
                                      <p:cBhvr>
                                        <p:cTn id="29" dur="250" autoRev="1" fill="hold"/>
                                        <p:tgtEl>
                                          <p:spTgt spid="25"/>
                                        </p:tgtEl>
                                      </p:cBhvr>
                                      <p:by x="105000" y="105000"/>
                                    </p:animScale>
                                  </p:childTnLst>
                                </p:cTn>
                              </p:par>
                            </p:childTnLst>
                          </p:cTn>
                        </p:par>
                        <p:par>
                          <p:cTn id="30" fill="hold">
                            <p:stCondLst>
                              <p:cond delay="4000"/>
                            </p:stCondLst>
                            <p:childTnLst>
                              <p:par>
                                <p:cTn id="31" presetID="1" presetClass="exit" presetSubtype="0" fill="hold" grpId="1" nodeType="afterEffect">
                                  <p:stCondLst>
                                    <p:cond delay="0"/>
                                  </p:stCondLst>
                                  <p:childTnLst>
                                    <p:set>
                                      <p:cBhvr>
                                        <p:cTn id="32" dur="1" fill="hold">
                                          <p:stCondLst>
                                            <p:cond delay="0"/>
                                          </p:stCondLst>
                                        </p:cTn>
                                        <p:tgtEl>
                                          <p:spTgt spid="18"/>
                                        </p:tgtEl>
                                        <p:attrNameLst>
                                          <p:attrName>style.visibility</p:attrName>
                                        </p:attrNameLst>
                                      </p:cBhvr>
                                      <p:to>
                                        <p:strVal val="hidden"/>
                                      </p:to>
                                    </p:set>
                                  </p:childTnLst>
                                </p:cTn>
                              </p:par>
                            </p:childTnLst>
                          </p:cTn>
                        </p:par>
                        <p:par>
                          <p:cTn id="33" fill="hold">
                            <p:stCondLst>
                              <p:cond delay="4000"/>
                            </p:stCondLst>
                            <p:childTnLst>
                              <p:par>
                                <p:cTn id="34" presetID="10" presetClass="entr" presetSubtype="0"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childTnLst>
                          </p:cTn>
                        </p:par>
                        <p:par>
                          <p:cTn id="37" fill="hold">
                            <p:stCondLst>
                              <p:cond delay="4500"/>
                            </p:stCondLst>
                            <p:childTnLst>
                              <p:par>
                                <p:cTn id="38" presetID="0" presetClass="path" presetSubtype="0" accel="50000" decel="50000" fill="hold" grpId="1" nodeType="afterEffect">
                                  <p:stCondLst>
                                    <p:cond delay="0"/>
                                  </p:stCondLst>
                                  <p:childTnLst>
                                    <p:animMotion origin="layout" path="M 3.95833E-6 4.81481E-6 L 3.95833E-6 0.00023 C -0.00105 -0.00487 -0.00183 -0.0095 -0.00313 -0.01413 C -0.00365 -0.01575 -0.00469 -0.0169 -0.00508 -0.01875 C -0.00573 -0.02061 -0.0056 -0.02292 -0.00612 -0.025 C -0.00717 -0.02871 -0.00886 -0.03218 -0.01003 -0.03565 C -0.01081 -0.04051 -0.01172 -0.04491 -0.01211 -0.04977 C -0.0125 -0.05487 -0.01276 -0.05996 -0.01315 -0.06528 C -0.01329 -0.06783 -0.01329 -0.07061 -0.01407 -0.07292 C -0.01628 -0.07917 -0.01927 -0.07987 -0.02305 -0.08218 C -0.02435 -0.08426 -0.02552 -0.08681 -0.02696 -0.08843 C -0.02891 -0.09051 -0.03125 -0.09098 -0.03295 -0.09306 C -0.03698 -0.09815 -0.03933 -0.10649 -0.04388 -0.11019 C -0.05404 -0.11806 -0.04935 -0.11366 -0.05782 -0.12246 C -0.05834 -0.12408 -0.06263 -0.13797 -0.06381 -0.13959 C -0.0655 -0.1419 -0.06784 -0.1426 -0.0698 -0.14422 C -0.0711 -0.14676 -0.07227 -0.14954 -0.07383 -0.15186 C -0.07461 -0.15325 -0.07565 -0.15417 -0.0767 -0.1551 C -0.07917 -0.15718 -0.08138 -0.15926 -0.08373 -0.16135 C -0.08503 -0.16227 -0.0862 -0.16389 -0.08776 -0.16436 C -0.09076 -0.16551 -0.09375 -0.16551 -0.09662 -0.16598 C -0.10378 -0.17987 -0.09662 -0.16945 -0.10769 -0.17524 C -0.11133 -0.17709 -0.11485 -0.18079 -0.11849 -0.18288 C -0.12175 -0.18496 -0.1306 -0.18774 -0.13347 -0.18913 C -0.13568 -0.19028 -0.13815 -0.19144 -0.1405 -0.19237 C -0.14271 -0.19306 -0.15144 -0.19491 -0.15339 -0.19538 L -0.16745 -0.20463 C -0.16875 -0.20556 -0.16993 -0.20718 -0.17123 -0.20764 C -0.17422 -0.20926 -0.17722 -0.20996 -0.18034 -0.21088 C -0.1849 -0.21204 -0.19414 -0.21389 -0.19414 -0.21366 C -0.20105 -0.21737 -0.19271 -0.21343 -0.20404 -0.21713 C -0.2112 -0.21922 -0.21211 -0.22107 -0.21914 -0.22176 C -0.22839 -0.22246 -0.23763 -0.22269 -0.24688 -0.22315 C -0.27409 -0.22963 -0.26029 -0.22639 -0.28881 -0.23264 C -0.29206 -0.2345 -0.29532 -0.23704 -0.2987 -0.23866 C -0.31016 -0.24468 -0.33594 -0.23473 -0.33842 -0.23403 C -0.34649 -0.23241 -0.35495 -0.2294 -0.36237 -0.22477 C -0.36576 -0.22269 -0.36888 -0.21945 -0.37227 -0.21713 C -0.37331 -0.21644 -0.37435 -0.21621 -0.37526 -0.21551 C -0.3836 -0.20903 -0.37787 -0.21227 -0.38633 -0.2 C -0.38868 -0.19653 -0.39154 -0.19352 -0.39414 -0.19075 C -0.3974 -0.18727 -0.40092 -0.1845 -0.40417 -0.18149 C -0.40521 -0.18033 -0.40704 -0.17825 -0.40704 -0.17801 " pathEditMode="relative" rAng="0" ptsTypes="AAAAAAAAAAAAAAAAAAAAAAAAAAAAAAAAAAAAAAAAAAA">
                                      <p:cBhvr>
                                        <p:cTn id="39" dur="2000" fill="hold"/>
                                        <p:tgtEl>
                                          <p:spTgt spid="29"/>
                                        </p:tgtEl>
                                        <p:attrNameLst>
                                          <p:attrName>ppt_x</p:attrName>
                                          <p:attrName>ppt_y</p:attrName>
                                        </p:attrNameLst>
                                      </p:cBhvr>
                                      <p:rCtr x="-20352" y="-12037"/>
                                    </p:animMotion>
                                  </p:childTnLst>
                                </p:cTn>
                              </p:par>
                            </p:childTnLst>
                          </p:cTn>
                        </p:par>
                        <p:par>
                          <p:cTn id="40" fill="hold">
                            <p:stCondLst>
                              <p:cond delay="6500"/>
                            </p:stCondLst>
                            <p:childTnLst>
                              <p:par>
                                <p:cTn id="41" presetID="1" presetClass="entr" presetSubtype="0"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29" grpId="0"/>
      <p:bldP spid="29" grpId="1"/>
      <p:bldP spid="30" grpId="0" animBg="1"/>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7AA728"/>
        </a:solidFill>
        <a:effectLst/>
      </p:bgPr>
    </p:bg>
    <p:spTree>
      <p:nvGrpSpPr>
        <p:cNvPr id="1" name=""/>
        <p:cNvGrpSpPr/>
        <p:nvPr/>
      </p:nvGrpSpPr>
      <p:grpSpPr>
        <a:xfrm>
          <a:off x="0" y="0"/>
          <a:ext cx="0" cy="0"/>
          <a:chOff x="0" y="0"/>
          <a:chExt cx="0" cy="0"/>
        </a:xfrm>
      </p:grpSpPr>
      <p:pic>
        <p:nvPicPr>
          <p:cNvPr id="3116" name="Picture 44" descr="Cartoon school building Royalty Free Vector Image">
            <a:extLst>
              <a:ext uri="{FF2B5EF4-FFF2-40B4-BE49-F238E27FC236}">
                <a16:creationId xmlns:a16="http://schemas.microsoft.com/office/drawing/2014/main" id="{C6C612E4-ACC2-1B71-5500-1B8DCB80A8F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011095" y="-5972609"/>
            <a:ext cx="18290452" cy="10370880"/>
          </a:xfrm>
          <a:prstGeom prst="rect">
            <a:avLst/>
          </a:prstGeom>
          <a:noFill/>
          <a:extLst>
            <a:ext uri="{909E8E84-426E-40DD-AFC4-6F175D3DCCD1}">
              <a14:hiddenFill xmlns:a14="http://schemas.microsoft.com/office/drawing/2010/main">
                <a:solidFill>
                  <a:srgbClr val="FFFFFF"/>
                </a:solidFill>
              </a14:hiddenFill>
            </a:ext>
          </a:extLst>
        </p:spPr>
      </p:pic>
      <p:sp>
        <p:nvSpPr>
          <p:cNvPr id="11" name="Parallelogram 10">
            <a:extLst>
              <a:ext uri="{FF2B5EF4-FFF2-40B4-BE49-F238E27FC236}">
                <a16:creationId xmlns:a16="http://schemas.microsoft.com/office/drawing/2014/main" id="{DE075DBF-7820-2B23-2368-9D0DC1D50E1F}"/>
              </a:ext>
            </a:extLst>
          </p:cNvPr>
          <p:cNvSpPr/>
          <p:nvPr/>
        </p:nvSpPr>
        <p:spPr>
          <a:xfrm>
            <a:off x="-621854" y="4376420"/>
            <a:ext cx="19082482" cy="4016518"/>
          </a:xfrm>
          <a:prstGeom prst="parallelogram">
            <a:avLst>
              <a:gd name="adj" fmla="val 97447"/>
            </a:avLst>
          </a:prstGeom>
          <a:blipFill>
            <a:blip r:embed="rId4" cstate="email">
              <a:extLst>
                <a:ext uri="{28A0092B-C50C-407E-A947-70E740481C1C}">
                  <a14:useLocalDpi xmlns:a14="http://schemas.microsoft.com/office/drawing/2010/main"/>
                </a:ext>
              </a:extLst>
            </a:blip>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94" name="Picture 22" descr="Picnic clipart picnic table, Picnic picnic table Transparent FREE for download on WebStockReview ...">
            <a:extLst>
              <a:ext uri="{FF2B5EF4-FFF2-40B4-BE49-F238E27FC236}">
                <a16:creationId xmlns:a16="http://schemas.microsoft.com/office/drawing/2014/main" id="{5F5CFC6F-FBD9-56E1-9847-200D695044B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926508" y="4071341"/>
            <a:ext cx="6868493" cy="2976347"/>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Tree Cartoon Wallpapers - Top Free Tree Cartoon Backgrounds - WallpaperAccess">
            <a:extLst>
              <a:ext uri="{FF2B5EF4-FFF2-40B4-BE49-F238E27FC236}">
                <a16:creationId xmlns:a16="http://schemas.microsoft.com/office/drawing/2014/main" id="{03AC2F9D-FDE3-46AF-DD4E-87060964BAE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57487" y="-4373907"/>
            <a:ext cx="7409845" cy="959548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3BA353C0-4112-19B5-E774-E7B616CFB4D7}"/>
              </a:ext>
            </a:extLst>
          </p:cNvPr>
          <p:cNvSpPr/>
          <p:nvPr/>
        </p:nvSpPr>
        <p:spPr>
          <a:xfrm>
            <a:off x="7362756" y="1538993"/>
            <a:ext cx="593557" cy="88231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2318885" y="4027005"/>
            <a:ext cx="3223173" cy="2790266"/>
            <a:chOff x="1849120" y="1981200"/>
            <a:chExt cx="4582160" cy="3197860"/>
          </a:xfrm>
        </p:grpSpPr>
        <p:sp>
          <p:nvSpPr>
            <p:cNvPr id="14" name="Can 13"/>
            <p:cNvSpPr/>
            <p:nvPr/>
          </p:nvSpPr>
          <p:spPr>
            <a:xfrm rot="5400000">
              <a:off x="1826260" y="4668520"/>
              <a:ext cx="695960" cy="325120"/>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an 14"/>
            <p:cNvSpPr/>
            <p:nvPr/>
          </p:nvSpPr>
          <p:spPr>
            <a:xfrm rot="5400000">
              <a:off x="5280660" y="4668520"/>
              <a:ext cx="695960" cy="325120"/>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an 15"/>
            <p:cNvSpPr/>
            <p:nvPr/>
          </p:nvSpPr>
          <p:spPr>
            <a:xfrm rot="5400000">
              <a:off x="5849620" y="4320540"/>
              <a:ext cx="695960" cy="325120"/>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Cube 16"/>
            <p:cNvSpPr/>
            <p:nvPr/>
          </p:nvSpPr>
          <p:spPr>
            <a:xfrm>
              <a:off x="1849120" y="1981200"/>
              <a:ext cx="4582160" cy="2987040"/>
            </a:xfrm>
            <a:prstGeom prst="cube">
              <a:avLst>
                <a:gd name="adj" fmla="val 17857"/>
              </a:avLst>
            </a:prstGeom>
            <a:solidFill>
              <a:srgbClr val="996633"/>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Frame 17"/>
            <p:cNvSpPr/>
            <p:nvPr/>
          </p:nvSpPr>
          <p:spPr>
            <a:xfrm>
              <a:off x="1849120" y="2519680"/>
              <a:ext cx="3980951" cy="2448560"/>
            </a:xfrm>
            <a:prstGeom prst="frame">
              <a:avLst>
                <a:gd name="adj1" fmla="val 5446"/>
              </a:avLst>
            </a:prstGeom>
            <a:solidFill>
              <a:srgbClr val="996633"/>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19" name="Rectangle 18"/>
            <p:cNvSpPr/>
            <p:nvPr/>
          </p:nvSpPr>
          <p:spPr>
            <a:xfrm>
              <a:off x="2011679" y="3749040"/>
              <a:ext cx="3658259" cy="137160"/>
            </a:xfrm>
            <a:prstGeom prst="rect">
              <a:avLst/>
            </a:prstGeom>
            <a:solidFill>
              <a:srgbClr val="996633"/>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0" name="Straight Connector 19"/>
            <p:cNvCxnSpPr/>
            <p:nvPr/>
          </p:nvCxnSpPr>
          <p:spPr>
            <a:xfrm>
              <a:off x="2397760" y="3886200"/>
              <a:ext cx="0" cy="50800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011679" y="3291840"/>
              <a:ext cx="386080" cy="42672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2011679" y="4378960"/>
              <a:ext cx="386080" cy="432334"/>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397760" y="3291840"/>
              <a:ext cx="327217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397760" y="4394200"/>
              <a:ext cx="327217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397760" y="2661920"/>
              <a:ext cx="0" cy="62992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2479206" y="2442882"/>
            <a:ext cx="1824817" cy="1986146"/>
            <a:chOff x="7954133" y="2608512"/>
            <a:chExt cx="2090827" cy="2276276"/>
          </a:xfrm>
        </p:grpSpPr>
        <p:sp>
          <p:nvSpPr>
            <p:cNvPr id="42" name="Cube 41"/>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3" name="Picture 42"/>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a:ext>
              </a:extLst>
            </a:blip>
            <a:stretch>
              <a:fillRect/>
            </a:stretch>
          </p:blipFill>
          <p:spPr>
            <a:xfrm>
              <a:off x="8471271" y="3943331"/>
              <a:ext cx="449209" cy="631476"/>
            </a:xfrm>
            <a:prstGeom prst="rect">
              <a:avLst/>
            </a:prstGeom>
          </p:spPr>
        </p:pic>
        <p:sp>
          <p:nvSpPr>
            <p:cNvPr id="44" name="Block Arc 43"/>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45" name="Parallelogram 44"/>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Parallelogram 45"/>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Parallelogram 46"/>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8" name="Group 47"/>
          <p:cNvGrpSpPr/>
          <p:nvPr/>
        </p:nvGrpSpPr>
        <p:grpSpPr>
          <a:xfrm>
            <a:off x="3773951" y="3025007"/>
            <a:ext cx="1809698" cy="1389857"/>
            <a:chOff x="4133610" y="1173178"/>
            <a:chExt cx="1964397" cy="1592882"/>
          </a:xfrm>
        </p:grpSpPr>
        <p:sp>
          <p:nvSpPr>
            <p:cNvPr id="49" name="Cube 48"/>
            <p:cNvSpPr/>
            <p:nvPr/>
          </p:nvSpPr>
          <p:spPr>
            <a:xfrm>
              <a:off x="4133610" y="1855168"/>
              <a:ext cx="1712797" cy="910892"/>
            </a:xfrm>
            <a:prstGeom prst="cube">
              <a:avLst>
                <a:gd name="adj" fmla="val 50195"/>
              </a:avLst>
            </a:prstGeom>
            <a:solidFill>
              <a:srgbClr val="0033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grpSp>
        <p:nvGrpSpPr>
          <p:cNvPr id="54" name="Group 53"/>
          <p:cNvGrpSpPr/>
          <p:nvPr/>
        </p:nvGrpSpPr>
        <p:grpSpPr>
          <a:xfrm>
            <a:off x="3798680" y="4811758"/>
            <a:ext cx="1059195" cy="783109"/>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9" cstate="email">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11" cstate="email">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9" cstate="email">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11" cstate="email">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11" cstate="email">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1" name="Group 70"/>
          <p:cNvGrpSpPr/>
          <p:nvPr/>
        </p:nvGrpSpPr>
        <p:grpSpPr>
          <a:xfrm>
            <a:off x="2583136" y="4981429"/>
            <a:ext cx="874736" cy="627746"/>
            <a:chOff x="818974" y="2708243"/>
            <a:chExt cx="1269165" cy="745768"/>
          </a:xfrm>
        </p:grpSpPr>
        <p:pic>
          <p:nvPicPr>
            <p:cNvPr id="72" name="Picture 71"/>
            <p:cNvPicPr>
              <a:picLocks noChangeAspect="1"/>
            </p:cNvPicPr>
            <p:nvPr/>
          </p:nvPicPr>
          <p:blipFill>
            <a:blip r:embed="rId13" cstate="email">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27035" y="2927096"/>
              <a:ext cx="1257328" cy="526915"/>
            </a:xfrm>
            <a:prstGeom prst="rect">
              <a:avLst/>
            </a:prstGeom>
          </p:spPr>
        </p:pic>
        <p:pic>
          <p:nvPicPr>
            <p:cNvPr id="73" name="Picture 72"/>
            <p:cNvPicPr>
              <a:picLocks noChangeAspect="1"/>
            </p:cNvPicPr>
            <p:nvPr/>
          </p:nvPicPr>
          <p:blipFill>
            <a:blip r:embed="rId13" cstate="email">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30811" y="2867564"/>
              <a:ext cx="1257328" cy="526915"/>
            </a:xfrm>
            <a:prstGeom prst="rect">
              <a:avLst/>
            </a:prstGeom>
          </p:spPr>
        </p:pic>
        <p:pic>
          <p:nvPicPr>
            <p:cNvPr id="74" name="Picture 73"/>
            <p:cNvPicPr>
              <a:picLocks noChangeAspect="1"/>
            </p:cNvPicPr>
            <p:nvPr/>
          </p:nvPicPr>
          <p:blipFill>
            <a:blip r:embed="rId13" cstate="email">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18974" y="2825750"/>
              <a:ext cx="1257328" cy="526915"/>
            </a:xfrm>
            <a:prstGeom prst="rect">
              <a:avLst/>
            </a:prstGeom>
          </p:spPr>
        </p:pic>
        <p:pic>
          <p:nvPicPr>
            <p:cNvPr id="75" name="Picture 74"/>
            <p:cNvPicPr>
              <a:picLocks noChangeAspect="1"/>
            </p:cNvPicPr>
            <p:nvPr/>
          </p:nvPicPr>
          <p:blipFill>
            <a:blip r:embed="rId13" cstate="email">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18974" y="2785939"/>
              <a:ext cx="1257328" cy="526915"/>
            </a:xfrm>
            <a:prstGeom prst="rect">
              <a:avLst/>
            </a:prstGeom>
          </p:spPr>
        </p:pic>
        <p:pic>
          <p:nvPicPr>
            <p:cNvPr id="76" name="Picture 75"/>
            <p:cNvPicPr>
              <a:picLocks noChangeAspect="1"/>
            </p:cNvPicPr>
            <p:nvPr/>
          </p:nvPicPr>
          <p:blipFill>
            <a:blip r:embed="rId13" cstate="email">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23005" y="2744851"/>
              <a:ext cx="1257328" cy="526915"/>
            </a:xfrm>
            <a:prstGeom prst="rect">
              <a:avLst/>
            </a:prstGeom>
          </p:spPr>
        </p:pic>
        <p:pic>
          <p:nvPicPr>
            <p:cNvPr id="77" name="Picture 76"/>
            <p:cNvPicPr>
              <a:picLocks noChangeAspect="1"/>
            </p:cNvPicPr>
            <p:nvPr/>
          </p:nvPicPr>
          <p:blipFill>
            <a:blip r:embed="rId13" cstate="email">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27035" y="2708243"/>
              <a:ext cx="1257328" cy="526915"/>
            </a:xfrm>
            <a:prstGeom prst="rect">
              <a:avLst/>
            </a:prstGeom>
          </p:spPr>
        </p:pic>
      </p:grpSp>
      <p:sp>
        <p:nvSpPr>
          <p:cNvPr id="26" name="Content Placeholder 22">
            <a:extLst>
              <a:ext uri="{FF2B5EF4-FFF2-40B4-BE49-F238E27FC236}">
                <a16:creationId xmlns:a16="http://schemas.microsoft.com/office/drawing/2014/main" id="{04CF4D35-7FED-2341-A69C-B74C44810D07}"/>
              </a:ext>
            </a:extLst>
          </p:cNvPr>
          <p:cNvSpPr txBox="1">
            <a:spLocks/>
          </p:cNvSpPr>
          <p:nvPr/>
        </p:nvSpPr>
        <p:spPr>
          <a:xfrm>
            <a:off x="8490792" y="0"/>
            <a:ext cx="3340474" cy="2243408"/>
          </a:xfrm>
          <a:prstGeom prst="rect">
            <a:avLst/>
          </a:prstGeom>
          <a:solidFill>
            <a:schemeClr val="bg1"/>
          </a:solidFill>
          <a:ln w="76200">
            <a:solidFill>
              <a:srgbClr val="002060"/>
            </a:solidFill>
          </a:ln>
        </p:spPr>
        <p:txBody>
          <a:bodyPr vert="horz" lIns="91440" tIns="45720" rIns="91440" bIns="45720" rtlCol="0">
            <a:noAutofit/>
          </a:bodyPr>
          <a:lstStyle>
            <a:lvl1pPr marL="0" indent="0" algn="l" defTabSz="457200" rtl="0" eaLnBrk="1" latinLnBrk="0" hangingPunct="1">
              <a:spcBef>
                <a:spcPct val="20000"/>
              </a:spcBef>
              <a:buFont typeface="Arial"/>
              <a:buNone/>
              <a:defRPr sz="6000" b="1" i="0" kern="1200" baseline="0">
                <a:solidFill>
                  <a:srgbClr val="000000"/>
                </a:solidFill>
                <a:latin typeface="Calibri" panose="020F0502020204030204" pitchFamily="34" charset="0"/>
                <a:ea typeface="+mn-ea"/>
                <a:cs typeface="+mn-cs"/>
              </a:defRPr>
            </a:lvl1pPr>
            <a:lvl2pPr marL="742950" indent="-285750" algn="l" defTabSz="457200" rtl="0" eaLnBrk="1" latinLnBrk="0" hangingPunct="1">
              <a:spcBef>
                <a:spcPct val="20000"/>
              </a:spcBef>
              <a:buFont typeface="Wingdings" panose="05000000000000000000" pitchFamily="2" charset="2"/>
              <a:buChar char="Ø"/>
              <a:defRPr sz="2600" kern="1200">
                <a:solidFill>
                  <a:srgbClr val="000000"/>
                </a:solidFill>
                <a:latin typeface="+mn-lt"/>
                <a:ea typeface="+mn-ea"/>
                <a:cs typeface="+mn-cs"/>
              </a:defRPr>
            </a:lvl2pPr>
            <a:lvl3pPr marL="914400" indent="0" algn="l" defTabSz="457200" rtl="0" eaLnBrk="1" latinLnBrk="0" hangingPunct="1">
              <a:spcBef>
                <a:spcPct val="20000"/>
              </a:spcBef>
              <a:buFont typeface="Arial" panose="020B0604020202020204" pitchFamily="34" charset="0"/>
              <a:buNone/>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4000" dirty="0">
                <a:solidFill>
                  <a:srgbClr val="002060"/>
                </a:solidFill>
                <a:latin typeface="Times New Roman" panose="02020603050405020304" pitchFamily="18" charset="0"/>
                <a:cs typeface="Times New Roman" panose="02020603050405020304" pitchFamily="18" charset="0"/>
              </a:rPr>
              <a:t>Mobile Cart</a:t>
            </a:r>
          </a:p>
          <a:p>
            <a:pPr algn="ctr"/>
            <a:r>
              <a:rPr lang="en-US" sz="4000" dirty="0">
                <a:solidFill>
                  <a:srgbClr val="002060"/>
                </a:solidFill>
                <a:latin typeface="Times New Roman" panose="02020603050405020304" pitchFamily="18" charset="0"/>
                <a:cs typeface="Times New Roman" panose="02020603050405020304" pitchFamily="18" charset="0"/>
              </a:rPr>
              <a:t>Breakfast POS Setup</a:t>
            </a:r>
          </a:p>
        </p:txBody>
      </p:sp>
      <p:pic>
        <p:nvPicPr>
          <p:cNvPr id="79" name="Picture 78" descr="Cinnamon Toast Crunch™ Cereal Single Serve Cup 2 oz | General Mills  Foodservice">
            <a:extLst>
              <a:ext uri="{FF2B5EF4-FFF2-40B4-BE49-F238E27FC236}">
                <a16:creationId xmlns:a16="http://schemas.microsoft.com/office/drawing/2014/main" id="{D8B8E632-1C7E-DE95-BF71-8E310B5F3EC2}"/>
              </a:ext>
            </a:extLst>
          </p:cNvPr>
          <p:cNvPicPr>
            <a:picLocks noChangeAspect="1" noChangeArrowheads="1"/>
          </p:cNvPicPr>
          <p:nvPr/>
        </p:nvPicPr>
        <p:blipFill rotWithShape="1">
          <a:blip r:embed="rId15" cstate="email">
            <a:extLst>
              <a:ext uri="{BEBA8EAE-BF5A-486C-A8C5-ECC9F3942E4B}">
                <a14:imgProps xmlns:a14="http://schemas.microsoft.com/office/drawing/2010/main">
                  <a14:imgLayer r:embed="rId16">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181834">
            <a:off x="4267108" y="3366077"/>
            <a:ext cx="479485" cy="48185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descr="Cinnamon Toast Crunch™ Cereal Single Serve Cup 2 oz | General Mills  Foodservice">
            <a:extLst>
              <a:ext uri="{FF2B5EF4-FFF2-40B4-BE49-F238E27FC236}">
                <a16:creationId xmlns:a16="http://schemas.microsoft.com/office/drawing/2014/main" id="{26A7AA19-35D7-9B45-91F8-46AB5445F9F6}"/>
              </a:ext>
            </a:extLst>
          </p:cNvPr>
          <p:cNvPicPr>
            <a:picLocks noChangeAspect="1" noChangeArrowheads="1"/>
          </p:cNvPicPr>
          <p:nvPr/>
        </p:nvPicPr>
        <p:blipFill rotWithShape="1">
          <a:blip r:embed="rId15" cstate="email">
            <a:extLst>
              <a:ext uri="{BEBA8EAE-BF5A-486C-A8C5-ECC9F3942E4B}">
                <a14:imgProps xmlns:a14="http://schemas.microsoft.com/office/drawing/2010/main">
                  <a14:imgLayer r:embed="rId16">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181834">
            <a:off x="4385111" y="3579590"/>
            <a:ext cx="479485" cy="48185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a:extLst>
              <a:ext uri="{FF2B5EF4-FFF2-40B4-BE49-F238E27FC236}">
                <a16:creationId xmlns:a16="http://schemas.microsoft.com/office/drawing/2014/main" id="{20B31FD7-B40E-6D94-1948-5D2ED67075C4}"/>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rot="205078">
            <a:off x="2956995" y="2884991"/>
            <a:ext cx="307930" cy="267129"/>
          </a:xfrm>
          <a:prstGeom prst="rect">
            <a:avLst/>
          </a:prstGeom>
        </p:spPr>
      </p:pic>
      <p:pic>
        <p:nvPicPr>
          <p:cNvPr id="89" name="Picture 88">
            <a:extLst>
              <a:ext uri="{FF2B5EF4-FFF2-40B4-BE49-F238E27FC236}">
                <a16:creationId xmlns:a16="http://schemas.microsoft.com/office/drawing/2014/main" id="{EE168CAA-BE43-EE2B-94E0-7F37EF27352E}"/>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rot="205078">
            <a:off x="2817666" y="3002524"/>
            <a:ext cx="307930" cy="267129"/>
          </a:xfrm>
          <a:prstGeom prst="rect">
            <a:avLst/>
          </a:prstGeom>
        </p:spPr>
      </p:pic>
      <p:pic>
        <p:nvPicPr>
          <p:cNvPr id="90" name="Picture 4" descr="Image result for banana vector">
            <a:extLst>
              <a:ext uri="{FF2B5EF4-FFF2-40B4-BE49-F238E27FC236}">
                <a16:creationId xmlns:a16="http://schemas.microsoft.com/office/drawing/2014/main" id="{4664F235-57F8-A7A4-33DB-501A896A2153}"/>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rot="1191110">
            <a:off x="4650011" y="3382409"/>
            <a:ext cx="666197" cy="357526"/>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a:extLst>
              <a:ext uri="{FF2B5EF4-FFF2-40B4-BE49-F238E27FC236}">
                <a16:creationId xmlns:a16="http://schemas.microsoft.com/office/drawing/2014/main" id="{328ECC22-50AA-7DC6-E325-73C84354C7B7}"/>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rot="205078">
            <a:off x="2661576" y="3163802"/>
            <a:ext cx="307930" cy="267129"/>
          </a:xfrm>
          <a:prstGeom prst="rect">
            <a:avLst/>
          </a:prstGeom>
        </p:spPr>
      </p:pic>
      <p:pic>
        <p:nvPicPr>
          <p:cNvPr id="94" name="Picture 93" descr="Cinnamon Toast Crunch™ Cereal Single Serve Cup 2 oz | General Mills  Foodservice">
            <a:extLst>
              <a:ext uri="{FF2B5EF4-FFF2-40B4-BE49-F238E27FC236}">
                <a16:creationId xmlns:a16="http://schemas.microsoft.com/office/drawing/2014/main" id="{7CF05FEE-1FA2-218B-C9DF-A82774D6A739}"/>
              </a:ext>
            </a:extLst>
          </p:cNvPr>
          <p:cNvPicPr>
            <a:picLocks noChangeAspect="1" noChangeArrowheads="1"/>
          </p:cNvPicPr>
          <p:nvPr/>
        </p:nvPicPr>
        <p:blipFill rotWithShape="1">
          <a:blip r:embed="rId15" cstate="email">
            <a:extLst>
              <a:ext uri="{BEBA8EAE-BF5A-486C-A8C5-ECC9F3942E4B}">
                <a14:imgProps xmlns:a14="http://schemas.microsoft.com/office/drawing/2010/main">
                  <a14:imgLayer r:embed="rId16">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181834">
            <a:off x="3975025" y="3598232"/>
            <a:ext cx="479485" cy="48185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a:extLst>
              <a:ext uri="{FF2B5EF4-FFF2-40B4-BE49-F238E27FC236}">
                <a16:creationId xmlns:a16="http://schemas.microsoft.com/office/drawing/2014/main" id="{0BF456AE-C9DB-023B-0897-8DEEDEEBE948}"/>
              </a:ext>
            </a:extLst>
          </p:cNvPr>
          <p:cNvPicPr>
            <a:picLocks noChangeAspect="1"/>
          </p:cNvPicPr>
          <p:nvPr/>
        </p:nvPicPr>
        <p:blipFill>
          <a:blip r:embed="rId19" cstate="email">
            <a:extLst>
              <a:ext uri="{BEBA8EAE-BF5A-486C-A8C5-ECC9F3942E4B}">
                <a14:imgProps xmlns:a14="http://schemas.microsoft.com/office/drawing/2010/main">
                  <a14:imgLayer r:embed="rId20">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 uri="{28A0092B-C50C-407E-A947-70E740481C1C}">
                <a14:useLocalDpi xmlns:a14="http://schemas.microsoft.com/office/drawing/2010/main"/>
              </a:ext>
            </a:extLst>
          </a:blip>
          <a:stretch>
            <a:fillRect/>
          </a:stretch>
        </p:blipFill>
        <p:spPr>
          <a:xfrm>
            <a:off x="3408697" y="2754647"/>
            <a:ext cx="340549" cy="479425"/>
          </a:xfrm>
          <a:prstGeom prst="rect">
            <a:avLst/>
          </a:prstGeom>
        </p:spPr>
      </p:pic>
      <p:pic>
        <p:nvPicPr>
          <p:cNvPr id="95" name="Picture 94">
            <a:extLst>
              <a:ext uri="{FF2B5EF4-FFF2-40B4-BE49-F238E27FC236}">
                <a16:creationId xmlns:a16="http://schemas.microsoft.com/office/drawing/2014/main" id="{08DB8444-065B-06F3-1B17-663B21B86E85}"/>
              </a:ext>
            </a:extLst>
          </p:cNvPr>
          <p:cNvPicPr>
            <a:picLocks noChangeAspect="1"/>
          </p:cNvPicPr>
          <p:nvPr/>
        </p:nvPicPr>
        <p:blipFill>
          <a:blip r:embed="rId19" cstate="email">
            <a:extLst>
              <a:ext uri="{BEBA8EAE-BF5A-486C-A8C5-ECC9F3942E4B}">
                <a14:imgProps xmlns:a14="http://schemas.microsoft.com/office/drawing/2010/main">
                  <a14:imgLayer r:embed="rId20">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 uri="{28A0092B-C50C-407E-A947-70E740481C1C}">
                <a14:useLocalDpi xmlns:a14="http://schemas.microsoft.com/office/drawing/2010/main"/>
              </a:ext>
            </a:extLst>
          </a:blip>
          <a:stretch>
            <a:fillRect/>
          </a:stretch>
        </p:blipFill>
        <p:spPr>
          <a:xfrm>
            <a:off x="3119566" y="2960448"/>
            <a:ext cx="340549" cy="479425"/>
          </a:xfrm>
          <a:prstGeom prst="rect">
            <a:avLst/>
          </a:prstGeom>
        </p:spPr>
      </p:pic>
      <p:pic>
        <p:nvPicPr>
          <p:cNvPr id="98" name="Picture 97">
            <a:extLst>
              <a:ext uri="{FF2B5EF4-FFF2-40B4-BE49-F238E27FC236}">
                <a16:creationId xmlns:a16="http://schemas.microsoft.com/office/drawing/2014/main" id="{BC416D79-6DE9-EFF0-F607-6E4240DF77BF}"/>
              </a:ext>
            </a:extLst>
          </p:cNvPr>
          <p:cNvPicPr>
            <a:picLocks noChangeAspect="1"/>
          </p:cNvPicPr>
          <p:nvPr/>
        </p:nvPicPr>
        <p:blipFill>
          <a:blip r:embed="rId19" cstate="email">
            <a:extLst>
              <a:ext uri="{BEBA8EAE-BF5A-486C-A8C5-ECC9F3942E4B}">
                <a14:imgProps xmlns:a14="http://schemas.microsoft.com/office/drawing/2010/main">
                  <a14:imgLayer r:embed="rId20">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 uri="{28A0092B-C50C-407E-A947-70E740481C1C}">
                <a14:useLocalDpi xmlns:a14="http://schemas.microsoft.com/office/drawing/2010/main"/>
              </a:ext>
            </a:extLst>
          </a:blip>
          <a:stretch>
            <a:fillRect/>
          </a:stretch>
        </p:blipFill>
        <p:spPr>
          <a:xfrm>
            <a:off x="3525515" y="2857750"/>
            <a:ext cx="340549" cy="479425"/>
          </a:xfrm>
          <a:prstGeom prst="rect">
            <a:avLst/>
          </a:prstGeom>
        </p:spPr>
      </p:pic>
      <p:pic>
        <p:nvPicPr>
          <p:cNvPr id="91" name="Picture 90" descr="Image result for banana vector">
            <a:extLst>
              <a:ext uri="{FF2B5EF4-FFF2-40B4-BE49-F238E27FC236}">
                <a16:creationId xmlns:a16="http://schemas.microsoft.com/office/drawing/2014/main" id="{642F0586-62E1-DD52-FD14-F4324B5C20B5}"/>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rot="4325367" flipH="1">
            <a:off x="4668713" y="3520646"/>
            <a:ext cx="666197" cy="3575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Free Pencil Clipart Transparent, Download Free Pencil Clipart Transparent  png images, Free ClipArts on Clipart Library">
            <a:extLst>
              <a:ext uri="{FF2B5EF4-FFF2-40B4-BE49-F238E27FC236}">
                <a16:creationId xmlns:a16="http://schemas.microsoft.com/office/drawing/2014/main" id="{5D2D1AB0-B2AC-A434-8F61-7673644CF386}"/>
              </a:ext>
            </a:extLst>
          </p:cNvPr>
          <p:cNvPicPr>
            <a:picLocks noChangeAspect="1" noChangeArrowheads="1"/>
          </p:cNvPicPr>
          <p:nvPr/>
        </p:nvPicPr>
        <p:blipFill rotWithShape="1">
          <a:blip r:embed="rId21" cstate="email">
            <a:extLst>
              <a:ext uri="{BEBA8EAE-BF5A-486C-A8C5-ECC9F3942E4B}">
                <a14:imgProps xmlns:a14="http://schemas.microsoft.com/office/drawing/2010/main">
                  <a14:imgLayer r:embed="rId22">
                    <a14:imgEffect>
                      <a14:backgroundRemoval t="0" b="100000" l="2667" r="97778">
                        <a14:foregroundMark x1="7111" y1="53061" x2="18222" y2="55102"/>
                        <a14:foregroundMark x1="3111" y1="53061" x2="3111" y2="53061"/>
                        <a14:foregroundMark x1="84889" y1="46939" x2="97778" y2="42857"/>
                        <a14:foregroundMark x1="88000" y1="71429" x2="91556" y2="69388"/>
                      </a14:backgroundRemoval>
                    </a14:imgEffect>
                  </a14:imgLayer>
                </a14:imgProps>
              </a:ext>
              <a:ext uri="{28A0092B-C50C-407E-A947-70E740481C1C}">
                <a14:useLocalDpi xmlns:a14="http://schemas.microsoft.com/office/drawing/2010/main"/>
              </a:ext>
            </a:extLst>
          </a:blip>
          <a:srcRect/>
          <a:stretch/>
        </p:blipFill>
        <p:spPr bwMode="auto">
          <a:xfrm rot="16698800">
            <a:off x="6373773" y="2777902"/>
            <a:ext cx="524466" cy="1283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676CDCD2-808B-B292-0D2A-CADAB672BAFA}"/>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p:blipFill>
        <p:spPr bwMode="auto">
          <a:xfrm>
            <a:off x="5634984" y="293863"/>
            <a:ext cx="2762882" cy="630436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84915564-97E8-B8C8-103C-AE236CF34714}"/>
              </a:ext>
            </a:extLst>
          </p:cNvPr>
          <p:cNvGrpSpPr/>
          <p:nvPr/>
        </p:nvGrpSpPr>
        <p:grpSpPr>
          <a:xfrm>
            <a:off x="7473271" y="3107602"/>
            <a:ext cx="493355" cy="170993"/>
            <a:chOff x="921217" y="5273738"/>
            <a:chExt cx="841529" cy="179505"/>
          </a:xfrm>
        </p:grpSpPr>
        <p:sp>
          <p:nvSpPr>
            <p:cNvPr id="5" name="Rectangle 4">
              <a:extLst>
                <a:ext uri="{FF2B5EF4-FFF2-40B4-BE49-F238E27FC236}">
                  <a16:creationId xmlns:a16="http://schemas.microsoft.com/office/drawing/2014/main" id="{E8BA9DB3-C4B5-BC44-97B6-FD58C9F8B8CC}"/>
                </a:ext>
              </a:extLst>
            </p:cNvPr>
            <p:cNvSpPr/>
            <p:nvPr/>
          </p:nvSpPr>
          <p:spPr>
            <a:xfrm>
              <a:off x="921217" y="5273738"/>
              <a:ext cx="841529" cy="179505"/>
            </a:xfrm>
            <a:prstGeom prst="rect">
              <a:avLst/>
            </a:prstGeom>
            <a:solidFill>
              <a:schemeClr val="bg1"/>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A blue and orange logo&#10;&#10;Description automatically generated">
              <a:extLst>
                <a:ext uri="{FF2B5EF4-FFF2-40B4-BE49-F238E27FC236}">
                  <a16:creationId xmlns:a16="http://schemas.microsoft.com/office/drawing/2014/main" id="{BC71736C-8A90-A5B7-EC98-10F5F0D7E75D}"/>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965645" y="5314410"/>
              <a:ext cx="779510" cy="132516"/>
            </a:xfrm>
            <a:prstGeom prst="rect">
              <a:avLst/>
            </a:prstGeom>
          </p:spPr>
        </p:pic>
      </p:grpSp>
      <p:pic>
        <p:nvPicPr>
          <p:cNvPr id="12" name="Picture 11">
            <a:extLst>
              <a:ext uri="{FF2B5EF4-FFF2-40B4-BE49-F238E27FC236}">
                <a16:creationId xmlns:a16="http://schemas.microsoft.com/office/drawing/2014/main" id="{78087E38-F13F-763D-9F1B-0265F01C24A9}"/>
              </a:ext>
            </a:extLst>
          </p:cNvPr>
          <p:cNvPicPr>
            <a:picLocks noChangeAspect="1"/>
          </p:cNvPicPr>
          <p:nvPr/>
        </p:nvPicPr>
        <p:blipFill>
          <a:blip r:embed="rId25" cstate="email">
            <a:extLst>
              <a:ext uri="{28A0092B-C50C-407E-A947-70E740481C1C}">
                <a14:useLocalDpi xmlns:a14="http://schemas.microsoft.com/office/drawing/2010/main"/>
              </a:ext>
            </a:extLst>
          </a:blip>
          <a:srcRect/>
          <a:stretch/>
        </p:blipFill>
        <p:spPr>
          <a:xfrm>
            <a:off x="4437418" y="4378857"/>
            <a:ext cx="1872266" cy="1808559"/>
          </a:xfrm>
          <a:prstGeom prst="rect">
            <a:avLst/>
          </a:prstGeom>
          <a:ln w="19050">
            <a:solidFill>
              <a:schemeClr val="tx1"/>
            </a:solidFill>
          </a:ln>
          <a:scene3d>
            <a:camera prst="perspectiveContrastingRightFacing">
              <a:rot lat="600000" lon="16800000" rev="213211"/>
            </a:camera>
            <a:lightRig rig="threePt" dir="t"/>
          </a:scene3d>
        </p:spPr>
      </p:pic>
      <p:sp>
        <p:nvSpPr>
          <p:cNvPr id="27" name="Frame 26"/>
          <p:cNvSpPr/>
          <p:nvPr/>
        </p:nvSpPr>
        <p:spPr>
          <a:xfrm>
            <a:off x="5731568" y="6563978"/>
            <a:ext cx="673281"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28" name="Frame 27"/>
          <p:cNvSpPr/>
          <p:nvPr/>
        </p:nvSpPr>
        <p:spPr>
          <a:xfrm>
            <a:off x="5922253" y="6207159"/>
            <a:ext cx="1129847"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29" name="Can 28"/>
          <p:cNvSpPr/>
          <p:nvPr/>
        </p:nvSpPr>
        <p:spPr>
          <a:xfrm rot="5228088">
            <a:off x="5833774" y="6214684"/>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ame 29"/>
          <p:cNvSpPr/>
          <p:nvPr/>
        </p:nvSpPr>
        <p:spPr>
          <a:xfrm>
            <a:off x="6350088" y="3718304"/>
            <a:ext cx="390752" cy="2496059"/>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31" name="Rounded Rectangle 30"/>
          <p:cNvSpPr/>
          <p:nvPr/>
        </p:nvSpPr>
        <p:spPr>
          <a:xfrm>
            <a:off x="6311450" y="3681736"/>
            <a:ext cx="469246" cy="91975"/>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2" name="Group 31"/>
          <p:cNvGrpSpPr/>
          <p:nvPr/>
        </p:nvGrpSpPr>
        <p:grpSpPr>
          <a:xfrm>
            <a:off x="5416915" y="4651055"/>
            <a:ext cx="1835867" cy="1986146"/>
            <a:chOff x="7954133" y="2608512"/>
            <a:chExt cx="2090827" cy="2276276"/>
          </a:xfrm>
        </p:grpSpPr>
        <p:sp>
          <p:nvSpPr>
            <p:cNvPr id="34" name="Cube 33"/>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5" name="Picture 34"/>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a:ext>
              </a:extLst>
            </a:blip>
            <a:stretch>
              <a:fillRect/>
            </a:stretch>
          </p:blipFill>
          <p:spPr>
            <a:xfrm>
              <a:off x="8471271" y="3943331"/>
              <a:ext cx="449209" cy="631476"/>
            </a:xfrm>
            <a:prstGeom prst="rect">
              <a:avLst/>
            </a:prstGeom>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Parallelogram 38"/>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3" name="Can 32"/>
          <p:cNvSpPr/>
          <p:nvPr/>
        </p:nvSpPr>
        <p:spPr>
          <a:xfrm rot="5228088">
            <a:off x="6919678" y="6210331"/>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5" name="Picture 84">
            <a:extLst>
              <a:ext uri="{FF2B5EF4-FFF2-40B4-BE49-F238E27FC236}">
                <a16:creationId xmlns:a16="http://schemas.microsoft.com/office/drawing/2014/main" id="{85AC87ED-8A2C-3A85-19E4-100CEC904C2D}"/>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rot="593085">
            <a:off x="6160180" y="5071668"/>
            <a:ext cx="794779" cy="372208"/>
          </a:xfrm>
          <a:prstGeom prst="rect">
            <a:avLst/>
          </a:prstGeom>
        </p:spPr>
      </p:pic>
      <p:pic>
        <p:nvPicPr>
          <p:cNvPr id="86" name="Picture 85">
            <a:extLst>
              <a:ext uri="{FF2B5EF4-FFF2-40B4-BE49-F238E27FC236}">
                <a16:creationId xmlns:a16="http://schemas.microsoft.com/office/drawing/2014/main" id="{63A26D08-5AEA-AE36-28A1-9936E11B7FCE}"/>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rot="593085">
            <a:off x="6047665" y="5213104"/>
            <a:ext cx="794779" cy="372208"/>
          </a:xfrm>
          <a:prstGeom prst="rect">
            <a:avLst/>
          </a:prstGeom>
        </p:spPr>
      </p:pic>
      <p:pic>
        <p:nvPicPr>
          <p:cNvPr id="87" name="Picture 86">
            <a:extLst>
              <a:ext uri="{FF2B5EF4-FFF2-40B4-BE49-F238E27FC236}">
                <a16:creationId xmlns:a16="http://schemas.microsoft.com/office/drawing/2014/main" id="{93271C71-E3EC-DD2A-4CDE-EBD0C7A322B7}"/>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rot="593085">
            <a:off x="5837571" y="5342842"/>
            <a:ext cx="794779" cy="372208"/>
          </a:xfrm>
          <a:prstGeom prst="rect">
            <a:avLst/>
          </a:prstGeom>
        </p:spPr>
      </p:pic>
      <p:pic>
        <p:nvPicPr>
          <p:cNvPr id="88" name="Picture 87">
            <a:extLst>
              <a:ext uri="{FF2B5EF4-FFF2-40B4-BE49-F238E27FC236}">
                <a16:creationId xmlns:a16="http://schemas.microsoft.com/office/drawing/2014/main" id="{CC751512-1867-49E5-60E1-F9EC0080A903}"/>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rot="593085">
            <a:off x="5529261" y="5345637"/>
            <a:ext cx="794779" cy="372208"/>
          </a:xfrm>
          <a:prstGeom prst="rect">
            <a:avLst/>
          </a:prstGeom>
        </p:spPr>
      </p:pic>
    </p:spTree>
    <p:extLst>
      <p:ext uri="{BB962C8B-B14F-4D97-AF65-F5344CB8AC3E}">
        <p14:creationId xmlns:p14="http://schemas.microsoft.com/office/powerpoint/2010/main" val="2702371911"/>
      </p:ext>
    </p:extLst>
  </p:cSld>
  <p:clrMapOvr>
    <a:masterClrMapping/>
  </p:clrMapOvr>
  <mc:AlternateContent xmlns:mc="http://schemas.openxmlformats.org/markup-compatibility/2006" xmlns:p14="http://schemas.microsoft.com/office/powerpoint/2010/main">
    <mc:Choice Requires="p14">
      <p:transition spd="slow" p14:dur="2000" advTm="37262"/>
    </mc:Choice>
    <mc:Fallback xmlns="">
      <p:transition spd="slow" advTm="37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188D829D-2D78-9669-61EA-D28931A7B15C}"/>
              </a:ext>
            </a:extLst>
          </p:cNvPr>
          <p:cNvSpPr/>
          <p:nvPr/>
        </p:nvSpPr>
        <p:spPr>
          <a:xfrm rot="19744898">
            <a:off x="-2936864" y="-981707"/>
            <a:ext cx="8952078" cy="7393098"/>
          </a:xfrm>
          <a:prstGeom prst="triangl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A0C304B-B98E-C8F6-A3B7-53540EFBF52D}"/>
              </a:ext>
            </a:extLst>
          </p:cNvPr>
          <p:cNvSpPr txBox="1">
            <a:spLocks/>
          </p:cNvSpPr>
          <p:nvPr/>
        </p:nvSpPr>
        <p:spPr>
          <a:xfrm>
            <a:off x="-533667" y="2143342"/>
            <a:ext cx="6883401"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solidFill>
                  <a:schemeClr val="bg1"/>
                </a:solidFill>
                <a:uLnTx/>
                <a:uFillTx/>
                <a:latin typeface="Times New Roman" panose="02020603050405020304" pitchFamily="18" charset="0"/>
                <a:cs typeface="Times New Roman" panose="02020603050405020304" pitchFamily="18" charset="0"/>
              </a:rPr>
              <a:t>Breakfast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solidFill>
                  <a:schemeClr val="bg1"/>
                </a:solidFill>
                <a:uLnTx/>
                <a:uFillTx/>
                <a:latin typeface="Times New Roman" panose="02020603050405020304" pitchFamily="18" charset="0"/>
                <a:cs typeface="Times New Roman" panose="02020603050405020304" pitchFamily="18" charset="0"/>
              </a:rPr>
              <a:t>Offer Versus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solidFill>
                  <a:schemeClr val="bg1"/>
                </a:solidFill>
                <a:uLnTx/>
                <a:uFillTx/>
                <a:latin typeface="Times New Roman" panose="02020603050405020304" pitchFamily="18" charset="0"/>
                <a:cs typeface="Times New Roman" panose="02020603050405020304" pitchFamily="18" charset="0"/>
              </a:rPr>
              <a:t> Service  </a:t>
            </a:r>
          </a:p>
        </p:txBody>
      </p:sp>
      <p:sp>
        <p:nvSpPr>
          <p:cNvPr id="4" name="Rectangle 3">
            <a:extLst>
              <a:ext uri="{FF2B5EF4-FFF2-40B4-BE49-F238E27FC236}">
                <a16:creationId xmlns:a16="http://schemas.microsoft.com/office/drawing/2014/main" id="{77024468-2CC1-4AA5-A70A-13241C053BB3}"/>
              </a:ext>
            </a:extLst>
          </p:cNvPr>
          <p:cNvSpPr/>
          <p:nvPr/>
        </p:nvSpPr>
        <p:spPr>
          <a:xfrm>
            <a:off x="5011649" y="401473"/>
            <a:ext cx="6889159" cy="6055054"/>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8BD2FC6-E13D-5D4E-8B62-43B283E5F9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605209"/>
            <a:ext cx="4326519" cy="5630327"/>
          </a:xfrm>
          <a:prstGeom prst="rect">
            <a:avLst/>
          </a:prstGeom>
        </p:spPr>
      </p:pic>
      <p:pic>
        <p:nvPicPr>
          <p:cNvPr id="21" name="Picture 12">
            <a:extLst>
              <a:ext uri="{FF2B5EF4-FFF2-40B4-BE49-F238E27FC236}">
                <a16:creationId xmlns:a16="http://schemas.microsoft.com/office/drawing/2014/main" id="{A8241B03-E80E-38F2-C2A8-BBC1E42ABD2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705834">
            <a:off x="9346505" y="314758"/>
            <a:ext cx="1915452" cy="1008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744680"/>
      </p:ext>
    </p:extLst>
  </p:cSld>
  <p:clrMapOvr>
    <a:masterClrMapping/>
  </p:clrMapOvr>
  <mc:AlternateContent xmlns:mc="http://schemas.openxmlformats.org/markup-compatibility/2006" xmlns:p14="http://schemas.microsoft.com/office/powerpoint/2010/main">
    <mc:Choice Requires="p14">
      <p:transition spd="slow" p14:dur="2000" advTm="42167"/>
    </mc:Choice>
    <mc:Fallback xmlns="">
      <p:transition spd="slow" advTm="42167"/>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475101-FFF5-68E6-0D1C-D407B6D2502D}"/>
              </a:ext>
            </a:extLst>
          </p:cNvPr>
          <p:cNvSpPr/>
          <p:nvPr/>
        </p:nvSpPr>
        <p:spPr>
          <a:xfrm>
            <a:off x="0" y="104457"/>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147010-18C2-9AC9-8EF1-A1252B0C0ED0}"/>
              </a:ext>
            </a:extLst>
          </p:cNvPr>
          <p:cNvSpPr>
            <a:spLocks/>
          </p:cNvSpPr>
          <p:nvPr/>
        </p:nvSpPr>
        <p:spPr>
          <a:xfrm>
            <a:off x="152152" y="1551513"/>
            <a:ext cx="11831326" cy="516141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4" name="Content Placeholder 2">
            <a:extLst>
              <a:ext uri="{FF2B5EF4-FFF2-40B4-BE49-F238E27FC236}">
                <a16:creationId xmlns:a16="http://schemas.microsoft.com/office/drawing/2014/main" id="{A48149BC-A40B-4870-A907-6F31BE458DD2}"/>
              </a:ext>
            </a:extLst>
          </p:cNvPr>
          <p:cNvSpPr>
            <a:spLocks noGrp="1"/>
          </p:cNvSpPr>
          <p:nvPr>
            <p:ph idx="4294967295"/>
          </p:nvPr>
        </p:nvSpPr>
        <p:spPr>
          <a:xfrm>
            <a:off x="880726" y="1890551"/>
            <a:ext cx="7109153" cy="1656449"/>
          </a:xfrm>
          <a:noFill/>
        </p:spPr>
        <p:txBody>
          <a:bodyPr>
            <a:normAutofit/>
          </a:bodyPr>
          <a:lstStyle/>
          <a:p>
            <a:pPr marL="0" indent="0">
              <a:spcBef>
                <a:spcPts val="0"/>
              </a:spcBef>
              <a:spcAft>
                <a:spcPts val="1000"/>
              </a:spcAft>
              <a:buNone/>
              <a:defRPr/>
            </a:pPr>
            <a:r>
              <a:rPr lang="en-US" sz="2800" dirty="0">
                <a:solidFill>
                  <a:schemeClr val="bg1">
                    <a:lumMod val="95000"/>
                  </a:schemeClr>
                </a:solidFill>
              </a:rPr>
              <a:t>Offer Versus Serve (OVS) allows students to decline some of the food. </a:t>
            </a:r>
          </a:p>
        </p:txBody>
      </p:sp>
      <p:pic>
        <p:nvPicPr>
          <p:cNvPr id="15" name="Picture 14">
            <a:extLst>
              <a:ext uri="{FF2B5EF4-FFF2-40B4-BE49-F238E27FC236}">
                <a16:creationId xmlns:a16="http://schemas.microsoft.com/office/drawing/2014/main" id="{BE713B72-0DFC-4DDB-939A-A27E1C943F3C}"/>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5968" b="98417" l="5024" r="93541">
                        <a14:foregroundMark x1="21531" y1="15104" x2="21531" y2="15104"/>
                        <a14:foregroundMark x1="23206" y1="13764" x2="23206" y2="13764"/>
                        <a14:foregroundMark x1="84569" y1="82217" x2="84569" y2="82217"/>
                        <a14:foregroundMark x1="84569" y1="82217" x2="84569" y2="82217"/>
                        <a14:foregroundMark x1="18062" y1="50670" x2="18062" y2="50670"/>
                        <a14:foregroundMark x1="81459" y1="51888" x2="81459" y2="51888"/>
                        <a14:foregroundMark x1="81100" y1="44093" x2="81100" y2="44093"/>
                        <a14:foregroundMark x1="90670" y1="44336" x2="90670" y2="44336"/>
                        <a14:foregroundMark x1="93541" y1="45067" x2="93541" y2="45067"/>
                        <a14:foregroundMark x1="5024" y1="42875" x2="5024" y2="42875"/>
                        <a14:foregroundMark x1="52392" y1="83800" x2="52392" y2="83800"/>
                        <a14:foregroundMark x1="49163" y1="98538" x2="49163" y2="98538"/>
                        <a14:foregroundMark x1="47967" y1="5968" x2="47967" y2="5968"/>
                        <a14:foregroundMark x1="46053" y1="84044" x2="46053" y2="84044"/>
                        <a14:foregroundMark x1="47249" y1="81242" x2="47249" y2="81242"/>
                        <a14:foregroundMark x1="44019" y1="82217" x2="44019" y2="82217"/>
                        <a14:foregroundMark x1="43660" y1="86724" x2="43660" y2="86724"/>
                        <a14:foregroundMark x1="43780" y1="83800" x2="43780" y2="83800"/>
                        <a14:foregroundMark x1="45694" y1="79537" x2="45694" y2="79537"/>
                        <a14:foregroundMark x1="48804" y1="79172" x2="48804" y2="79172"/>
                        <a14:foregroundMark x1="48923" y1="77832" x2="48923" y2="77832"/>
                        <a14:foregroundMark x1="44976" y1="80755" x2="44976" y2="80755"/>
                        <a14:foregroundMark x1="42703" y1="83069" x2="42703" y2="83069"/>
                        <a14:foregroundMark x1="42703" y1="85018" x2="42703" y2="85018"/>
                        <a14:foregroundMark x1="42823" y1="86358" x2="42823" y2="86358"/>
                        <a14:foregroundMark x1="43660" y1="88307" x2="43660" y2="88307"/>
                        <a14:foregroundMark x1="44617" y1="89647" x2="44617" y2="89647"/>
                        <a14:foregroundMark x1="47488" y1="92326" x2="47488" y2="92326"/>
                        <a14:foregroundMark x1="54067" y1="90378" x2="54067" y2="90378"/>
                        <a14:foregroundMark x1="54665" y1="88672" x2="54665" y2="88672"/>
                        <a14:foregroundMark x1="54665" y1="86480" x2="54665" y2="86480"/>
                        <a14:foregroundMark x1="54306" y1="84409" x2="54306" y2="84409"/>
                        <a14:foregroundMark x1="55263" y1="89647" x2="55263" y2="89647"/>
                        <a14:foregroundMark x1="52990" y1="88063" x2="52990" y2="88063"/>
                        <a14:foregroundMark x1="55263" y1="88429" x2="55263" y2="88429"/>
                        <a14:foregroundMark x1="54904" y1="87333" x2="54904" y2="87333"/>
                        <a14:foregroundMark x1="53349" y1="86967" x2="53349" y2="86967"/>
                        <a14:foregroundMark x1="56220" y1="87089" x2="56220" y2="87089"/>
                        <a14:foregroundMark x1="48325" y1="20097" x2="48325" y2="20097"/>
                        <a14:foregroundMark x1="48206" y1="16931" x2="48206" y2="16931"/>
                        <a14:foregroundMark x1="47010" y1="16565" x2="47010" y2="16565"/>
                        <a14:foregroundMark x1="47488" y1="15834" x2="47488" y2="15834"/>
                        <a14:foregroundMark x1="49163" y1="15591" x2="49163" y2="15591"/>
                        <a14:foregroundMark x1="48565" y1="24726" x2="48565" y2="24726"/>
                        <a14:foregroundMark x1="49761" y1="24726" x2="49761" y2="24726"/>
                        <a14:foregroundMark x1="47967" y1="24726" x2="47967" y2="24726"/>
                        <a14:foregroundMark x1="46890" y1="24726" x2="46890" y2="24726"/>
                        <a14:foregroundMark x1="43541" y1="72229" x2="58732" y2="85384"/>
                        <a14:foregroundMark x1="44737" y1="16443" x2="52512" y2="22655"/>
                      </a14:backgroundRemoval>
                    </a14:imgEffect>
                  </a14:imgLayer>
                </a14:imgProps>
              </a:ext>
              <a:ext uri="{28A0092B-C50C-407E-A947-70E740481C1C}">
                <a14:useLocalDpi xmlns:a14="http://schemas.microsoft.com/office/drawing/2010/main"/>
              </a:ext>
            </a:extLst>
          </a:blip>
          <a:srcRect l="3016" t="4330" r="3437" b="1857"/>
          <a:stretch/>
        </p:blipFill>
        <p:spPr>
          <a:xfrm>
            <a:off x="7261305" y="2064673"/>
            <a:ext cx="4049969" cy="3988607"/>
          </a:xfrm>
          <a:prstGeom prst="ellipse">
            <a:avLst/>
          </a:prstGeom>
          <a:ln w="57150">
            <a:solidFill>
              <a:sysClr val="window" lastClr="FFFFFF"/>
            </a:solidFill>
          </a:ln>
        </p:spPr>
      </p:pic>
      <p:sp>
        <p:nvSpPr>
          <p:cNvPr id="2" name="Title 1">
            <a:extLst>
              <a:ext uri="{FF2B5EF4-FFF2-40B4-BE49-F238E27FC236}">
                <a16:creationId xmlns:a16="http://schemas.microsoft.com/office/drawing/2014/main" id="{06A6CCF5-9D6E-475C-6E55-6ECCFC7988C2}"/>
              </a:ext>
            </a:extLst>
          </p:cNvPr>
          <p:cNvSpPr>
            <a:spLocks noGrp="1"/>
          </p:cNvSpPr>
          <p:nvPr>
            <p:ph type="title"/>
          </p:nvPr>
        </p:nvSpPr>
        <p:spPr>
          <a:xfrm>
            <a:off x="0" y="114975"/>
            <a:ext cx="12192000" cy="1143000"/>
          </a:xfrm>
          <a:effectLst/>
        </p:spPr>
        <p:txBody>
          <a:bodyPr>
            <a:normAutofit/>
          </a:bodyPr>
          <a:lstStyle/>
          <a:p>
            <a:r>
              <a:rPr lang="en-US" sz="6600" b="1" dirty="0">
                <a:solidFill>
                  <a:srgbClr val="002060"/>
                </a:solidFill>
                <a:latin typeface="Times New Roman" panose="02020603050405020304" pitchFamily="18" charset="0"/>
                <a:cs typeface="Times New Roman" panose="02020603050405020304" pitchFamily="18" charset="0"/>
              </a:rPr>
              <a:t>Offer Versus Serve Breakfast</a:t>
            </a:r>
          </a:p>
        </p:txBody>
      </p:sp>
      <p:sp>
        <p:nvSpPr>
          <p:cNvPr id="3" name="TextBox 2">
            <a:extLst>
              <a:ext uri="{FF2B5EF4-FFF2-40B4-BE49-F238E27FC236}">
                <a16:creationId xmlns:a16="http://schemas.microsoft.com/office/drawing/2014/main" id="{F27A8C2A-ED17-0204-34B9-53D926758AA9}"/>
              </a:ext>
            </a:extLst>
          </p:cNvPr>
          <p:cNvSpPr txBox="1"/>
          <p:nvPr/>
        </p:nvSpPr>
        <p:spPr>
          <a:xfrm>
            <a:off x="880726" y="2816496"/>
            <a:ext cx="5430725" cy="3365024"/>
          </a:xfrm>
          <a:prstGeom prst="rect">
            <a:avLst/>
          </a:prstGeom>
          <a:noFill/>
        </p:spPr>
        <p:txBody>
          <a:bodyPr wrap="square" rtlCol="0">
            <a:spAutoFit/>
          </a:bodyPr>
          <a:lstStyle/>
          <a:p>
            <a:pPr marL="0" indent="0">
              <a:spcBef>
                <a:spcPts val="0"/>
              </a:spcBef>
              <a:spcAft>
                <a:spcPts val="1000"/>
              </a:spcAft>
              <a:buNone/>
              <a:defRPr/>
            </a:pPr>
            <a:r>
              <a:rPr lang="en-US" sz="2800" dirty="0">
                <a:solidFill>
                  <a:schemeClr val="bg1">
                    <a:lumMod val="95000"/>
                  </a:schemeClr>
                </a:solidFill>
              </a:rPr>
              <a:t>Students do not have to take all food items offered in the school </a:t>
            </a:r>
            <a:r>
              <a:rPr lang="en-US" sz="2800" dirty="0">
                <a:solidFill>
                  <a:schemeClr val="bg1"/>
                </a:solidFill>
              </a:rPr>
              <a:t>meal programs.</a:t>
            </a:r>
          </a:p>
          <a:p>
            <a:pPr marL="457200" indent="-457200">
              <a:spcAft>
                <a:spcPts val="1000"/>
              </a:spcAft>
              <a:buClr>
                <a:srgbClr val="FFC000"/>
              </a:buClr>
              <a:buFont typeface="Wingdings" panose="05000000000000000000" pitchFamily="2" charset="2"/>
              <a:buChar char="v"/>
              <a:defRPr/>
            </a:pP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Student must take 3 or more points; one food item must be a fruit. </a:t>
            </a:r>
          </a:p>
          <a:p>
            <a:pPr marL="0" indent="0">
              <a:spcBef>
                <a:spcPts val="0"/>
              </a:spcBef>
              <a:spcAft>
                <a:spcPts val="1000"/>
              </a:spcAft>
              <a:buNone/>
              <a:defRPr/>
            </a:pPr>
            <a:endParaRPr lang="en-US" sz="2800" dirty="0">
              <a:solidFill>
                <a:schemeClr val="bg1">
                  <a:lumMod val="95000"/>
                </a:schemeClr>
              </a:solidFill>
            </a:endParaRPr>
          </a:p>
        </p:txBody>
      </p:sp>
    </p:spTree>
    <p:extLst>
      <p:ext uri="{BB962C8B-B14F-4D97-AF65-F5344CB8AC3E}">
        <p14:creationId xmlns:p14="http://schemas.microsoft.com/office/powerpoint/2010/main" val="3202332883"/>
      </p:ext>
    </p:extLst>
  </p:cSld>
  <p:clrMapOvr>
    <a:masterClrMapping/>
  </p:clrMapOvr>
  <mc:AlternateContent xmlns:mc="http://schemas.openxmlformats.org/markup-compatibility/2006" xmlns:p14="http://schemas.microsoft.com/office/powerpoint/2010/main">
    <mc:Choice Requires="p14">
      <p:transition spd="slow" p14:dur="2000" advTm="22859"/>
    </mc:Choice>
    <mc:Fallback xmlns="">
      <p:transition spd="slow" advTm="22859"/>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Isosceles Triangle 3">
            <a:extLst>
              <a:ext uri="{FF2B5EF4-FFF2-40B4-BE49-F238E27FC236}">
                <a16:creationId xmlns:a16="http://schemas.microsoft.com/office/drawing/2014/main" id="{58A248F7-C14F-9F9B-DDE5-3976299378C7}"/>
              </a:ext>
            </a:extLst>
          </p:cNvPr>
          <p:cNvSpPr/>
          <p:nvPr/>
        </p:nvSpPr>
        <p:spPr>
          <a:xfrm rot="1874831">
            <a:off x="5832747" y="-1353547"/>
            <a:ext cx="8952078" cy="7393098"/>
          </a:xfrm>
          <a:prstGeom prst="triangl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5C88BAD-EAD2-EAA9-BB77-585684F379D2}"/>
              </a:ext>
            </a:extLst>
          </p:cNvPr>
          <p:cNvSpPr/>
          <p:nvPr/>
        </p:nvSpPr>
        <p:spPr>
          <a:xfrm>
            <a:off x="132611" y="251560"/>
            <a:ext cx="7200662" cy="647474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42086" y="2868480"/>
            <a:ext cx="2111743" cy="829364"/>
          </a:xfrm>
          <a:prstGeom prst="rect">
            <a:avLst/>
          </a:prstGeom>
        </p:spPr>
      </p:pic>
      <p:pic>
        <p:nvPicPr>
          <p:cNvPr id="24" name="D14BEEA6-0D2C-4107-A470-7D81FDA5BF76" descr="D14BEEA6-0D2C-4107-A470-7D81FDA5BF76">
            <a:extLst>
              <a:ext uri="{FF2B5EF4-FFF2-40B4-BE49-F238E27FC236}">
                <a16:creationId xmlns:a16="http://schemas.microsoft.com/office/drawing/2014/main" id="{93E90F3C-BE7D-4BC8-918D-A6F400A5E6D5}"/>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a:ext>
            </a:extLst>
          </a:blip>
          <a:srcRect/>
          <a:stretch>
            <a:fillRect/>
          </a:stretch>
        </p:blipFill>
        <p:spPr bwMode="auto">
          <a:xfrm>
            <a:off x="5034722" y="2775275"/>
            <a:ext cx="1427310" cy="1427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052" name="Picture 4" descr="This png image - Banana PNG Clipart, is available for free download">
            <a:extLst>
              <a:ext uri="{FF2B5EF4-FFF2-40B4-BE49-F238E27FC236}">
                <a16:creationId xmlns:a16="http://schemas.microsoft.com/office/drawing/2014/main" id="{8BAFA1BC-7EA3-B394-CE10-C3CC8D9122C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20699781">
            <a:off x="4770278" y="4406662"/>
            <a:ext cx="2045229" cy="10089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innamon Toast Crunch™ Cereal Single Serve Cup 2 oz | General Mills  Foodservice">
            <a:extLst>
              <a:ext uri="{FF2B5EF4-FFF2-40B4-BE49-F238E27FC236}">
                <a16:creationId xmlns:a16="http://schemas.microsoft.com/office/drawing/2014/main" id="{EF2D6AD2-25EF-8A91-5F89-DF3EEB33F831}"/>
              </a:ext>
            </a:extLst>
          </p:cNvPr>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181834">
            <a:off x="5016222" y="4323248"/>
            <a:ext cx="1445597" cy="14527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6C3CAEC-EEB3-A393-B578-8DD5503AE079}"/>
              </a:ext>
            </a:extLst>
          </p:cNvPr>
          <p:cNvSpPr txBox="1"/>
          <p:nvPr/>
        </p:nvSpPr>
        <p:spPr>
          <a:xfrm>
            <a:off x="166779" y="289826"/>
            <a:ext cx="7132326" cy="1815882"/>
          </a:xfrm>
          <a:prstGeom prst="rect">
            <a:avLst/>
          </a:prstGeom>
          <a:noFill/>
        </p:spPr>
        <p:txBody>
          <a:bodyPr wrap="square" rtlCol="0">
            <a:spAutoFit/>
          </a:bodyPr>
          <a:lstStyle/>
          <a:p>
            <a:r>
              <a:rPr lang="en-US" sz="2800" dirty="0">
                <a:solidFill>
                  <a:srgbClr val="002060"/>
                </a:solidFill>
              </a:rPr>
              <a:t>A </a:t>
            </a:r>
            <a:r>
              <a:rPr lang="en-US" sz="2800" b="1" i="1" dirty="0">
                <a:solidFill>
                  <a:srgbClr val="002060"/>
                </a:solidFill>
              </a:rPr>
              <a:t>FOOD ITEM </a:t>
            </a:r>
            <a:r>
              <a:rPr lang="en-US" sz="2800" dirty="0">
                <a:solidFill>
                  <a:srgbClr val="002060"/>
                </a:solidFill>
              </a:rPr>
              <a:t>is a specific food offered that can contain one or more food components and is counted as one whole item. Each Food Item is allocated a certain number of points.</a:t>
            </a:r>
          </a:p>
        </p:txBody>
      </p:sp>
      <p:cxnSp>
        <p:nvCxnSpPr>
          <p:cNvPr id="57" name="Straight Arrow Connector 56">
            <a:extLst>
              <a:ext uri="{FF2B5EF4-FFF2-40B4-BE49-F238E27FC236}">
                <a16:creationId xmlns:a16="http://schemas.microsoft.com/office/drawing/2014/main" id="{33C0B550-029A-99E4-830D-48E88AF1E0FA}"/>
              </a:ext>
            </a:extLst>
          </p:cNvPr>
          <p:cNvCxnSpPr/>
          <p:nvPr/>
        </p:nvCxnSpPr>
        <p:spPr>
          <a:xfrm>
            <a:off x="3171826" y="3302090"/>
            <a:ext cx="1574498" cy="0"/>
          </a:xfrm>
          <a:prstGeom prst="straightConnector1">
            <a:avLst/>
          </a:prstGeom>
          <a:ln w="50800">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E8974AC8-E6A5-8665-95F4-C44274A1E7FD}"/>
              </a:ext>
            </a:extLst>
          </p:cNvPr>
          <p:cNvCxnSpPr>
            <a:cxnSpLocks/>
          </p:cNvCxnSpPr>
          <p:nvPr/>
        </p:nvCxnSpPr>
        <p:spPr>
          <a:xfrm>
            <a:off x="3124196" y="5090160"/>
            <a:ext cx="1572899" cy="0"/>
          </a:xfrm>
          <a:prstGeom prst="straightConnector1">
            <a:avLst/>
          </a:prstGeom>
          <a:ln w="50800">
            <a:solidFill>
              <a:srgbClr val="002060"/>
            </a:solidFill>
            <a:tailEnd type="triangle"/>
          </a:ln>
        </p:spPr>
        <p:style>
          <a:lnRef idx="2">
            <a:schemeClr val="accent1"/>
          </a:lnRef>
          <a:fillRef idx="0">
            <a:schemeClr val="accent1"/>
          </a:fillRef>
          <a:effectRef idx="1">
            <a:schemeClr val="accent1"/>
          </a:effectRef>
          <a:fontRef idx="minor">
            <a:schemeClr val="tx1"/>
          </a:fontRef>
        </p:style>
      </p:cxnSp>
      <p:sp>
        <p:nvSpPr>
          <p:cNvPr id="2054" name="Title 1">
            <a:extLst>
              <a:ext uri="{FF2B5EF4-FFF2-40B4-BE49-F238E27FC236}">
                <a16:creationId xmlns:a16="http://schemas.microsoft.com/office/drawing/2014/main" id="{FE475C77-4D09-5D82-7714-ECA27487D093}"/>
              </a:ext>
            </a:extLst>
          </p:cNvPr>
          <p:cNvSpPr txBox="1">
            <a:spLocks/>
          </p:cNvSpPr>
          <p:nvPr/>
        </p:nvSpPr>
        <p:spPr>
          <a:xfrm>
            <a:off x="6804666" y="2890567"/>
            <a:ext cx="5167703" cy="1143000"/>
          </a:xfrm>
          <a:prstGeom prst="rect">
            <a:avLst/>
          </a:prstGeom>
          <a:effectLst>
            <a:outerShdw blurRad="50800" dist="38100" dir="8100000" algn="tr" rotWithShape="0">
              <a:prstClr val="black">
                <a:alpha val="40000"/>
              </a:prstClr>
            </a:outerShdw>
          </a:effectLst>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defRPr/>
            </a:pPr>
            <a:r>
              <a:rPr lang="en-US" sz="6600" dirty="0">
                <a:solidFill>
                  <a:schemeClr val="bg1"/>
                </a:solidFill>
                <a:latin typeface="Times New Roman" panose="02020603050405020304" pitchFamily="18" charset="0"/>
                <a:cs typeface="Times New Roman" panose="02020603050405020304" pitchFamily="18" charset="0"/>
              </a:rPr>
              <a:t>Breakfast Item</a:t>
            </a:r>
          </a:p>
          <a:p>
            <a:pPr algn="ctr">
              <a:defRPr/>
            </a:pPr>
            <a:r>
              <a:rPr lang="en-US" sz="6600" dirty="0">
                <a:solidFill>
                  <a:schemeClr val="bg1"/>
                </a:solidFill>
                <a:latin typeface="Times New Roman" panose="02020603050405020304" pitchFamily="18" charset="0"/>
                <a:cs typeface="Times New Roman" panose="02020603050405020304" pitchFamily="18" charset="0"/>
              </a:rPr>
              <a:t>Points</a:t>
            </a:r>
          </a:p>
        </p:txBody>
      </p:sp>
      <p:pic>
        <p:nvPicPr>
          <p:cNvPr id="1028" name="Picture 4" descr="fruits - coloured - Openclipart">
            <a:extLst>
              <a:ext uri="{FF2B5EF4-FFF2-40B4-BE49-F238E27FC236}">
                <a16:creationId xmlns:a16="http://schemas.microsoft.com/office/drawing/2014/main" id="{67CC7A00-2DAA-BE32-4F05-037DDBD11566}"/>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39734" y="2888938"/>
            <a:ext cx="2716226" cy="280384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7B3B0EF-2E7F-406E-D22C-4E05580ED826}"/>
              </a:ext>
            </a:extLst>
          </p:cNvPr>
          <p:cNvSpPr txBox="1"/>
          <p:nvPr/>
        </p:nvSpPr>
        <p:spPr>
          <a:xfrm>
            <a:off x="1035605" y="2096287"/>
            <a:ext cx="1266693" cy="646331"/>
          </a:xfrm>
          <a:prstGeom prst="rect">
            <a:avLst/>
          </a:prstGeom>
          <a:noFill/>
        </p:spPr>
        <p:txBody>
          <a:bodyPr wrap="none" rtlCol="0">
            <a:spAutoFit/>
          </a:bodyPr>
          <a:lstStyle/>
          <a:p>
            <a:r>
              <a:rPr lang="en-US" sz="3600" b="1" dirty="0">
                <a:solidFill>
                  <a:srgbClr val="002060"/>
                </a:solidFill>
                <a:latin typeface="+mj-lt"/>
              </a:rPr>
              <a:t>Fruits</a:t>
            </a:r>
          </a:p>
        </p:txBody>
      </p:sp>
      <p:pic>
        <p:nvPicPr>
          <p:cNvPr id="1030" name="Picture 6" descr="Grains clipart piece wheat, Grains piece wheat Transparent FREE for download on WebStockReview 2023">
            <a:extLst>
              <a:ext uri="{FF2B5EF4-FFF2-40B4-BE49-F238E27FC236}">
                <a16:creationId xmlns:a16="http://schemas.microsoft.com/office/drawing/2014/main" id="{A9D8E2C3-7566-AD36-E28B-FBEA5EDF880C}"/>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98628" y="3271803"/>
            <a:ext cx="4026999" cy="2064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AFED525-C9B1-DBEF-D010-F9F471A26030}"/>
              </a:ext>
            </a:extLst>
          </p:cNvPr>
          <p:cNvSpPr txBox="1"/>
          <p:nvPr/>
        </p:nvSpPr>
        <p:spPr>
          <a:xfrm>
            <a:off x="922926" y="2109837"/>
            <a:ext cx="1407245" cy="646331"/>
          </a:xfrm>
          <a:prstGeom prst="rect">
            <a:avLst/>
          </a:prstGeom>
          <a:noFill/>
        </p:spPr>
        <p:txBody>
          <a:bodyPr wrap="none" rtlCol="0">
            <a:spAutoFit/>
          </a:bodyPr>
          <a:lstStyle/>
          <a:p>
            <a:r>
              <a:rPr lang="en-US" sz="3600" b="1" dirty="0">
                <a:solidFill>
                  <a:srgbClr val="002060"/>
                </a:solidFill>
              </a:rPr>
              <a:t>Grains</a:t>
            </a:r>
          </a:p>
        </p:txBody>
      </p:sp>
      <p:grpSp>
        <p:nvGrpSpPr>
          <p:cNvPr id="14" name="Group 13">
            <a:extLst>
              <a:ext uri="{FF2B5EF4-FFF2-40B4-BE49-F238E27FC236}">
                <a16:creationId xmlns:a16="http://schemas.microsoft.com/office/drawing/2014/main" id="{40B348AC-4FC4-8828-6E94-54D408CFA6B8}"/>
              </a:ext>
            </a:extLst>
          </p:cNvPr>
          <p:cNvGrpSpPr/>
          <p:nvPr/>
        </p:nvGrpSpPr>
        <p:grpSpPr>
          <a:xfrm>
            <a:off x="440677" y="2862808"/>
            <a:ext cx="2351705" cy="3103565"/>
            <a:chOff x="-2919253" y="3443132"/>
            <a:chExt cx="2351705" cy="3103565"/>
          </a:xfrm>
        </p:grpSpPr>
        <p:pic>
          <p:nvPicPr>
            <p:cNvPr id="1034" name="Picture 10" descr="Kettle Product Design - Large Bottle of Milk PNG Clipart Image png download - 2436*3408 - Free ...">
              <a:extLst>
                <a:ext uri="{FF2B5EF4-FFF2-40B4-BE49-F238E27FC236}">
                  <a16:creationId xmlns:a16="http://schemas.microsoft.com/office/drawing/2014/main" id="{FDD7BDB4-30B2-8B90-4245-981EBF7C6913}"/>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919253" y="3443132"/>
              <a:ext cx="1951696" cy="273035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Waves clipart milk, Waves milk Transparent FREE for download on WebStockReview 2023">
              <a:extLst>
                <a:ext uri="{FF2B5EF4-FFF2-40B4-BE49-F238E27FC236}">
                  <a16:creationId xmlns:a16="http://schemas.microsoft.com/office/drawing/2014/main" id="{2EF3D00E-9BE9-4479-3C63-507F8F461C0D}"/>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582645" y="3956742"/>
              <a:ext cx="1015097" cy="240285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ilk Png - ClipArt Best">
              <a:extLst>
                <a:ext uri="{FF2B5EF4-FFF2-40B4-BE49-F238E27FC236}">
                  <a16:creationId xmlns:a16="http://schemas.microsoft.com/office/drawing/2014/main" id="{8C67751D-31F4-5F74-FA55-49BFADE8CC64}"/>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601593" y="5062129"/>
              <a:ext cx="1219958" cy="1484568"/>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2E4F4C3C-8EAB-22BD-6EA0-CE538D20748B}"/>
              </a:ext>
            </a:extLst>
          </p:cNvPr>
          <p:cNvSpPr txBox="1"/>
          <p:nvPr/>
        </p:nvSpPr>
        <p:spPr>
          <a:xfrm>
            <a:off x="1059061" y="2115813"/>
            <a:ext cx="1037463" cy="646331"/>
          </a:xfrm>
          <a:prstGeom prst="rect">
            <a:avLst/>
          </a:prstGeom>
          <a:noFill/>
        </p:spPr>
        <p:txBody>
          <a:bodyPr wrap="none" rtlCol="0">
            <a:spAutoFit/>
          </a:bodyPr>
          <a:lstStyle/>
          <a:p>
            <a:r>
              <a:rPr lang="en-US" sz="3600" b="1" dirty="0">
                <a:solidFill>
                  <a:srgbClr val="002060"/>
                </a:solidFill>
              </a:rPr>
              <a:t>Milk</a:t>
            </a:r>
          </a:p>
        </p:txBody>
      </p:sp>
      <p:cxnSp>
        <p:nvCxnSpPr>
          <p:cNvPr id="17" name="Straight Arrow Connector 16">
            <a:extLst>
              <a:ext uri="{FF2B5EF4-FFF2-40B4-BE49-F238E27FC236}">
                <a16:creationId xmlns:a16="http://schemas.microsoft.com/office/drawing/2014/main" id="{6BCD76CC-D090-FF43-4F6D-C24D3581A974}"/>
              </a:ext>
            </a:extLst>
          </p:cNvPr>
          <p:cNvCxnSpPr/>
          <p:nvPr/>
        </p:nvCxnSpPr>
        <p:spPr>
          <a:xfrm>
            <a:off x="3135919" y="4235819"/>
            <a:ext cx="1572899" cy="0"/>
          </a:xfrm>
          <a:prstGeom prst="straightConnector1">
            <a:avLst/>
          </a:prstGeom>
          <a:ln w="57150">
            <a:solidFill>
              <a:srgbClr val="002060"/>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F7974A1E-77B0-81EA-BBA1-EAAF1840F334}"/>
              </a:ext>
            </a:extLst>
          </p:cNvPr>
          <p:cNvSpPr txBox="1"/>
          <p:nvPr/>
        </p:nvSpPr>
        <p:spPr>
          <a:xfrm>
            <a:off x="4248031" y="2258858"/>
            <a:ext cx="3053336" cy="646331"/>
          </a:xfrm>
          <a:prstGeom prst="rect">
            <a:avLst/>
          </a:prstGeom>
          <a:noFill/>
        </p:spPr>
        <p:txBody>
          <a:bodyPr wrap="none" rtlCol="0">
            <a:spAutoFit/>
          </a:bodyPr>
          <a:lstStyle/>
          <a:p>
            <a:r>
              <a:rPr lang="en-US" b="1" dirty="0">
                <a:solidFill>
                  <a:srgbClr val="002060"/>
                </a:solidFill>
              </a:rPr>
              <a:t>Grain + MEAT/MEAT Alternate</a:t>
            </a:r>
          </a:p>
          <a:p>
            <a:pPr algn="ctr"/>
            <a:r>
              <a:rPr lang="en-US" b="1" dirty="0">
                <a:solidFill>
                  <a:schemeClr val="bg1"/>
                </a:solidFill>
                <a:highlight>
                  <a:srgbClr val="000080"/>
                </a:highlight>
              </a:rPr>
              <a:t>2 Points</a:t>
            </a:r>
          </a:p>
        </p:txBody>
      </p:sp>
      <p:sp>
        <p:nvSpPr>
          <p:cNvPr id="19" name="TextBox 18">
            <a:extLst>
              <a:ext uri="{FF2B5EF4-FFF2-40B4-BE49-F238E27FC236}">
                <a16:creationId xmlns:a16="http://schemas.microsoft.com/office/drawing/2014/main" id="{67418F90-4F30-8CFD-7A8C-879302128129}"/>
              </a:ext>
            </a:extLst>
          </p:cNvPr>
          <p:cNvSpPr txBox="1"/>
          <p:nvPr/>
        </p:nvSpPr>
        <p:spPr>
          <a:xfrm>
            <a:off x="5009319" y="5686498"/>
            <a:ext cx="1440907" cy="646331"/>
          </a:xfrm>
          <a:prstGeom prst="rect">
            <a:avLst/>
          </a:prstGeom>
          <a:noFill/>
        </p:spPr>
        <p:txBody>
          <a:bodyPr wrap="none" rtlCol="0">
            <a:spAutoFit/>
          </a:bodyPr>
          <a:lstStyle/>
          <a:p>
            <a:r>
              <a:rPr lang="en-US" b="1" dirty="0">
                <a:solidFill>
                  <a:srgbClr val="002060"/>
                </a:solidFill>
              </a:rPr>
              <a:t>Grain + Grain</a:t>
            </a:r>
          </a:p>
          <a:p>
            <a:pPr algn="ctr"/>
            <a:r>
              <a:rPr lang="en-US" b="1" dirty="0">
                <a:solidFill>
                  <a:schemeClr val="bg1"/>
                </a:solidFill>
                <a:highlight>
                  <a:srgbClr val="000080"/>
                </a:highlight>
              </a:rPr>
              <a:t>2 Points</a:t>
            </a:r>
          </a:p>
        </p:txBody>
      </p:sp>
      <p:grpSp>
        <p:nvGrpSpPr>
          <p:cNvPr id="2" name="Group 1">
            <a:extLst>
              <a:ext uri="{FF2B5EF4-FFF2-40B4-BE49-F238E27FC236}">
                <a16:creationId xmlns:a16="http://schemas.microsoft.com/office/drawing/2014/main" id="{8A88E221-11F4-4CA0-FFB3-2F47327A96D7}"/>
              </a:ext>
            </a:extLst>
          </p:cNvPr>
          <p:cNvGrpSpPr/>
          <p:nvPr/>
        </p:nvGrpSpPr>
        <p:grpSpPr>
          <a:xfrm>
            <a:off x="5073513" y="3047148"/>
            <a:ext cx="1572900" cy="2177313"/>
            <a:chOff x="7912084" y="6018520"/>
            <a:chExt cx="2128423" cy="2779787"/>
          </a:xfrm>
        </p:grpSpPr>
        <p:pic>
          <p:nvPicPr>
            <p:cNvPr id="25" name="Picture 24"/>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7912084" y="6018520"/>
              <a:ext cx="1304205" cy="2125733"/>
            </a:xfrm>
            <a:prstGeom prst="rect">
              <a:avLst/>
            </a:prstGeom>
          </p:spPr>
        </p:pic>
        <p:pic>
          <p:nvPicPr>
            <p:cNvPr id="1026" name="Picture 2">
              <a:extLst>
                <a:ext uri="{FF2B5EF4-FFF2-40B4-BE49-F238E27FC236}">
                  <a16:creationId xmlns:a16="http://schemas.microsoft.com/office/drawing/2014/main" id="{E90C7701-08D1-6770-D8B7-605BE5CB1241}"/>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8736527" y="6672574"/>
              <a:ext cx="1303980" cy="212573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3E769A42-58C3-1D09-DDBE-58573F3365AF}"/>
              </a:ext>
            </a:extLst>
          </p:cNvPr>
          <p:cNvSpPr txBox="1"/>
          <p:nvPr/>
        </p:nvSpPr>
        <p:spPr>
          <a:xfrm>
            <a:off x="5216452" y="2136127"/>
            <a:ext cx="1152880" cy="646331"/>
          </a:xfrm>
          <a:prstGeom prst="rect">
            <a:avLst/>
          </a:prstGeom>
          <a:noFill/>
        </p:spPr>
        <p:txBody>
          <a:bodyPr wrap="none" rtlCol="0">
            <a:spAutoFit/>
          </a:bodyPr>
          <a:lstStyle/>
          <a:p>
            <a:r>
              <a:rPr lang="en-US" b="1" dirty="0">
                <a:solidFill>
                  <a:srgbClr val="002060"/>
                </a:solidFill>
              </a:rPr>
              <a:t>Fruit Juice</a:t>
            </a:r>
          </a:p>
          <a:p>
            <a:pPr algn="ctr"/>
            <a:r>
              <a:rPr lang="en-US" dirty="0">
                <a:solidFill>
                  <a:schemeClr val="bg1"/>
                </a:solidFill>
                <a:highlight>
                  <a:srgbClr val="000080"/>
                </a:highlight>
              </a:rPr>
              <a:t>1 Point</a:t>
            </a:r>
          </a:p>
        </p:txBody>
      </p:sp>
      <p:sp>
        <p:nvSpPr>
          <p:cNvPr id="7" name="TextBox 6">
            <a:extLst>
              <a:ext uri="{FF2B5EF4-FFF2-40B4-BE49-F238E27FC236}">
                <a16:creationId xmlns:a16="http://schemas.microsoft.com/office/drawing/2014/main" id="{05FF2562-2D17-055E-9E2F-5FADABBAA201}"/>
              </a:ext>
            </a:extLst>
          </p:cNvPr>
          <p:cNvSpPr txBox="1"/>
          <p:nvPr/>
        </p:nvSpPr>
        <p:spPr>
          <a:xfrm>
            <a:off x="5080354" y="5394941"/>
            <a:ext cx="1313180" cy="646331"/>
          </a:xfrm>
          <a:prstGeom prst="rect">
            <a:avLst/>
          </a:prstGeom>
          <a:noFill/>
        </p:spPr>
        <p:txBody>
          <a:bodyPr wrap="none" rtlCol="0">
            <a:spAutoFit/>
          </a:bodyPr>
          <a:lstStyle/>
          <a:p>
            <a:r>
              <a:rPr lang="en-US" b="1" dirty="0">
                <a:solidFill>
                  <a:srgbClr val="002060"/>
                </a:solidFill>
              </a:rPr>
              <a:t>Whole Fruit</a:t>
            </a:r>
          </a:p>
          <a:p>
            <a:pPr algn="ctr"/>
            <a:r>
              <a:rPr lang="en-US" dirty="0">
                <a:solidFill>
                  <a:schemeClr val="bg1"/>
                </a:solidFill>
                <a:highlight>
                  <a:srgbClr val="000080"/>
                </a:highlight>
              </a:rPr>
              <a:t>1 Point</a:t>
            </a:r>
          </a:p>
        </p:txBody>
      </p:sp>
      <p:sp>
        <p:nvSpPr>
          <p:cNvPr id="9" name="TextBox 8">
            <a:extLst>
              <a:ext uri="{FF2B5EF4-FFF2-40B4-BE49-F238E27FC236}">
                <a16:creationId xmlns:a16="http://schemas.microsoft.com/office/drawing/2014/main" id="{5537940C-AF1D-EF15-346B-9704167406D6}"/>
              </a:ext>
            </a:extLst>
          </p:cNvPr>
          <p:cNvSpPr txBox="1"/>
          <p:nvPr/>
        </p:nvSpPr>
        <p:spPr>
          <a:xfrm>
            <a:off x="5309295" y="5173444"/>
            <a:ext cx="855299" cy="646331"/>
          </a:xfrm>
          <a:prstGeom prst="rect">
            <a:avLst/>
          </a:prstGeom>
          <a:noFill/>
        </p:spPr>
        <p:txBody>
          <a:bodyPr wrap="none" rtlCol="0">
            <a:spAutoFit/>
          </a:bodyPr>
          <a:lstStyle/>
          <a:p>
            <a:pPr algn="ctr"/>
            <a:r>
              <a:rPr lang="en-US" b="1" dirty="0">
                <a:solidFill>
                  <a:srgbClr val="002060"/>
                </a:solidFill>
              </a:rPr>
              <a:t>Milk</a:t>
            </a:r>
          </a:p>
          <a:p>
            <a:pPr algn="ctr"/>
            <a:r>
              <a:rPr lang="en-US" b="1" dirty="0">
                <a:solidFill>
                  <a:schemeClr val="bg1"/>
                </a:solidFill>
                <a:highlight>
                  <a:srgbClr val="000080"/>
                </a:highlight>
              </a:rPr>
              <a:t>1 Point</a:t>
            </a:r>
          </a:p>
        </p:txBody>
      </p:sp>
    </p:spTree>
    <p:custDataLst>
      <p:tags r:id="rId1"/>
    </p:custDataLst>
    <p:extLst>
      <p:ext uri="{BB962C8B-B14F-4D97-AF65-F5344CB8AC3E}">
        <p14:creationId xmlns:p14="http://schemas.microsoft.com/office/powerpoint/2010/main" val="1238443945"/>
      </p:ext>
    </p:extLst>
  </p:cSld>
  <p:clrMapOvr>
    <a:masterClrMapping/>
  </p:clrMapOvr>
  <mc:AlternateContent xmlns:mc="http://schemas.openxmlformats.org/markup-compatibility/2006" xmlns:p14="http://schemas.microsoft.com/office/powerpoint/2010/main">
    <mc:Choice Requires="p14">
      <p:transition spd="slow" p14:dur="2000" advTm="80067"/>
    </mc:Choice>
    <mc:Fallback xmlns="">
      <p:transition spd="slow" advTm="800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left)">
                                      <p:cBhvr>
                                        <p:cTn id="7" dur="500"/>
                                        <p:tgtEl>
                                          <p:spTgt spid="10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wipe(left)">
                                      <p:cBhvr>
                                        <p:cTn id="14" dur="500"/>
                                        <p:tgtEl>
                                          <p:spTgt spid="57"/>
                                        </p:tgtEl>
                                      </p:cBhvr>
                                    </p:animEffect>
                                  </p:childTnLst>
                                </p:cTn>
                              </p:par>
                              <p:par>
                                <p:cTn id="15" presetID="22" presetClass="entr" presetSubtype="8"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wipe(left)">
                                      <p:cBhvr>
                                        <p:cTn id="17" dur="500"/>
                                        <p:tgtEl>
                                          <p:spTgt spid="58"/>
                                        </p:tgtEl>
                                      </p:cBhvr>
                                    </p:animEffect>
                                  </p:childTnLst>
                                </p:cTn>
                              </p:par>
                            </p:childTnLst>
                          </p:cTn>
                        </p:par>
                        <p:par>
                          <p:cTn id="18" fill="hold">
                            <p:stCondLst>
                              <p:cond delay="1000"/>
                            </p:stCondLst>
                            <p:childTnLst>
                              <p:par>
                                <p:cTn id="19" presetID="1" presetClass="entr" presetSubtype="0"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1" presetClass="entr" presetSubtype="0"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childTnLst>
                                </p:cTn>
                              </p:par>
                              <p:par>
                                <p:cTn id="26" presetID="2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02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5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58"/>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4"/>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5"/>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52"/>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par>
                                <p:cTn id="52" presetID="22" presetClass="entr" presetSubtype="8" fill="hold" nodeType="withEffect">
                                  <p:stCondLst>
                                    <p:cond delay="0"/>
                                  </p:stCondLst>
                                  <p:childTnLst>
                                    <p:set>
                                      <p:cBhvr>
                                        <p:cTn id="53" dur="1" fill="hold">
                                          <p:stCondLst>
                                            <p:cond delay="0"/>
                                          </p:stCondLst>
                                        </p:cTn>
                                        <p:tgtEl>
                                          <p:spTgt spid="1030"/>
                                        </p:tgtEl>
                                        <p:attrNameLst>
                                          <p:attrName>style.visibility</p:attrName>
                                        </p:attrNameLst>
                                      </p:cBhvr>
                                      <p:to>
                                        <p:strVal val="visible"/>
                                      </p:to>
                                    </p:set>
                                    <p:animEffect transition="in" filter="wipe(left)">
                                      <p:cBhvr>
                                        <p:cTn id="54" dur="500"/>
                                        <p:tgtEl>
                                          <p:spTgt spid="1030"/>
                                        </p:tgtEl>
                                      </p:cBhvr>
                                    </p:animEffect>
                                  </p:childTnLst>
                                </p:cTn>
                              </p:par>
                            </p:childTnLst>
                          </p:cTn>
                        </p:par>
                        <p:par>
                          <p:cTn id="55" fill="hold">
                            <p:stCondLst>
                              <p:cond delay="500"/>
                            </p:stCondLst>
                            <p:childTnLst>
                              <p:par>
                                <p:cTn id="56" presetID="22" presetClass="entr" presetSubtype="8" fill="hold" nodeType="after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wipe(left)">
                                      <p:cBhvr>
                                        <p:cTn id="58" dur="500"/>
                                        <p:tgtEl>
                                          <p:spTgt spid="57"/>
                                        </p:tgtEl>
                                      </p:cBhvr>
                                    </p:animEffect>
                                  </p:childTnLst>
                                </p:cTn>
                              </p:par>
                              <p:par>
                                <p:cTn id="59" presetID="22" presetClass="entr" presetSubtype="8" fill="hold" nodeType="with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wipe(left)">
                                      <p:cBhvr>
                                        <p:cTn id="61" dur="500"/>
                                        <p:tgtEl>
                                          <p:spTgt spid="58"/>
                                        </p:tgtEl>
                                      </p:cBhvr>
                                    </p:animEffect>
                                  </p:childTnLst>
                                </p:cTn>
                              </p:par>
                            </p:childTnLst>
                          </p:cTn>
                        </p:par>
                        <p:par>
                          <p:cTn id="62" fill="hold">
                            <p:stCondLst>
                              <p:cond delay="1000"/>
                            </p:stCondLst>
                            <p:childTnLst>
                              <p:par>
                                <p:cTn id="63" presetID="22" presetClass="entr" presetSubtype="8" fill="hold"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left)">
                                      <p:cBhvr>
                                        <p:cTn id="65" dur="500"/>
                                        <p:tgtEl>
                                          <p:spTgt spid="20"/>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wipe(left)">
                                      <p:cBhvr>
                                        <p:cTn id="68" dur="500"/>
                                        <p:tgtEl>
                                          <p:spTgt spid="18"/>
                                        </p:tgtEl>
                                      </p:cBhvr>
                                    </p:animEffect>
                                  </p:childTnLst>
                                </p:cTn>
                              </p:par>
                              <p:par>
                                <p:cTn id="69" presetID="22" presetClass="entr" presetSubtype="8" fill="hold" nodeType="with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wipe(left)">
                                      <p:cBhvr>
                                        <p:cTn id="71" dur="500"/>
                                        <p:tgtEl>
                                          <p:spTgt spid="6"/>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ipe(left)">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57"/>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58"/>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13"/>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030"/>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0"/>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18"/>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6"/>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wipe(left)">
                                      <p:cBhvr>
                                        <p:cTn id="97" dur="500"/>
                                        <p:tgtEl>
                                          <p:spTgt spid="15"/>
                                        </p:tgtEl>
                                      </p:cBhvr>
                                    </p:animEffect>
                                  </p:childTnLst>
                                </p:cTn>
                              </p:par>
                              <p:par>
                                <p:cTn id="98" presetID="22" presetClass="entr" presetSubtype="8" fill="hold" nodeType="withEffect">
                                  <p:stCondLst>
                                    <p:cond delay="0"/>
                                  </p:stCondLst>
                                  <p:childTnLst>
                                    <p:set>
                                      <p:cBhvr>
                                        <p:cTn id="99" dur="1" fill="hold">
                                          <p:stCondLst>
                                            <p:cond delay="0"/>
                                          </p:stCondLst>
                                        </p:cTn>
                                        <p:tgtEl>
                                          <p:spTgt spid="14"/>
                                        </p:tgtEl>
                                        <p:attrNameLst>
                                          <p:attrName>style.visibility</p:attrName>
                                        </p:attrNameLst>
                                      </p:cBhvr>
                                      <p:to>
                                        <p:strVal val="visible"/>
                                      </p:to>
                                    </p:set>
                                    <p:animEffect transition="in" filter="wipe(left)">
                                      <p:cBhvr>
                                        <p:cTn id="100" dur="500"/>
                                        <p:tgtEl>
                                          <p:spTgt spid="14"/>
                                        </p:tgtEl>
                                      </p:cBhvr>
                                    </p:animEffect>
                                  </p:childTnLst>
                                </p:cTn>
                              </p:par>
                            </p:childTnLst>
                          </p:cTn>
                        </p:par>
                        <p:par>
                          <p:cTn id="101" fill="hold">
                            <p:stCondLst>
                              <p:cond delay="500"/>
                            </p:stCondLst>
                            <p:childTnLst>
                              <p:par>
                                <p:cTn id="102" presetID="22" presetClass="entr" presetSubtype="8" fill="hold" nodeType="afterEffect">
                                  <p:stCondLst>
                                    <p:cond delay="0"/>
                                  </p:stCondLst>
                                  <p:childTnLst>
                                    <p:set>
                                      <p:cBhvr>
                                        <p:cTn id="103" dur="1" fill="hold">
                                          <p:stCondLst>
                                            <p:cond delay="0"/>
                                          </p:stCondLst>
                                        </p:cTn>
                                        <p:tgtEl>
                                          <p:spTgt spid="17"/>
                                        </p:tgtEl>
                                        <p:attrNameLst>
                                          <p:attrName>style.visibility</p:attrName>
                                        </p:attrNameLst>
                                      </p:cBhvr>
                                      <p:to>
                                        <p:strVal val="visible"/>
                                      </p:to>
                                    </p:set>
                                    <p:animEffect transition="in" filter="wipe(left)">
                                      <p:cBhvr>
                                        <p:cTn id="104" dur="500"/>
                                        <p:tgtEl>
                                          <p:spTgt spid="17"/>
                                        </p:tgtEl>
                                      </p:cBhvr>
                                    </p:animEffect>
                                  </p:childTnLst>
                                </p:cTn>
                              </p:par>
                            </p:childTnLst>
                          </p:cTn>
                        </p:par>
                        <p:par>
                          <p:cTn id="105" fill="hold">
                            <p:stCondLst>
                              <p:cond delay="1000"/>
                            </p:stCondLst>
                            <p:childTnLst>
                              <p:par>
                                <p:cTn id="106" presetID="22" presetClass="entr" presetSubtype="8" fill="hold" nodeType="afterEffect">
                                  <p:stCondLst>
                                    <p:cond delay="0"/>
                                  </p:stCondLst>
                                  <p:childTnLst>
                                    <p:set>
                                      <p:cBhvr>
                                        <p:cTn id="107" dur="1" fill="hold">
                                          <p:stCondLst>
                                            <p:cond delay="0"/>
                                          </p:stCondLst>
                                        </p:cTn>
                                        <p:tgtEl>
                                          <p:spTgt spid="2"/>
                                        </p:tgtEl>
                                        <p:attrNameLst>
                                          <p:attrName>style.visibility</p:attrName>
                                        </p:attrNameLst>
                                      </p:cBhvr>
                                      <p:to>
                                        <p:strVal val="visible"/>
                                      </p:to>
                                    </p:set>
                                    <p:animEffect transition="in" filter="wipe(left)">
                                      <p:cBhvr>
                                        <p:cTn id="108" dur="500"/>
                                        <p:tgtEl>
                                          <p:spTgt spid="2"/>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9"/>
                                        </p:tgtEl>
                                        <p:attrNameLst>
                                          <p:attrName>style.visibility</p:attrName>
                                        </p:attrNameLst>
                                      </p:cBhvr>
                                      <p:to>
                                        <p:strVal val="visible"/>
                                      </p:to>
                                    </p:set>
                                    <p:animEffect transition="in" filter="wipe(left)">
                                      <p:cBhvr>
                                        <p:cTn id="1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15" grpId="0"/>
      <p:bldP spid="18" grpId="0"/>
      <p:bldP spid="18" grpId="1"/>
      <p:bldP spid="19" grpId="0"/>
      <p:bldP spid="19" grpId="1"/>
      <p:bldP spid="5" grpId="0"/>
      <p:bldP spid="5" grpId="1"/>
      <p:bldP spid="7" grpId="0"/>
      <p:bldP spid="7" grpId="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A38D64B-11B8-BD31-A19C-90B3F2EB546D}"/>
              </a:ext>
            </a:extLst>
          </p:cNvPr>
          <p:cNvSpPr/>
          <p:nvPr/>
        </p:nvSpPr>
        <p:spPr>
          <a:xfrm>
            <a:off x="0" y="104457"/>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BAA705B-CC08-1A9E-A5C1-500D0800D66E}"/>
              </a:ext>
            </a:extLst>
          </p:cNvPr>
          <p:cNvSpPr/>
          <p:nvPr/>
        </p:nvSpPr>
        <p:spPr>
          <a:xfrm>
            <a:off x="375071" y="1432478"/>
            <a:ext cx="11459877" cy="516141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p:cNvSpPr txBox="1">
            <a:spLocks/>
          </p:cNvSpPr>
          <p:nvPr/>
        </p:nvSpPr>
        <p:spPr>
          <a:xfrm>
            <a:off x="576591" y="1511213"/>
            <a:ext cx="11020664" cy="2489633"/>
          </a:xfrm>
          <a:prstGeom prst="rect">
            <a:avLst/>
          </a:prstGeom>
          <a:noFill/>
          <a:effectLst>
            <a:softEdge rad="0"/>
          </a:effectLst>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spcAft>
                <a:spcPts val="1000"/>
              </a:spcAft>
              <a:buNone/>
            </a:pPr>
            <a:r>
              <a:rPr lang="en-US" sz="2800" dirty="0">
                <a:solidFill>
                  <a:schemeClr val="bg1"/>
                </a:solidFill>
              </a:rPr>
              <a:t>A meat/meat alternate is not required for School Breakfast Program. Any meat/meat alternates served during breakfast can be applied as a second grain as long as a grain is served on the same menu.  Items with one component such as deluxe cereal and coffee cake would account for a grain + grain.</a:t>
            </a:r>
          </a:p>
        </p:txBody>
      </p:sp>
      <p:grpSp>
        <p:nvGrpSpPr>
          <p:cNvPr id="8" name="Group 7">
            <a:extLst>
              <a:ext uri="{FF2B5EF4-FFF2-40B4-BE49-F238E27FC236}">
                <a16:creationId xmlns:a16="http://schemas.microsoft.com/office/drawing/2014/main" id="{D3930597-B832-4871-B249-C1CD25FA3D77}"/>
              </a:ext>
            </a:extLst>
          </p:cNvPr>
          <p:cNvGrpSpPr/>
          <p:nvPr/>
        </p:nvGrpSpPr>
        <p:grpSpPr>
          <a:xfrm>
            <a:off x="7704335" y="4184882"/>
            <a:ext cx="3556993" cy="2194822"/>
            <a:chOff x="4061494" y="4035388"/>
            <a:chExt cx="4831649" cy="2905696"/>
          </a:xfrm>
        </p:grpSpPr>
        <p:grpSp>
          <p:nvGrpSpPr>
            <p:cNvPr id="9" name="Group 8"/>
            <p:cNvGrpSpPr/>
            <p:nvPr/>
          </p:nvGrpSpPr>
          <p:grpSpPr>
            <a:xfrm>
              <a:off x="5791403" y="4035388"/>
              <a:ext cx="3101740" cy="2885756"/>
              <a:chOff x="4290080" y="4277651"/>
              <a:chExt cx="2296931" cy="2290607"/>
            </a:xfrm>
          </p:grpSpPr>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40097" y="4277651"/>
                <a:ext cx="1778990" cy="1131000"/>
              </a:xfrm>
              <a:prstGeom prst="rect">
                <a:avLst/>
              </a:prstGeom>
            </p:spPr>
          </p:pic>
          <p:sp>
            <p:nvSpPr>
              <p:cNvPr id="12" name="TextBox 11"/>
              <p:cNvSpPr txBox="1"/>
              <p:nvPr/>
            </p:nvSpPr>
            <p:spPr>
              <a:xfrm>
                <a:off x="4290080" y="5436261"/>
                <a:ext cx="2296931" cy="1131997"/>
              </a:xfrm>
              <a:prstGeom prst="rect">
                <a:avLst/>
              </a:prstGeom>
              <a:noFill/>
            </p:spPr>
            <p:txBody>
              <a:bodyPr wrap="square" rtlCol="0">
                <a:spAutoFit/>
              </a:bodyPr>
              <a:lstStyle/>
              <a:p>
                <a:pPr algn="ctr" defTabSz="457200">
                  <a:defRPr/>
                </a:pPr>
                <a:r>
                  <a:rPr lang="en-US" sz="3600" b="1" dirty="0">
                    <a:solidFill>
                      <a:schemeClr val="bg1"/>
                    </a:solidFill>
                    <a:latin typeface="Berlin Sans FB Demi" panose="020E0802020502020306" pitchFamily="34" charset="0"/>
                  </a:rPr>
                  <a:t>2</a:t>
                </a:r>
                <a:r>
                  <a:rPr lang="en-US" sz="3600" b="1" baseline="30000" dirty="0">
                    <a:solidFill>
                      <a:schemeClr val="bg1"/>
                    </a:solidFill>
                    <a:latin typeface="Berlin Sans FB Demi" panose="020E0802020502020306" pitchFamily="34" charset="0"/>
                  </a:rPr>
                  <a:t>nd</a:t>
                </a:r>
                <a:r>
                  <a:rPr lang="en-US" sz="3600" b="1" dirty="0">
                    <a:solidFill>
                      <a:schemeClr val="bg1"/>
                    </a:solidFill>
                    <a:latin typeface="Berlin Sans FB Demi" panose="020E0802020502020306" pitchFamily="34" charset="0"/>
                  </a:rPr>
                  <a:t> Grain</a:t>
                </a:r>
              </a:p>
              <a:p>
                <a:pPr algn="ctr" defTabSz="457200">
                  <a:defRPr/>
                </a:pPr>
                <a:r>
                  <a:rPr lang="en-US" sz="2800" b="1" dirty="0">
                    <a:solidFill>
                      <a:schemeClr val="bg1"/>
                    </a:solidFill>
                    <a:latin typeface="Berlin Sans FB Demi" panose="020E0802020502020306" pitchFamily="34" charset="0"/>
                  </a:rPr>
                  <a:t>(1 point)</a:t>
                </a:r>
              </a:p>
            </p:txBody>
          </p:sp>
        </p:grpSp>
        <p:pic>
          <p:nvPicPr>
            <p:cNvPr id="10" name="Picture 9">
              <a:extLst>
                <a:ext uri="{FF2B5EF4-FFF2-40B4-BE49-F238E27FC236}">
                  <a16:creationId xmlns:a16="http://schemas.microsoft.com/office/drawing/2014/main" id="{2CBF74D8-06B4-43B1-BADF-840ED43F9A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61494" y="5516225"/>
              <a:ext cx="1506067" cy="1424859"/>
            </a:xfrm>
            <a:prstGeom prst="rect">
              <a:avLst/>
            </a:prstGeom>
          </p:spPr>
        </p:pic>
      </p:grpSp>
      <p:sp>
        <p:nvSpPr>
          <p:cNvPr id="16" name="Title 1">
            <a:extLst>
              <a:ext uri="{FF2B5EF4-FFF2-40B4-BE49-F238E27FC236}">
                <a16:creationId xmlns:a16="http://schemas.microsoft.com/office/drawing/2014/main" id="{2FCD98B2-EE83-4B51-8D59-60DAEDA00796}"/>
              </a:ext>
            </a:extLst>
          </p:cNvPr>
          <p:cNvSpPr txBox="1">
            <a:spLocks/>
          </p:cNvSpPr>
          <p:nvPr/>
        </p:nvSpPr>
        <p:spPr>
          <a:xfrm>
            <a:off x="-491890" y="65966"/>
            <a:ext cx="13094525" cy="1143000"/>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defRPr/>
            </a:pPr>
            <a:r>
              <a:rPr lang="en-US" sz="6600" dirty="0">
                <a:solidFill>
                  <a:srgbClr val="002060"/>
                </a:solidFill>
                <a:latin typeface="Times New Roman" panose="02020603050405020304" pitchFamily="18" charset="0"/>
                <a:cs typeface="Times New Roman" panose="02020603050405020304" pitchFamily="18" charset="0"/>
              </a:rPr>
              <a:t>Main Item 2 Points At Breakfast</a:t>
            </a:r>
          </a:p>
        </p:txBody>
      </p:sp>
      <p:sp>
        <p:nvSpPr>
          <p:cNvPr id="24" name="Flowchart: Connector 23">
            <a:extLst>
              <a:ext uri="{FF2B5EF4-FFF2-40B4-BE49-F238E27FC236}">
                <a16:creationId xmlns:a16="http://schemas.microsoft.com/office/drawing/2014/main" id="{0D77042F-B771-265A-59C1-023B3CB6D476}"/>
              </a:ext>
            </a:extLst>
          </p:cNvPr>
          <p:cNvSpPr/>
          <p:nvPr/>
        </p:nvSpPr>
        <p:spPr>
          <a:xfrm>
            <a:off x="-3085593" y="3178629"/>
            <a:ext cx="45719" cy="70757"/>
          </a:xfrm>
          <a:prstGeom prst="flowChartConnector">
            <a:avLst/>
          </a:prstGeom>
          <a:solidFill>
            <a:srgbClr val="391F0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877AF32B-798C-9889-71FE-F35354C3F17A}"/>
              </a:ext>
            </a:extLst>
          </p:cNvPr>
          <p:cNvSpPr/>
          <p:nvPr/>
        </p:nvSpPr>
        <p:spPr>
          <a:xfrm>
            <a:off x="-3423557" y="2271712"/>
            <a:ext cx="87086" cy="104066"/>
          </a:xfrm>
          <a:prstGeom prst="flowChartConnector">
            <a:avLst/>
          </a:prstGeom>
          <a:noFill/>
          <a:ln w="12700">
            <a:solidFill>
              <a:srgbClr val="73481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D7337364-A719-D2FF-6B09-0563A1A4CF2A}"/>
              </a:ext>
            </a:extLst>
          </p:cNvPr>
          <p:cNvSpPr/>
          <p:nvPr/>
        </p:nvSpPr>
        <p:spPr>
          <a:xfrm>
            <a:off x="-3180670" y="2090737"/>
            <a:ext cx="45719" cy="45719"/>
          </a:xfrm>
          <a:prstGeom prst="flowChartConnector">
            <a:avLst/>
          </a:prstGeom>
          <a:solidFill>
            <a:srgbClr val="391F0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F64A7588-6FA3-99AA-E6D1-72DC2D0463DB}"/>
              </a:ext>
            </a:extLst>
          </p:cNvPr>
          <p:cNvSpPr/>
          <p:nvPr/>
        </p:nvSpPr>
        <p:spPr>
          <a:xfrm>
            <a:off x="-2923494" y="2624981"/>
            <a:ext cx="87086" cy="104066"/>
          </a:xfrm>
          <a:prstGeom prst="flowChartConnector">
            <a:avLst/>
          </a:prstGeom>
          <a:noFill/>
          <a:ln>
            <a:solidFill>
              <a:srgbClr val="391F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A00C5CE7-3902-0697-AE39-283DAFD4B880}"/>
              </a:ext>
            </a:extLst>
          </p:cNvPr>
          <p:cNvCxnSpPr/>
          <p:nvPr/>
        </p:nvCxnSpPr>
        <p:spPr>
          <a:xfrm>
            <a:off x="3254829" y="4739095"/>
            <a:ext cx="2002971" cy="0"/>
          </a:xfrm>
          <a:prstGeom prst="straightConnector1">
            <a:avLst/>
          </a:prstGeom>
          <a:ln w="5715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EEFDADC4-FE7D-F7C5-EBB1-2176C5437871}"/>
              </a:ext>
            </a:extLst>
          </p:cNvPr>
          <p:cNvCxnSpPr>
            <a:cxnSpLocks/>
          </p:cNvCxnSpPr>
          <p:nvPr/>
        </p:nvCxnSpPr>
        <p:spPr>
          <a:xfrm flipH="1">
            <a:off x="6848122" y="4744751"/>
            <a:ext cx="2004716" cy="8600"/>
          </a:xfrm>
          <a:prstGeom prst="straightConnector1">
            <a:avLst/>
          </a:prstGeom>
          <a:ln w="57150">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nvGrpSpPr>
          <p:cNvPr id="37" name="Group 36">
            <a:extLst>
              <a:ext uri="{FF2B5EF4-FFF2-40B4-BE49-F238E27FC236}">
                <a16:creationId xmlns:a16="http://schemas.microsoft.com/office/drawing/2014/main" id="{6BE63274-9401-0031-2630-B927B8BE3888}"/>
              </a:ext>
            </a:extLst>
          </p:cNvPr>
          <p:cNvGrpSpPr/>
          <p:nvPr/>
        </p:nvGrpSpPr>
        <p:grpSpPr>
          <a:xfrm>
            <a:off x="1187482" y="3619383"/>
            <a:ext cx="2964411" cy="2856445"/>
            <a:chOff x="1187482" y="3619383"/>
            <a:chExt cx="2964411" cy="2856445"/>
          </a:xfrm>
        </p:grpSpPr>
        <p:grpSp>
          <p:nvGrpSpPr>
            <p:cNvPr id="3" name="Group 2">
              <a:extLst>
                <a:ext uri="{FF2B5EF4-FFF2-40B4-BE49-F238E27FC236}">
                  <a16:creationId xmlns:a16="http://schemas.microsoft.com/office/drawing/2014/main" id="{FCD55D35-2C4B-4FF1-8843-2E9C5366B694}"/>
                </a:ext>
              </a:extLst>
            </p:cNvPr>
            <p:cNvGrpSpPr/>
            <p:nvPr/>
          </p:nvGrpSpPr>
          <p:grpSpPr>
            <a:xfrm>
              <a:off x="1200074" y="5287186"/>
              <a:ext cx="2951819" cy="1188642"/>
              <a:chOff x="4391341" y="3232768"/>
              <a:chExt cx="3946999" cy="1448006"/>
            </a:xfrm>
          </p:grpSpPr>
          <p:sp>
            <p:nvSpPr>
              <p:cNvPr id="7" name="TextBox 6"/>
              <p:cNvSpPr txBox="1"/>
              <p:nvPr/>
            </p:nvSpPr>
            <p:spPr>
              <a:xfrm>
                <a:off x="4391341" y="3368504"/>
                <a:ext cx="2601741" cy="1312270"/>
              </a:xfrm>
              <a:prstGeom prst="rect">
                <a:avLst/>
              </a:prstGeom>
              <a:noFill/>
            </p:spPr>
            <p:txBody>
              <a:bodyPr wrap="square" rtlCol="0">
                <a:spAutoFit/>
              </a:bodyPr>
              <a:lstStyle/>
              <a:p>
                <a:pPr algn="ctr" defTabSz="457200">
                  <a:defRPr/>
                </a:pPr>
                <a:r>
                  <a:rPr lang="en-US" sz="3600" b="1" dirty="0">
                    <a:solidFill>
                      <a:schemeClr val="bg1"/>
                    </a:solidFill>
                    <a:latin typeface="Berlin Sans FB Demi" panose="020E0802020502020306" pitchFamily="34" charset="0"/>
                  </a:rPr>
                  <a:t>1</a:t>
                </a:r>
                <a:r>
                  <a:rPr lang="en-US" sz="3600" b="1" baseline="30000" dirty="0">
                    <a:solidFill>
                      <a:schemeClr val="bg1"/>
                    </a:solidFill>
                    <a:latin typeface="Berlin Sans FB Demi" panose="020E0802020502020306" pitchFamily="34" charset="0"/>
                  </a:rPr>
                  <a:t>st</a:t>
                </a:r>
                <a:r>
                  <a:rPr lang="en-US" sz="3600" b="1" dirty="0">
                    <a:solidFill>
                      <a:schemeClr val="bg1"/>
                    </a:solidFill>
                    <a:latin typeface="Berlin Sans FB Demi" panose="020E0802020502020306" pitchFamily="34" charset="0"/>
                  </a:rPr>
                  <a:t> Grain </a:t>
                </a:r>
                <a:r>
                  <a:rPr lang="en-US" sz="2800" b="1" dirty="0">
                    <a:solidFill>
                      <a:schemeClr val="bg1"/>
                    </a:solidFill>
                    <a:latin typeface="Berlin Sans FB Demi" panose="020E0802020502020306" pitchFamily="34" charset="0"/>
                  </a:rPr>
                  <a:t>(1 point)</a:t>
                </a:r>
                <a:endParaRPr lang="en-US" sz="3600" b="1" dirty="0">
                  <a:solidFill>
                    <a:schemeClr val="bg1"/>
                  </a:solidFill>
                  <a:latin typeface="Berlin Sans FB Demi" panose="020E0802020502020306" pitchFamily="34" charset="0"/>
                </a:endParaRPr>
              </a:p>
            </p:txBody>
          </p:sp>
          <p:pic>
            <p:nvPicPr>
              <p:cNvPr id="5" name="Picture 4">
                <a:extLst>
                  <a:ext uri="{FF2B5EF4-FFF2-40B4-BE49-F238E27FC236}">
                    <a16:creationId xmlns:a16="http://schemas.microsoft.com/office/drawing/2014/main" id="{43767B9E-55BA-46EF-9305-CB74184B74C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89655" y="3232768"/>
                <a:ext cx="1348685" cy="1348685"/>
              </a:xfrm>
              <a:prstGeom prst="rect">
                <a:avLst/>
              </a:prstGeom>
            </p:spPr>
          </p:pic>
        </p:grpSp>
        <p:pic>
          <p:nvPicPr>
            <p:cNvPr id="1030" name="Picture 6" descr="Premium Vector | Traditional indian food chapati the phooli roti fulka indian bread flatbread">
              <a:extLst>
                <a:ext uri="{FF2B5EF4-FFF2-40B4-BE49-F238E27FC236}">
                  <a16:creationId xmlns:a16="http://schemas.microsoft.com/office/drawing/2014/main" id="{14C57555-6F05-AE59-1F14-469A308A71B6}"/>
                </a:ext>
              </a:extLst>
            </p:cNvPr>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1187482" y="3619383"/>
              <a:ext cx="1943651" cy="19436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9574FEB9-8056-20B8-23F7-51C033C43357}"/>
              </a:ext>
            </a:extLst>
          </p:cNvPr>
          <p:cNvGrpSpPr/>
          <p:nvPr/>
        </p:nvGrpSpPr>
        <p:grpSpPr>
          <a:xfrm>
            <a:off x="5179465" y="3804460"/>
            <a:ext cx="1831227" cy="2575244"/>
            <a:chOff x="-1780451" y="5398609"/>
            <a:chExt cx="1831227" cy="2575244"/>
          </a:xfrm>
        </p:grpSpPr>
        <p:grpSp>
          <p:nvGrpSpPr>
            <p:cNvPr id="31" name="Group 30">
              <a:extLst>
                <a:ext uri="{FF2B5EF4-FFF2-40B4-BE49-F238E27FC236}">
                  <a16:creationId xmlns:a16="http://schemas.microsoft.com/office/drawing/2014/main" id="{9970A5F6-F3BC-1C57-53A5-7962E48DC164}"/>
                </a:ext>
              </a:extLst>
            </p:cNvPr>
            <p:cNvGrpSpPr/>
            <p:nvPr/>
          </p:nvGrpSpPr>
          <p:grpSpPr>
            <a:xfrm>
              <a:off x="-1780451" y="5398609"/>
              <a:ext cx="1717505" cy="2575244"/>
              <a:chOff x="5139859" y="3629891"/>
              <a:chExt cx="1717505" cy="2575244"/>
            </a:xfrm>
          </p:grpSpPr>
          <p:grpSp>
            <p:nvGrpSpPr>
              <p:cNvPr id="28" name="Group 27">
                <a:extLst>
                  <a:ext uri="{FF2B5EF4-FFF2-40B4-BE49-F238E27FC236}">
                    <a16:creationId xmlns:a16="http://schemas.microsoft.com/office/drawing/2014/main" id="{B9D6BC52-835A-CC76-5A4A-CCAC10DD022F}"/>
                  </a:ext>
                </a:extLst>
              </p:cNvPr>
              <p:cNvGrpSpPr/>
              <p:nvPr/>
            </p:nvGrpSpPr>
            <p:grpSpPr>
              <a:xfrm>
                <a:off x="5139859" y="3629891"/>
                <a:ext cx="1717505" cy="2575244"/>
                <a:chOff x="-5293250" y="1460418"/>
                <a:chExt cx="5323397" cy="7876385"/>
              </a:xfrm>
            </p:grpSpPr>
            <p:pic>
              <p:nvPicPr>
                <p:cNvPr id="1026" name="Picture 2" descr="Burrito Cartoon Vector Illustration Burrito Cheddar Cheese Illustration Vector, Burrito, Cheddar ...">
                  <a:extLst>
                    <a:ext uri="{FF2B5EF4-FFF2-40B4-BE49-F238E27FC236}">
                      <a16:creationId xmlns:a16="http://schemas.microsoft.com/office/drawing/2014/main" id="{4413999D-D95A-F48A-CC7E-125EA0F0CDB2}"/>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293250" y="1460418"/>
                  <a:ext cx="5323397" cy="7876385"/>
                </a:xfrm>
                <a:prstGeom prst="rect">
                  <a:avLst/>
                </a:prstGeom>
                <a:noFill/>
                <a:extLst>
                  <a:ext uri="{909E8E84-426E-40DD-AFC4-6F175D3DCCD1}">
                    <a14:hiddenFill xmlns:a14="http://schemas.microsoft.com/office/drawing/2010/main">
                      <a:solidFill>
                        <a:srgbClr val="FFFFFF"/>
                      </a:solidFill>
                    </a14:hiddenFill>
                  </a:ext>
                </a:extLst>
              </p:spPr>
            </p:pic>
            <p:sp>
              <p:nvSpPr>
                <p:cNvPr id="22" name="Cloud 21">
                  <a:extLst>
                    <a:ext uri="{FF2B5EF4-FFF2-40B4-BE49-F238E27FC236}">
                      <a16:creationId xmlns:a16="http://schemas.microsoft.com/office/drawing/2014/main" id="{CF8AABCA-CE11-D3DD-4B52-3C83558E5F02}"/>
                    </a:ext>
                  </a:extLst>
                </p:cNvPr>
                <p:cNvSpPr/>
                <p:nvPr/>
              </p:nvSpPr>
              <p:spPr>
                <a:xfrm>
                  <a:off x="-3687725" y="1704440"/>
                  <a:ext cx="1247748" cy="1665437"/>
                </a:xfrm>
                <a:prstGeom prst="cloud">
                  <a:avLst/>
                </a:prstGeom>
                <a:gradFill flip="none" rotWithShape="1">
                  <a:gsLst>
                    <a:gs pos="2000">
                      <a:srgbClr val="5D370B"/>
                    </a:gs>
                    <a:gs pos="39000">
                      <a:srgbClr val="54320D"/>
                    </a:gs>
                    <a:gs pos="83000">
                      <a:srgbClr val="784D19"/>
                    </a:gs>
                    <a:gs pos="100000">
                      <a:srgbClr val="734817"/>
                    </a:gs>
                  </a:gsLst>
                  <a:lin ang="10800000" scaled="1"/>
                  <a:tileRect/>
                </a:gradFill>
                <a:ln w="19050">
                  <a:solidFill>
                    <a:srgbClr val="391F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Diagonal Stripe 28">
                <a:extLst>
                  <a:ext uri="{FF2B5EF4-FFF2-40B4-BE49-F238E27FC236}">
                    <a16:creationId xmlns:a16="http://schemas.microsoft.com/office/drawing/2014/main" id="{9DC9D70B-19E0-52E1-17F1-D9B51C2A3CAB}"/>
                  </a:ext>
                </a:extLst>
              </p:cNvPr>
              <p:cNvSpPr/>
              <p:nvPr/>
            </p:nvSpPr>
            <p:spPr>
              <a:xfrm rot="17674721">
                <a:off x="5862638" y="4088763"/>
                <a:ext cx="138112" cy="192238"/>
              </a:xfrm>
              <a:prstGeom prst="diagStripe">
                <a:avLst/>
              </a:prstGeom>
              <a:gradFill>
                <a:gsLst>
                  <a:gs pos="0">
                    <a:srgbClr val="FB9406"/>
                  </a:gs>
                  <a:gs pos="100000">
                    <a:srgbClr val="E88006"/>
                  </a:gs>
                </a:gsLst>
              </a:gradFill>
              <a:ln>
                <a:solidFill>
                  <a:srgbClr val="CC68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Diagonal Stripe 29">
                <a:extLst>
                  <a:ext uri="{FF2B5EF4-FFF2-40B4-BE49-F238E27FC236}">
                    <a16:creationId xmlns:a16="http://schemas.microsoft.com/office/drawing/2014/main" id="{8719776C-D251-1BC5-CF89-20B6D69F17FF}"/>
                  </a:ext>
                </a:extLst>
              </p:cNvPr>
              <p:cNvSpPr/>
              <p:nvPr/>
            </p:nvSpPr>
            <p:spPr>
              <a:xfrm rot="18512071">
                <a:off x="5919610" y="4157937"/>
                <a:ext cx="167807" cy="225992"/>
              </a:xfrm>
              <a:prstGeom prst="diagStripe">
                <a:avLst>
                  <a:gd name="adj" fmla="val 72158"/>
                </a:avLst>
              </a:prstGeom>
              <a:gradFill>
                <a:gsLst>
                  <a:gs pos="0">
                    <a:srgbClr val="FB9406"/>
                  </a:gs>
                  <a:gs pos="100000">
                    <a:srgbClr val="E88006"/>
                  </a:gs>
                </a:gsLst>
              </a:gradFill>
              <a:ln>
                <a:solidFill>
                  <a:srgbClr val="CC68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38" name="TextBox 37">
              <a:extLst>
                <a:ext uri="{FF2B5EF4-FFF2-40B4-BE49-F238E27FC236}">
                  <a16:creationId xmlns:a16="http://schemas.microsoft.com/office/drawing/2014/main" id="{3F66C9AB-325A-EAC4-B82A-0E84247D0801}"/>
                </a:ext>
              </a:extLst>
            </p:cNvPr>
            <p:cNvSpPr txBox="1"/>
            <p:nvPr/>
          </p:nvSpPr>
          <p:spPr>
            <a:xfrm>
              <a:off x="-1770556" y="6627715"/>
              <a:ext cx="1821332" cy="707886"/>
            </a:xfrm>
            <a:prstGeom prst="rect">
              <a:avLst/>
            </a:prstGeom>
            <a:solidFill>
              <a:schemeClr val="bg2">
                <a:lumMod val="75000"/>
              </a:schemeClr>
            </a:solidFill>
          </p:spPr>
          <p:txBody>
            <a:bodyPr wrap="none" rtlCol="0">
              <a:spAutoFit/>
            </a:bodyPr>
            <a:lstStyle/>
            <a:p>
              <a:r>
                <a:rPr lang="en-US" sz="4000" dirty="0">
                  <a:solidFill>
                    <a:schemeClr val="bg1"/>
                  </a:solidFill>
                  <a:latin typeface="Berlin Sans FB" panose="020E0602020502020306" pitchFamily="34" charset="0"/>
                </a:rPr>
                <a:t>2 points</a:t>
              </a:r>
            </a:p>
          </p:txBody>
        </p:sp>
      </p:grpSp>
    </p:spTree>
    <p:custDataLst>
      <p:tags r:id="rId1"/>
    </p:custDataLst>
    <p:extLst>
      <p:ext uri="{BB962C8B-B14F-4D97-AF65-F5344CB8AC3E}">
        <p14:creationId xmlns:p14="http://schemas.microsoft.com/office/powerpoint/2010/main" val="829678859"/>
      </p:ext>
    </p:extLst>
  </p:cSld>
  <p:clrMapOvr>
    <a:masterClrMapping/>
  </p:clrMapOvr>
  <mc:AlternateContent xmlns:mc="http://schemas.openxmlformats.org/markup-compatibility/2006" xmlns:p14="http://schemas.microsoft.com/office/powerpoint/2010/main">
    <mc:Choice Requires="p14">
      <p:transition spd="slow" p14:dur="2000" advTm="46475"/>
    </mc:Choice>
    <mc:Fallback xmlns="">
      <p:transition spd="slow" advTm="464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left)">
                                      <p:cBhvr>
                                        <p:cTn id="14" dur="500"/>
                                        <p:tgtEl>
                                          <p:spTgt spid="33"/>
                                        </p:tgtEl>
                                      </p:cBhvr>
                                    </p:animEffect>
                                  </p:childTnLst>
                                </p:cTn>
                              </p:par>
                              <p:par>
                                <p:cTn id="15" presetID="22" presetClass="entr" presetSubtype="2"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right)">
                                      <p:cBhvr>
                                        <p:cTn id="17" dur="500"/>
                                        <p:tgtEl>
                                          <p:spTgt spid="34"/>
                                        </p:tgtEl>
                                      </p:cBhvr>
                                    </p:animEffect>
                                  </p:childTnLst>
                                </p:cTn>
                              </p:par>
                            </p:childTnLst>
                          </p:cTn>
                        </p:par>
                        <p:par>
                          <p:cTn id="18" fill="hold">
                            <p:stCondLst>
                              <p:cond delay="1000"/>
                            </p:stCondLst>
                            <p:childTnLst>
                              <p:par>
                                <p:cTn id="19" presetID="1"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19DB4-16C7-A8E7-6E2A-B6BC594B951B}"/>
              </a:ext>
            </a:extLst>
          </p:cNvPr>
          <p:cNvSpPr/>
          <p:nvPr/>
        </p:nvSpPr>
        <p:spPr>
          <a:xfrm>
            <a:off x="366061" y="1432477"/>
            <a:ext cx="11459877" cy="516141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3" name="Rectangle 2">
            <a:extLst>
              <a:ext uri="{FF2B5EF4-FFF2-40B4-BE49-F238E27FC236}">
                <a16:creationId xmlns:a16="http://schemas.microsoft.com/office/drawing/2014/main" id="{5F4DB0A2-A0F2-B48B-634C-D0167EAA1FDC}"/>
              </a:ext>
            </a:extLst>
          </p:cNvPr>
          <p:cNvSpPr/>
          <p:nvPr/>
        </p:nvSpPr>
        <p:spPr>
          <a:xfrm>
            <a:off x="0" y="104457"/>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ree Spring Fruits Cliparts, Download Free Spring Fruits Cliparts png images, Free ClipArts on ...">
            <a:extLst>
              <a:ext uri="{FF2B5EF4-FFF2-40B4-BE49-F238E27FC236}">
                <a16:creationId xmlns:a16="http://schemas.microsoft.com/office/drawing/2014/main" id="{8F8DF0F1-E47A-DE7F-6FBC-767AD6166B7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35084" y="3429000"/>
            <a:ext cx="5921829" cy="2866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CC810A7-A950-F947-C5C5-88B46FE36467}"/>
              </a:ext>
            </a:extLst>
          </p:cNvPr>
          <p:cNvSpPr txBox="1"/>
          <p:nvPr/>
        </p:nvSpPr>
        <p:spPr>
          <a:xfrm>
            <a:off x="376265" y="0"/>
            <a:ext cx="11449673" cy="1323439"/>
          </a:xfrm>
          <a:prstGeom prst="rect">
            <a:avLst/>
          </a:prstGeom>
          <a:noFill/>
        </p:spPr>
        <p:txBody>
          <a:bodyPr wrap="none" rtlCol="0">
            <a:spAutoFit/>
          </a:bodyPr>
          <a:lstStyle/>
          <a:p>
            <a:r>
              <a:rPr lang="en-US" sz="8000" b="1" dirty="0">
                <a:solidFill>
                  <a:srgbClr val="002060"/>
                </a:solidFill>
                <a:latin typeface="Times New Roman" panose="02020603050405020304" pitchFamily="18" charset="0"/>
                <a:cs typeface="Times New Roman" panose="02020603050405020304" pitchFamily="18" charset="0"/>
              </a:rPr>
              <a:t>Fruit 1 Point at Breakfast</a:t>
            </a:r>
          </a:p>
        </p:txBody>
      </p:sp>
      <p:sp>
        <p:nvSpPr>
          <p:cNvPr id="5" name="TextBox 4">
            <a:extLst>
              <a:ext uri="{FF2B5EF4-FFF2-40B4-BE49-F238E27FC236}">
                <a16:creationId xmlns:a16="http://schemas.microsoft.com/office/drawing/2014/main" id="{DEBCBF99-36D0-EA3A-1211-D29EF44A96CA}"/>
              </a:ext>
            </a:extLst>
          </p:cNvPr>
          <p:cNvSpPr txBox="1"/>
          <p:nvPr/>
        </p:nvSpPr>
        <p:spPr>
          <a:xfrm>
            <a:off x="487829" y="1508459"/>
            <a:ext cx="11216337" cy="1815882"/>
          </a:xfrm>
          <a:prstGeom prst="rect">
            <a:avLst/>
          </a:prstGeom>
          <a:noFill/>
        </p:spPr>
        <p:txBody>
          <a:bodyPr wrap="square" rtlCol="0">
            <a:spAutoFit/>
          </a:bodyPr>
          <a:lstStyle/>
          <a:p>
            <a:pPr algn="ctr"/>
            <a:r>
              <a:rPr lang="en-US" sz="2800" dirty="0">
                <a:solidFill>
                  <a:schemeClr val="bg1"/>
                </a:solidFill>
              </a:rPr>
              <a:t>Students must take a fruit during the Breakfast Service period to claim a reimbursable meal. Fruit may be fresh, cooked, dried, canned, frozen or 100% juice. No more than ½ of the fruit offered can be juice (this includes frozen fruit items).  </a:t>
            </a:r>
          </a:p>
        </p:txBody>
      </p:sp>
      <p:sp>
        <p:nvSpPr>
          <p:cNvPr id="6" name="TextBox 5">
            <a:extLst>
              <a:ext uri="{FF2B5EF4-FFF2-40B4-BE49-F238E27FC236}">
                <a16:creationId xmlns:a16="http://schemas.microsoft.com/office/drawing/2014/main" id="{669A5123-6655-2D39-B2A3-78A96C933DBC}"/>
              </a:ext>
            </a:extLst>
          </p:cNvPr>
          <p:cNvSpPr txBox="1"/>
          <p:nvPr/>
        </p:nvSpPr>
        <p:spPr>
          <a:xfrm>
            <a:off x="5244643" y="4961466"/>
            <a:ext cx="1702710" cy="769441"/>
          </a:xfrm>
          <a:prstGeom prst="rect">
            <a:avLst/>
          </a:prstGeom>
          <a:solidFill>
            <a:srgbClr val="FFC000"/>
          </a:solidFill>
        </p:spPr>
        <p:txBody>
          <a:bodyPr wrap="none" rtlCol="0">
            <a:spAutoFit/>
          </a:bodyPr>
          <a:lstStyle/>
          <a:p>
            <a:r>
              <a:rPr lang="en-US" sz="4400" dirty="0">
                <a:solidFill>
                  <a:schemeClr val="bg1"/>
                </a:solidFill>
                <a:latin typeface="Berlin Sans FB" panose="020E0602020502020306" pitchFamily="34" charset="0"/>
              </a:rPr>
              <a:t>1 point</a:t>
            </a:r>
          </a:p>
        </p:txBody>
      </p:sp>
    </p:spTree>
    <p:extLst>
      <p:ext uri="{BB962C8B-B14F-4D97-AF65-F5344CB8AC3E}">
        <p14:creationId xmlns:p14="http://schemas.microsoft.com/office/powerpoint/2010/main" val="1398388474"/>
      </p:ext>
    </p:extLst>
  </p:cSld>
  <p:clrMapOvr>
    <a:masterClrMapping/>
  </p:clrMapOvr>
  <mc:AlternateContent xmlns:mc="http://schemas.openxmlformats.org/markup-compatibility/2006" xmlns:p14="http://schemas.microsoft.com/office/powerpoint/2010/main">
    <mc:Choice Requires="p14">
      <p:transition spd="slow" p14:dur="2000" advTm="26375"/>
    </mc:Choice>
    <mc:Fallback xmlns="">
      <p:transition spd="slow" advTm="26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Flowchart: Decision 4">
            <a:extLst>
              <a:ext uri="{FF2B5EF4-FFF2-40B4-BE49-F238E27FC236}">
                <a16:creationId xmlns:a16="http://schemas.microsoft.com/office/drawing/2014/main" id="{E3C89C98-855A-D341-E4B7-7BDA06562814}"/>
              </a:ext>
            </a:extLst>
          </p:cNvPr>
          <p:cNvSpPr/>
          <p:nvPr/>
        </p:nvSpPr>
        <p:spPr>
          <a:xfrm>
            <a:off x="-4742823" y="-1175657"/>
            <a:ext cx="11977635" cy="9766998"/>
          </a:xfrm>
          <a:prstGeom prst="flowChartDecisi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BC0DAD0F-36CF-E258-28E4-F23A3FA5F770}"/>
              </a:ext>
            </a:extLst>
          </p:cNvPr>
          <p:cNvSpPr/>
          <p:nvPr/>
        </p:nvSpPr>
        <p:spPr>
          <a:xfrm>
            <a:off x="5336077" y="1166714"/>
            <a:ext cx="6673043" cy="492656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492562" y="1447797"/>
            <a:ext cx="6516558" cy="4856761"/>
          </a:xfrm>
        </p:spPr>
        <p:txBody>
          <a:bodyPr>
            <a:normAutofit/>
          </a:bodyPr>
          <a:lstStyle/>
          <a:p>
            <a:r>
              <a:rPr lang="en-US" dirty="0">
                <a:solidFill>
                  <a:srgbClr val="002060"/>
                </a:solidFill>
              </a:rPr>
              <a:t>To provide an understanding of the School Breakfast Program and its processes.</a:t>
            </a:r>
          </a:p>
          <a:p>
            <a:r>
              <a:rPr lang="en-US" dirty="0">
                <a:solidFill>
                  <a:srgbClr val="002060"/>
                </a:solidFill>
              </a:rPr>
              <a:t>The following topics will be covered:</a:t>
            </a:r>
          </a:p>
          <a:p>
            <a:endParaRPr lang="en-US" sz="800" dirty="0">
              <a:solidFill>
                <a:srgbClr val="002060"/>
              </a:solidFill>
            </a:endParaRPr>
          </a:p>
          <a:p>
            <a:pPr marL="1200150" lvl="1" indent="-457200">
              <a:buClr>
                <a:srgbClr val="002060"/>
              </a:buClr>
              <a:buFont typeface="Wingdings" panose="05000000000000000000" pitchFamily="2" charset="2"/>
              <a:buChar char="v"/>
            </a:pPr>
            <a:r>
              <a:rPr lang="en-US" dirty="0">
                <a:solidFill>
                  <a:srgbClr val="002060"/>
                </a:solidFill>
              </a:rPr>
              <a:t>Program Rules.</a:t>
            </a:r>
          </a:p>
          <a:p>
            <a:pPr marL="1200150" lvl="1" indent="-457200">
              <a:buClr>
                <a:srgbClr val="002060"/>
              </a:buClr>
              <a:buFont typeface="Wingdings" panose="05000000000000000000" pitchFamily="2" charset="2"/>
              <a:buChar char="v"/>
            </a:pPr>
            <a:r>
              <a:rPr lang="en-US" dirty="0">
                <a:solidFill>
                  <a:srgbClr val="002060"/>
                </a:solidFill>
              </a:rPr>
              <a:t>Breakfast Meal Count Forms. </a:t>
            </a:r>
          </a:p>
          <a:p>
            <a:pPr marL="1200150" lvl="1" indent="-457200">
              <a:buClr>
                <a:srgbClr val="002060"/>
              </a:buClr>
              <a:buFont typeface="Wingdings" panose="05000000000000000000" pitchFamily="2" charset="2"/>
              <a:buChar char="v"/>
            </a:pPr>
            <a:r>
              <a:rPr lang="en-US" dirty="0">
                <a:solidFill>
                  <a:srgbClr val="002060"/>
                </a:solidFill>
              </a:rPr>
              <a:t>Breakfast Daily Meal Count Consolidation. </a:t>
            </a:r>
          </a:p>
          <a:p>
            <a:pPr marL="1200150" lvl="1" indent="-457200">
              <a:buClr>
                <a:srgbClr val="002060"/>
              </a:buClr>
              <a:buFont typeface="Wingdings" panose="05000000000000000000" pitchFamily="2" charset="2"/>
              <a:buChar char="v"/>
            </a:pPr>
            <a:r>
              <a:rPr lang="en-US" dirty="0">
                <a:solidFill>
                  <a:srgbClr val="002060"/>
                </a:solidFill>
              </a:rPr>
              <a:t>CMS Daily Entry.  </a:t>
            </a:r>
          </a:p>
          <a:p>
            <a:pPr marL="1200150" lvl="1" indent="-457200">
              <a:buClr>
                <a:srgbClr val="002060"/>
              </a:buClr>
              <a:buFont typeface="Wingdings" panose="05000000000000000000" pitchFamily="2" charset="2"/>
              <a:buChar char="v"/>
            </a:pPr>
            <a:r>
              <a:rPr lang="en-US" dirty="0">
                <a:solidFill>
                  <a:srgbClr val="002060"/>
                </a:solidFill>
              </a:rPr>
              <a:t>Identifying Reimbursable Meals.</a:t>
            </a:r>
          </a:p>
          <a:p>
            <a:pPr marL="0" lvl="1" indent="457200">
              <a:buNone/>
            </a:pPr>
            <a:endParaRPr lang="en-US" dirty="0"/>
          </a:p>
        </p:txBody>
      </p:sp>
      <p:sp>
        <p:nvSpPr>
          <p:cNvPr id="2" name="Title 1">
            <a:extLst>
              <a:ext uri="{FF2B5EF4-FFF2-40B4-BE49-F238E27FC236}">
                <a16:creationId xmlns:a16="http://schemas.microsoft.com/office/drawing/2014/main" id="{B9658B62-3C04-1E83-ACCF-AF89D8A9E3D5}"/>
              </a:ext>
            </a:extLst>
          </p:cNvPr>
          <p:cNvSpPr txBox="1">
            <a:spLocks/>
          </p:cNvSpPr>
          <p:nvPr/>
        </p:nvSpPr>
        <p:spPr>
          <a:xfrm>
            <a:off x="-3332324" y="3136342"/>
            <a:ext cx="12192000" cy="1143000"/>
          </a:xfrm>
          <a:prstGeom prst="rect">
            <a:avLst/>
          </a:prstGeom>
          <a:ln>
            <a:noFill/>
          </a:ln>
          <a:effectLst>
            <a:outerShdw blurRad="50800" dist="38100" dir="8100000" algn="tr"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7200" b="1" dirty="0">
                <a:solidFill>
                  <a:schemeClr val="bg1"/>
                </a:solidFill>
                <a:latin typeface="Times New Roman" panose="02020603050405020304" pitchFamily="18" charset="0"/>
                <a:cs typeface="Times New Roman" panose="02020603050405020304" pitchFamily="18" charset="0"/>
              </a:rPr>
              <a:t>Objectives</a:t>
            </a:r>
          </a:p>
        </p:txBody>
      </p:sp>
    </p:spTree>
    <p:extLst>
      <p:ext uri="{BB962C8B-B14F-4D97-AF65-F5344CB8AC3E}">
        <p14:creationId xmlns:p14="http://schemas.microsoft.com/office/powerpoint/2010/main" val="1772603749"/>
      </p:ext>
    </p:extLst>
  </p:cSld>
  <p:clrMapOvr>
    <a:masterClrMapping/>
  </p:clrMapOvr>
  <mc:AlternateContent xmlns:mc="http://schemas.openxmlformats.org/markup-compatibility/2006" xmlns:p14="http://schemas.microsoft.com/office/powerpoint/2010/main">
    <mc:Choice Requires="p14">
      <p:transition spd="slow" p14:dur="2000" advTm="45963"/>
    </mc:Choice>
    <mc:Fallback xmlns="">
      <p:transition spd="slow" advTm="4596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67A30F-35B6-8896-9E91-B9F8D9C1365D}"/>
              </a:ext>
            </a:extLst>
          </p:cNvPr>
          <p:cNvSpPr/>
          <p:nvPr/>
        </p:nvSpPr>
        <p:spPr>
          <a:xfrm>
            <a:off x="0" y="104457"/>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9AD64EB-4470-A935-105D-86BD729231D3}"/>
              </a:ext>
            </a:extLst>
          </p:cNvPr>
          <p:cNvSpPr/>
          <p:nvPr/>
        </p:nvSpPr>
        <p:spPr>
          <a:xfrm>
            <a:off x="366061" y="1432477"/>
            <a:ext cx="11459877" cy="516141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4" name="TextBox 3">
            <a:extLst>
              <a:ext uri="{FF2B5EF4-FFF2-40B4-BE49-F238E27FC236}">
                <a16:creationId xmlns:a16="http://schemas.microsoft.com/office/drawing/2014/main" id="{E5AF8A12-BB60-106C-52DA-E987C90BE9EC}"/>
              </a:ext>
            </a:extLst>
          </p:cNvPr>
          <p:cNvSpPr txBox="1"/>
          <p:nvPr/>
        </p:nvSpPr>
        <p:spPr>
          <a:xfrm>
            <a:off x="1163574" y="66448"/>
            <a:ext cx="10170733" cy="1200329"/>
          </a:xfrm>
          <a:prstGeom prst="rect">
            <a:avLst/>
          </a:prstGeom>
          <a:noFill/>
        </p:spPr>
        <p:txBody>
          <a:bodyPr wrap="none" rtlCol="0">
            <a:spAutoFit/>
          </a:bodyPr>
          <a:lstStyle/>
          <a:p>
            <a:r>
              <a:rPr lang="en-US" sz="7200" b="1" dirty="0">
                <a:solidFill>
                  <a:srgbClr val="002060"/>
                </a:solidFill>
                <a:latin typeface="Times New Roman" panose="02020603050405020304" pitchFamily="18" charset="0"/>
                <a:cs typeface="Times New Roman" panose="02020603050405020304" pitchFamily="18" charset="0"/>
              </a:rPr>
              <a:t>Milk 1 Point at Breakfast</a:t>
            </a:r>
          </a:p>
        </p:txBody>
      </p:sp>
      <p:sp>
        <p:nvSpPr>
          <p:cNvPr id="6" name="TextBox 5">
            <a:extLst>
              <a:ext uri="{FF2B5EF4-FFF2-40B4-BE49-F238E27FC236}">
                <a16:creationId xmlns:a16="http://schemas.microsoft.com/office/drawing/2014/main" id="{D1884C7C-826A-0C89-CC1C-8F7FDE9A1E94}"/>
              </a:ext>
            </a:extLst>
          </p:cNvPr>
          <p:cNvSpPr txBox="1"/>
          <p:nvPr/>
        </p:nvSpPr>
        <p:spPr>
          <a:xfrm>
            <a:off x="464925" y="1571394"/>
            <a:ext cx="9492609" cy="523220"/>
          </a:xfrm>
          <a:prstGeom prst="rect">
            <a:avLst/>
          </a:prstGeom>
          <a:noFill/>
        </p:spPr>
        <p:txBody>
          <a:bodyPr wrap="square" rtlCol="0">
            <a:spAutoFit/>
          </a:bodyPr>
          <a:lstStyle/>
          <a:p>
            <a:r>
              <a:rPr lang="en-US" sz="2800" dirty="0">
                <a:solidFill>
                  <a:schemeClr val="bg1"/>
                </a:solidFill>
              </a:rPr>
              <a:t>All milk varieties are worth 1 point at breakfast:</a:t>
            </a:r>
          </a:p>
        </p:txBody>
      </p:sp>
      <p:grpSp>
        <p:nvGrpSpPr>
          <p:cNvPr id="14" name="Group 13">
            <a:extLst>
              <a:ext uri="{FF2B5EF4-FFF2-40B4-BE49-F238E27FC236}">
                <a16:creationId xmlns:a16="http://schemas.microsoft.com/office/drawing/2014/main" id="{DE3BFF52-4CB0-1EEB-1C4B-9CE4052C04E5}"/>
              </a:ext>
            </a:extLst>
          </p:cNvPr>
          <p:cNvGrpSpPr/>
          <p:nvPr/>
        </p:nvGrpSpPr>
        <p:grpSpPr>
          <a:xfrm>
            <a:off x="9327197" y="2094614"/>
            <a:ext cx="2007110" cy="2843602"/>
            <a:chOff x="9327197" y="1781107"/>
            <a:chExt cx="2302462" cy="3157109"/>
          </a:xfrm>
        </p:grpSpPr>
        <p:pic>
          <p:nvPicPr>
            <p:cNvPr id="8" name="Picture 7">
              <a:extLst>
                <a:ext uri="{FF2B5EF4-FFF2-40B4-BE49-F238E27FC236}">
                  <a16:creationId xmlns:a16="http://schemas.microsoft.com/office/drawing/2014/main" id="{04E788C6-CFA8-E6EB-5547-C53E55D7D53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327197" y="1781107"/>
              <a:ext cx="2302462" cy="3157109"/>
            </a:xfrm>
            <a:prstGeom prst="rect">
              <a:avLst/>
            </a:prstGeom>
          </p:spPr>
        </p:pic>
        <p:pic>
          <p:nvPicPr>
            <p:cNvPr id="10" name="Picture 6" descr="Driftwood Fat Free Milk Vitamin A &amp; D: Calories, Nutrition Analysis &amp; More | Fooducate">
              <a:extLst>
                <a:ext uri="{FF2B5EF4-FFF2-40B4-BE49-F238E27FC236}">
                  <a16:creationId xmlns:a16="http://schemas.microsoft.com/office/drawing/2014/main" id="{78327AF3-B711-334F-5A21-196076FB08AF}"/>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33000"/>
                      </a14:imgEffect>
                    </a14:imgLayer>
                  </a14:imgProps>
                </a:ext>
                <a:ext uri="{28A0092B-C50C-407E-A947-70E740481C1C}">
                  <a14:useLocalDpi xmlns:a14="http://schemas.microsoft.com/office/drawing/2010/main"/>
                </a:ext>
              </a:extLst>
            </a:blip>
            <a:srcRect/>
            <a:stretch/>
          </p:blipFill>
          <p:spPr bwMode="auto">
            <a:xfrm>
              <a:off x="9353039" y="2787780"/>
              <a:ext cx="1960003" cy="2150436"/>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grpSp>
      <p:pic>
        <p:nvPicPr>
          <p:cNvPr id="9" name="Picture 2">
            <a:extLst>
              <a:ext uri="{FF2B5EF4-FFF2-40B4-BE49-F238E27FC236}">
                <a16:creationId xmlns:a16="http://schemas.microsoft.com/office/drawing/2014/main" id="{12CF520E-7DC4-BF55-6AF0-6929FEE5AF5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70166" y="2945731"/>
            <a:ext cx="2007110" cy="28203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5011779-32FC-2925-F53C-41BB4EFAE616}"/>
              </a:ext>
            </a:extLst>
          </p:cNvPr>
          <p:cNvSpPr txBox="1"/>
          <p:nvPr/>
        </p:nvSpPr>
        <p:spPr>
          <a:xfrm>
            <a:off x="773212" y="2171959"/>
            <a:ext cx="6382933" cy="2308324"/>
          </a:xfrm>
          <a:prstGeom prst="rect">
            <a:avLst/>
          </a:prstGeom>
          <a:noFill/>
        </p:spPr>
        <p:txBody>
          <a:bodyPr wrap="square" rtlCol="0">
            <a:spAutoFit/>
          </a:bodyPr>
          <a:lstStyle/>
          <a:p>
            <a:pPr marL="285750" indent="-285750">
              <a:buClr>
                <a:srgbClr val="FFC000"/>
              </a:buClr>
              <a:buFont typeface="Wingdings" panose="05000000000000000000" pitchFamily="2" charset="2"/>
              <a:buChar char="v"/>
            </a:pPr>
            <a:r>
              <a:rPr lang="en-US" sz="2400" dirty="0">
                <a:solidFill>
                  <a:schemeClr val="bg1"/>
                </a:solidFill>
              </a:rPr>
              <a:t>Two forms of milk must be offered.</a:t>
            </a:r>
          </a:p>
          <a:p>
            <a:pPr marL="742950" lvl="1" indent="-285750">
              <a:buClr>
                <a:srgbClr val="FFC000"/>
              </a:buClr>
              <a:buFont typeface="Wingdings" panose="05000000000000000000" pitchFamily="2" charset="2"/>
              <a:buChar char="v"/>
            </a:pPr>
            <a:r>
              <a:rPr lang="en-US" sz="2400" dirty="0">
                <a:solidFill>
                  <a:schemeClr val="bg1"/>
                </a:solidFill>
              </a:rPr>
              <a:t>1% low fat milk</a:t>
            </a:r>
          </a:p>
          <a:p>
            <a:pPr marL="742950" lvl="1" indent="-285750">
              <a:buClr>
                <a:srgbClr val="FFC000"/>
              </a:buClr>
              <a:buFont typeface="Wingdings" panose="05000000000000000000" pitchFamily="2" charset="2"/>
              <a:buChar char="v"/>
            </a:pPr>
            <a:r>
              <a:rPr lang="en-US" sz="2400" dirty="0">
                <a:solidFill>
                  <a:schemeClr val="bg1"/>
                </a:solidFill>
              </a:rPr>
              <a:t>Fat free milk</a:t>
            </a:r>
          </a:p>
          <a:p>
            <a:pPr lvl="1">
              <a:buClr>
                <a:srgbClr val="FFC000"/>
              </a:buClr>
            </a:pPr>
            <a:endParaRPr lang="en-US" sz="2400" dirty="0">
              <a:solidFill>
                <a:schemeClr val="bg1"/>
              </a:solidFill>
            </a:endParaRPr>
          </a:p>
          <a:p>
            <a:pPr marL="742950" lvl="1" indent="-285750">
              <a:buClr>
                <a:srgbClr val="FFC000"/>
              </a:buClr>
              <a:buFont typeface="Wingdings" panose="05000000000000000000" pitchFamily="2" charset="2"/>
              <a:buChar char="v"/>
            </a:pPr>
            <a:endParaRPr lang="en-US" sz="2400" dirty="0">
              <a:solidFill>
                <a:schemeClr val="bg1"/>
              </a:solidFill>
            </a:endParaRPr>
          </a:p>
          <a:p>
            <a:pPr marL="742950" lvl="1" indent="-285750">
              <a:buClr>
                <a:srgbClr val="FFC000"/>
              </a:buClr>
              <a:buFont typeface="Wingdings" panose="05000000000000000000" pitchFamily="2" charset="2"/>
              <a:buChar char="v"/>
            </a:pPr>
            <a:endParaRPr lang="en-US" sz="2400" dirty="0">
              <a:solidFill>
                <a:schemeClr val="bg1"/>
              </a:solidFill>
            </a:endParaRPr>
          </a:p>
        </p:txBody>
      </p:sp>
      <p:sp>
        <p:nvSpPr>
          <p:cNvPr id="13" name="TextBox 12">
            <a:extLst>
              <a:ext uri="{FF2B5EF4-FFF2-40B4-BE49-F238E27FC236}">
                <a16:creationId xmlns:a16="http://schemas.microsoft.com/office/drawing/2014/main" id="{0D7FDA7B-B0AB-23AE-7E5A-BD85B7066EB4}"/>
              </a:ext>
            </a:extLst>
          </p:cNvPr>
          <p:cNvSpPr txBox="1"/>
          <p:nvPr/>
        </p:nvSpPr>
        <p:spPr>
          <a:xfrm>
            <a:off x="739198" y="3250250"/>
            <a:ext cx="7222472" cy="2677656"/>
          </a:xfrm>
          <a:prstGeom prst="rect">
            <a:avLst/>
          </a:prstGeom>
          <a:noFill/>
        </p:spPr>
        <p:txBody>
          <a:bodyPr wrap="square" rtlCol="0">
            <a:spAutoFit/>
          </a:bodyPr>
          <a:lstStyle/>
          <a:p>
            <a:pPr marL="285750" indent="-285750">
              <a:buClr>
                <a:srgbClr val="FFC000"/>
              </a:buClr>
              <a:buFont typeface="Wingdings" panose="05000000000000000000" pitchFamily="2" charset="2"/>
              <a:buChar char="v"/>
            </a:pPr>
            <a:r>
              <a:rPr lang="en-US" sz="2400" dirty="0">
                <a:solidFill>
                  <a:schemeClr val="bg1"/>
                </a:solidFill>
              </a:rPr>
              <a:t>Flavored milk of any kind can not be served for breakfast service.</a:t>
            </a:r>
          </a:p>
          <a:p>
            <a:pPr marL="285750" indent="-285750">
              <a:buClr>
                <a:srgbClr val="FFC000"/>
              </a:buClr>
              <a:buFont typeface="Wingdings" panose="05000000000000000000" pitchFamily="2" charset="2"/>
              <a:buChar char="v"/>
            </a:pPr>
            <a:r>
              <a:rPr lang="en-US" sz="2400" dirty="0">
                <a:solidFill>
                  <a:schemeClr val="bg1"/>
                </a:solidFill>
              </a:rPr>
              <a:t>Alternative milk is offered on request.</a:t>
            </a:r>
          </a:p>
          <a:p>
            <a:pPr marL="742950" lvl="1" indent="-285750">
              <a:buClr>
                <a:srgbClr val="FFC000"/>
              </a:buClr>
              <a:buFont typeface="Wingdings" panose="05000000000000000000" pitchFamily="2" charset="2"/>
              <a:buChar char="v"/>
            </a:pPr>
            <a:r>
              <a:rPr lang="en-US" sz="2400" dirty="0">
                <a:solidFill>
                  <a:schemeClr val="bg1"/>
                </a:solidFill>
              </a:rPr>
              <a:t>Lactose- Free Milk (no form needed)</a:t>
            </a:r>
          </a:p>
          <a:p>
            <a:pPr marL="742950" lvl="1" indent="-285750">
              <a:buClr>
                <a:srgbClr val="FFC000"/>
              </a:buClr>
              <a:buFont typeface="Wingdings" panose="05000000000000000000" pitchFamily="2" charset="2"/>
              <a:buChar char="v"/>
            </a:pPr>
            <a:r>
              <a:rPr lang="en-US" sz="2400" dirty="0">
                <a:solidFill>
                  <a:schemeClr val="bg1"/>
                </a:solidFill>
              </a:rPr>
              <a:t>Soy Milk (Parental Request to Substitute Soy Milk required)</a:t>
            </a:r>
          </a:p>
          <a:p>
            <a:pPr marL="742950" lvl="1" indent="-285750">
              <a:buClr>
                <a:srgbClr val="FFC000"/>
              </a:buClr>
              <a:buFont typeface="Wingdings" panose="05000000000000000000" pitchFamily="2" charset="2"/>
              <a:buChar char="v"/>
            </a:pPr>
            <a:r>
              <a:rPr lang="en-US" sz="2400" dirty="0">
                <a:solidFill>
                  <a:schemeClr val="bg1"/>
                </a:solidFill>
              </a:rPr>
              <a:t>Almond milk, </a:t>
            </a:r>
            <a:r>
              <a:rPr lang="en-US" sz="2400" dirty="0" err="1">
                <a:solidFill>
                  <a:schemeClr val="bg1"/>
                </a:solidFill>
              </a:rPr>
              <a:t>ect</a:t>
            </a:r>
            <a:r>
              <a:rPr lang="en-US" sz="2400" dirty="0">
                <a:solidFill>
                  <a:schemeClr val="bg1"/>
                </a:solidFill>
              </a:rPr>
              <a:t>. (Special Diet Form required)</a:t>
            </a:r>
          </a:p>
        </p:txBody>
      </p:sp>
    </p:spTree>
    <p:extLst>
      <p:ext uri="{BB962C8B-B14F-4D97-AF65-F5344CB8AC3E}">
        <p14:creationId xmlns:p14="http://schemas.microsoft.com/office/powerpoint/2010/main" val="273163316"/>
      </p:ext>
    </p:extLst>
  </p:cSld>
  <p:clrMapOvr>
    <a:masterClrMapping/>
  </p:clrMapOvr>
  <mc:AlternateContent xmlns:mc="http://schemas.openxmlformats.org/markup-compatibility/2006" xmlns:p14="http://schemas.microsoft.com/office/powerpoint/2010/main">
    <mc:Choice Requires="p14">
      <p:transition spd="slow" p14:dur="2000" advTm="45033"/>
    </mc:Choice>
    <mc:Fallback xmlns="">
      <p:transition spd="slow" advTm="4503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mium Vector | Cartoon kitchen workspace of a restaurant kitchen">
            <a:extLst>
              <a:ext uri="{FF2B5EF4-FFF2-40B4-BE49-F238E27FC236}">
                <a16:creationId xmlns:a16="http://schemas.microsoft.com/office/drawing/2014/main" id="{34043735-9CD9-C27C-F11C-2D96FFC84C6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103" y="0"/>
            <a:ext cx="12192000" cy="75614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4B7CFEC6-C674-81BD-61E5-79F48A630B5C}"/>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406128" y="-243840"/>
            <a:ext cx="3955744" cy="605799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id="{7650CCCF-6D47-5640-41C9-29E9376B3954}"/>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238199" y="-243840"/>
            <a:ext cx="2344297" cy="607742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014B98C2-84F7-06EC-0CAD-3C8815E17F84}"/>
              </a:ext>
            </a:extLst>
          </p:cNvPr>
          <p:cNvSpPr/>
          <p:nvPr/>
        </p:nvSpPr>
        <p:spPr>
          <a:xfrm>
            <a:off x="2273301" y="4910666"/>
            <a:ext cx="9918700" cy="996647"/>
          </a:xfrm>
          <a:prstGeom prst="rect">
            <a:avLst/>
          </a:prstGeom>
          <a:solidFill>
            <a:srgbClr val="F3E4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3" name="Picture 10">
            <a:extLst>
              <a:ext uri="{FF2B5EF4-FFF2-40B4-BE49-F238E27FC236}">
                <a16:creationId xmlns:a16="http://schemas.microsoft.com/office/drawing/2014/main" id="{A9FAB829-11F4-7E6C-8DC4-A6B884D3D8AA}"/>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236605" y="-243840"/>
            <a:ext cx="2683497" cy="5937815"/>
          </a:xfrm>
          <a:prstGeom prst="rect">
            <a:avLst/>
          </a:prstGeom>
          <a:noFill/>
          <a:extLst>
            <a:ext uri="{909E8E84-426E-40DD-AFC4-6F175D3DCCD1}">
              <a14:hiddenFill xmlns:a14="http://schemas.microsoft.com/office/drawing/2010/main">
                <a:solidFill>
                  <a:srgbClr val="FFFFFF"/>
                </a:solidFill>
              </a14:hiddenFill>
            </a:ext>
          </a:extLst>
        </p:spPr>
      </p:pic>
      <p:sp>
        <p:nvSpPr>
          <p:cNvPr id="38" name="Flowchart: Data 37">
            <a:extLst>
              <a:ext uri="{FF2B5EF4-FFF2-40B4-BE49-F238E27FC236}">
                <a16:creationId xmlns:a16="http://schemas.microsoft.com/office/drawing/2014/main" id="{35BF0899-C10D-935D-7D00-DBDAD157A9A7}"/>
              </a:ext>
            </a:extLst>
          </p:cNvPr>
          <p:cNvSpPr/>
          <p:nvPr/>
        </p:nvSpPr>
        <p:spPr>
          <a:xfrm>
            <a:off x="1143000" y="4910666"/>
            <a:ext cx="4953000" cy="996647"/>
          </a:xfrm>
          <a:prstGeom prst="flowChartInputOutput">
            <a:avLst/>
          </a:prstGeom>
          <a:solidFill>
            <a:srgbClr val="F3E4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peech Bubble: Oval 38">
            <a:extLst>
              <a:ext uri="{FF2B5EF4-FFF2-40B4-BE49-F238E27FC236}">
                <a16:creationId xmlns:a16="http://schemas.microsoft.com/office/drawing/2014/main" id="{F7DFFEE3-60D5-915E-4FF3-4E5F610B2214}"/>
              </a:ext>
            </a:extLst>
          </p:cNvPr>
          <p:cNvSpPr/>
          <p:nvPr/>
        </p:nvSpPr>
        <p:spPr>
          <a:xfrm>
            <a:off x="4630538" y="81309"/>
            <a:ext cx="7320259" cy="2613129"/>
          </a:xfrm>
          <a:prstGeom prst="wedgeEllipseCallout">
            <a:avLst>
              <a:gd name="adj1" fmla="val -48633"/>
              <a:gd name="adj2" fmla="val 4063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ndParaRPr>
          </a:p>
        </p:txBody>
      </p:sp>
      <p:sp>
        <p:nvSpPr>
          <p:cNvPr id="13" name="TextBox 12">
            <a:extLst>
              <a:ext uri="{FF2B5EF4-FFF2-40B4-BE49-F238E27FC236}">
                <a16:creationId xmlns:a16="http://schemas.microsoft.com/office/drawing/2014/main" id="{B91672ED-9178-4864-FC15-9D6C976A9B0F}"/>
              </a:ext>
            </a:extLst>
          </p:cNvPr>
          <p:cNvSpPr txBox="1"/>
          <p:nvPr/>
        </p:nvSpPr>
        <p:spPr>
          <a:xfrm>
            <a:off x="5370027" y="855020"/>
            <a:ext cx="6182655" cy="1323439"/>
          </a:xfrm>
          <a:prstGeom prst="rect">
            <a:avLst/>
          </a:prstGeom>
          <a:noFill/>
        </p:spPr>
        <p:txBody>
          <a:bodyPr wrap="none" rtlCol="0">
            <a:spAutoFit/>
          </a:bodyPr>
          <a:lstStyle/>
          <a:p>
            <a:pPr algn="ctr"/>
            <a:r>
              <a:rPr lang="en-US" sz="4000" dirty="0">
                <a:solidFill>
                  <a:schemeClr val="bg1"/>
                </a:solidFill>
                <a:latin typeface="+mj-lt"/>
                <a:cs typeface="Dreaming Outloud Pro" panose="020F0502020204030204" pitchFamily="66" charset="0"/>
              </a:rPr>
              <a:t>Breakfast  is now based on a </a:t>
            </a:r>
          </a:p>
          <a:p>
            <a:pPr algn="ctr"/>
            <a:r>
              <a:rPr lang="en-US" sz="4000" dirty="0">
                <a:solidFill>
                  <a:schemeClr val="bg1"/>
                </a:solidFill>
                <a:latin typeface="+mj-lt"/>
                <a:cs typeface="Dreaming Outloud Pro" panose="020F0502020204030204" pitchFamily="66" charset="0"/>
              </a:rPr>
              <a:t>points system.</a:t>
            </a:r>
          </a:p>
        </p:txBody>
      </p:sp>
      <p:sp>
        <p:nvSpPr>
          <p:cNvPr id="40" name="Rectangle 39">
            <a:extLst>
              <a:ext uri="{FF2B5EF4-FFF2-40B4-BE49-F238E27FC236}">
                <a16:creationId xmlns:a16="http://schemas.microsoft.com/office/drawing/2014/main" id="{25B68CE6-9753-A9A1-3F5E-19580DE1D73D}"/>
              </a:ext>
            </a:extLst>
          </p:cNvPr>
          <p:cNvSpPr/>
          <p:nvPr/>
        </p:nvSpPr>
        <p:spPr>
          <a:xfrm>
            <a:off x="5321300" y="4495800"/>
            <a:ext cx="1522441" cy="414866"/>
          </a:xfrm>
          <a:prstGeom prst="rect">
            <a:avLst/>
          </a:prstGeom>
          <a:solidFill>
            <a:srgbClr val="C1BF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849A294-F658-4D07-E9D2-EBA549F586CD}"/>
              </a:ext>
            </a:extLst>
          </p:cNvPr>
          <p:cNvSpPr txBox="1"/>
          <p:nvPr/>
        </p:nvSpPr>
        <p:spPr>
          <a:xfrm>
            <a:off x="4935880" y="866124"/>
            <a:ext cx="7081106" cy="1323439"/>
          </a:xfrm>
          <a:prstGeom prst="rect">
            <a:avLst/>
          </a:prstGeom>
          <a:noFill/>
        </p:spPr>
        <p:txBody>
          <a:bodyPr wrap="none" rtlCol="0">
            <a:spAutoFit/>
          </a:bodyPr>
          <a:lstStyle/>
          <a:p>
            <a:r>
              <a:rPr lang="en-US" sz="4000" dirty="0">
                <a:solidFill>
                  <a:schemeClr val="bg1"/>
                </a:solidFill>
                <a:latin typeface="+mj-lt"/>
              </a:rPr>
              <a:t>Each food item will account for a </a:t>
            </a:r>
          </a:p>
          <a:p>
            <a:pPr algn="ctr"/>
            <a:r>
              <a:rPr lang="en-US" sz="4000" dirty="0">
                <a:solidFill>
                  <a:schemeClr val="bg1"/>
                </a:solidFill>
                <a:latin typeface="+mj-lt"/>
              </a:rPr>
              <a:t>certain amount of points</a:t>
            </a:r>
          </a:p>
        </p:txBody>
      </p:sp>
      <p:sp>
        <p:nvSpPr>
          <p:cNvPr id="15" name="TextBox 14">
            <a:extLst>
              <a:ext uri="{FF2B5EF4-FFF2-40B4-BE49-F238E27FC236}">
                <a16:creationId xmlns:a16="http://schemas.microsoft.com/office/drawing/2014/main" id="{D880A628-4CA6-0849-1DCE-043D1E6F4655}"/>
              </a:ext>
            </a:extLst>
          </p:cNvPr>
          <p:cNvSpPr txBox="1"/>
          <p:nvPr/>
        </p:nvSpPr>
        <p:spPr>
          <a:xfrm>
            <a:off x="5298572" y="869704"/>
            <a:ext cx="6078473" cy="1323439"/>
          </a:xfrm>
          <a:prstGeom prst="rect">
            <a:avLst/>
          </a:prstGeom>
          <a:noFill/>
        </p:spPr>
        <p:txBody>
          <a:bodyPr wrap="square" rtlCol="0">
            <a:spAutoFit/>
          </a:bodyPr>
          <a:lstStyle/>
          <a:p>
            <a:pPr algn="ctr"/>
            <a:r>
              <a:rPr lang="en-US" sz="4000" dirty="0">
                <a:solidFill>
                  <a:schemeClr val="bg1"/>
                </a:solidFill>
                <a:latin typeface="+mj-lt"/>
              </a:rPr>
              <a:t>Main food item’s are worth </a:t>
            </a:r>
          </a:p>
          <a:p>
            <a:pPr algn="ctr"/>
            <a:r>
              <a:rPr lang="en-US" sz="4000" dirty="0">
                <a:solidFill>
                  <a:schemeClr val="bg2">
                    <a:lumMod val="75000"/>
                  </a:schemeClr>
                </a:solidFill>
                <a:latin typeface="+mj-lt"/>
                <a:ea typeface="ADLaM Display" panose="02010000000000000000" pitchFamily="2" charset="0"/>
                <a:cs typeface="ADLaM Display" panose="02010000000000000000" pitchFamily="2" charset="0"/>
              </a:rPr>
              <a:t>2 Points</a:t>
            </a:r>
          </a:p>
        </p:txBody>
      </p:sp>
      <p:grpSp>
        <p:nvGrpSpPr>
          <p:cNvPr id="28" name="Group 27">
            <a:extLst>
              <a:ext uri="{FF2B5EF4-FFF2-40B4-BE49-F238E27FC236}">
                <a16:creationId xmlns:a16="http://schemas.microsoft.com/office/drawing/2014/main" id="{A3C423BD-3CFF-DD6F-1B25-9A6078AB4F80}"/>
              </a:ext>
            </a:extLst>
          </p:cNvPr>
          <p:cNvGrpSpPr/>
          <p:nvPr/>
        </p:nvGrpSpPr>
        <p:grpSpPr>
          <a:xfrm>
            <a:off x="5341291" y="4276534"/>
            <a:ext cx="1635384" cy="1723488"/>
            <a:chOff x="5320949" y="2768640"/>
            <a:chExt cx="1635384" cy="1723488"/>
          </a:xfrm>
        </p:grpSpPr>
        <p:grpSp>
          <p:nvGrpSpPr>
            <p:cNvPr id="22" name="Group 21">
              <a:extLst>
                <a:ext uri="{FF2B5EF4-FFF2-40B4-BE49-F238E27FC236}">
                  <a16:creationId xmlns:a16="http://schemas.microsoft.com/office/drawing/2014/main" id="{E11CCF3B-0725-7016-3D0C-4D95138FECBE}"/>
                </a:ext>
              </a:extLst>
            </p:cNvPr>
            <p:cNvGrpSpPr/>
            <p:nvPr/>
          </p:nvGrpSpPr>
          <p:grpSpPr>
            <a:xfrm>
              <a:off x="5320949" y="2768640"/>
              <a:ext cx="1635384" cy="1372536"/>
              <a:chOff x="6704933" y="3446788"/>
              <a:chExt cx="1975675" cy="1810138"/>
            </a:xfrm>
          </p:grpSpPr>
          <p:pic>
            <p:nvPicPr>
              <p:cNvPr id="23" name="Picture 22" descr="Cinnamon Toast Crunch™ Cereal Single Serve Cup 2 oz | General Mills  Foodservice">
                <a:extLst>
                  <a:ext uri="{FF2B5EF4-FFF2-40B4-BE49-F238E27FC236}">
                    <a16:creationId xmlns:a16="http://schemas.microsoft.com/office/drawing/2014/main" id="{F367991E-31E4-4CA0-64E8-5D9936EC318D}"/>
                  </a:ext>
                </a:extLst>
              </p:cNvPr>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Effect>
                          <a14:artisticTexturizer/>
                        </a14:imgEffect>
                      </a14:imgLayer>
                    </a14:imgProps>
                  </a:ext>
                  <a:ext uri="{28A0092B-C50C-407E-A947-70E740481C1C}">
                    <a14:useLocalDpi xmlns:a14="http://schemas.microsoft.com/office/drawing/2010/main"/>
                  </a:ext>
                </a:extLst>
              </a:blip>
              <a:srcRect b="-493"/>
              <a:stretch/>
            </p:blipFill>
            <p:spPr bwMode="auto">
              <a:xfrm>
                <a:off x="6956356" y="3446788"/>
                <a:ext cx="1464282" cy="147150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4C5DC30-2060-C3F9-D199-B4DFF66F8388}"/>
                  </a:ext>
                </a:extLst>
              </p:cNvPr>
              <p:cNvSpPr txBox="1"/>
              <p:nvPr/>
            </p:nvSpPr>
            <p:spPr>
              <a:xfrm>
                <a:off x="6704933" y="4891612"/>
                <a:ext cx="1975675" cy="365314"/>
              </a:xfrm>
              <a:prstGeom prst="rect">
                <a:avLst/>
              </a:prstGeom>
              <a:noFill/>
            </p:spPr>
            <p:txBody>
              <a:bodyPr wrap="none" rtlCol="0">
                <a:spAutoFit/>
              </a:bodyPr>
              <a:lstStyle/>
              <a:p>
                <a:r>
                  <a:rPr lang="en-US" sz="1200" dirty="0">
                    <a:solidFill>
                      <a:srgbClr val="000000"/>
                    </a:solidFill>
                    <a:latin typeface="Century Gothic" panose="020B0502020202020204" pitchFamily="34" charset="0"/>
                  </a:rPr>
                  <a:t>Deluxe Cereal Bowl</a:t>
                </a:r>
              </a:p>
            </p:txBody>
          </p:sp>
        </p:grpSp>
        <p:sp>
          <p:nvSpPr>
            <p:cNvPr id="25" name="TextBox 24">
              <a:extLst>
                <a:ext uri="{FF2B5EF4-FFF2-40B4-BE49-F238E27FC236}">
                  <a16:creationId xmlns:a16="http://schemas.microsoft.com/office/drawing/2014/main" id="{11D18B12-BCA1-38ED-7BF0-4E7608D22F90}"/>
                </a:ext>
              </a:extLst>
            </p:cNvPr>
            <p:cNvSpPr txBox="1"/>
            <p:nvPr/>
          </p:nvSpPr>
          <p:spPr>
            <a:xfrm>
              <a:off x="5608166" y="4122796"/>
              <a:ext cx="1079142" cy="369332"/>
            </a:xfrm>
            <a:prstGeom prst="rect">
              <a:avLst/>
            </a:prstGeom>
            <a:solidFill>
              <a:srgbClr val="002060"/>
            </a:solidFill>
          </p:spPr>
          <p:txBody>
            <a:bodyPr wrap="none" rtlCol="0">
              <a:spAutoFit/>
            </a:bodyPr>
            <a:lstStyle/>
            <a:p>
              <a:r>
                <a:rPr lang="en-US" dirty="0">
                  <a:solidFill>
                    <a:schemeClr val="bg2">
                      <a:lumMod val="75000"/>
                    </a:schemeClr>
                  </a:solidFill>
                  <a:latin typeface="ADLaM Display" panose="02010000000000000000" pitchFamily="2" charset="0"/>
                  <a:ea typeface="ADLaM Display" panose="02010000000000000000" pitchFamily="2" charset="0"/>
                  <a:cs typeface="ADLaM Display" panose="02010000000000000000" pitchFamily="2" charset="0"/>
                </a:rPr>
                <a:t>2 points</a:t>
              </a:r>
            </a:p>
          </p:txBody>
        </p:sp>
      </p:grpSp>
      <p:grpSp>
        <p:nvGrpSpPr>
          <p:cNvPr id="27" name="Group 26">
            <a:extLst>
              <a:ext uri="{FF2B5EF4-FFF2-40B4-BE49-F238E27FC236}">
                <a16:creationId xmlns:a16="http://schemas.microsoft.com/office/drawing/2014/main" id="{2C2D7626-D3DF-5070-47A3-49CE496B9796}"/>
              </a:ext>
            </a:extLst>
          </p:cNvPr>
          <p:cNvGrpSpPr/>
          <p:nvPr/>
        </p:nvGrpSpPr>
        <p:grpSpPr>
          <a:xfrm>
            <a:off x="8657099" y="4182324"/>
            <a:ext cx="1420325" cy="1918782"/>
            <a:chOff x="7344359" y="2749582"/>
            <a:chExt cx="1420325" cy="1918782"/>
          </a:xfrm>
        </p:grpSpPr>
        <p:grpSp>
          <p:nvGrpSpPr>
            <p:cNvPr id="18" name="Group 17">
              <a:extLst>
                <a:ext uri="{FF2B5EF4-FFF2-40B4-BE49-F238E27FC236}">
                  <a16:creationId xmlns:a16="http://schemas.microsoft.com/office/drawing/2014/main" id="{88CBC560-2FD9-91FD-019C-1861BC3A9731}"/>
                </a:ext>
              </a:extLst>
            </p:cNvPr>
            <p:cNvGrpSpPr/>
            <p:nvPr/>
          </p:nvGrpSpPr>
          <p:grpSpPr>
            <a:xfrm>
              <a:off x="7344359" y="2749582"/>
              <a:ext cx="1420325" cy="1537625"/>
              <a:chOff x="8421099" y="3533291"/>
              <a:chExt cx="1929633" cy="2005299"/>
            </a:xfrm>
          </p:grpSpPr>
          <p:pic>
            <p:nvPicPr>
              <p:cNvPr id="19" name="Picture 2" descr="The Cherry Yogurt 12025561 PNG">
                <a:extLst>
                  <a:ext uri="{FF2B5EF4-FFF2-40B4-BE49-F238E27FC236}">
                    <a16:creationId xmlns:a16="http://schemas.microsoft.com/office/drawing/2014/main" id="{3D973CCF-015E-07CD-3742-5DEDF7F09324}"/>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490570" y="3533291"/>
                <a:ext cx="1720506" cy="172050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Saltine cracker Cookie - Cookies vector model png download - 900*900 - Free Transparent Saltine ...">
                <a:extLst>
                  <a:ext uri="{FF2B5EF4-FFF2-40B4-BE49-F238E27FC236}">
                    <a16:creationId xmlns:a16="http://schemas.microsoft.com/office/drawing/2014/main" id="{E767FF53-3C45-3BBB-5F67-74409C6315CB}"/>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979889" y="4184885"/>
                <a:ext cx="1353705" cy="135370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9099973C-CD99-5F5D-DA12-7B000CDC95AE}"/>
                  </a:ext>
                </a:extLst>
              </p:cNvPr>
              <p:cNvSpPr txBox="1"/>
              <p:nvPr/>
            </p:nvSpPr>
            <p:spPr>
              <a:xfrm>
                <a:off x="8421099" y="5085877"/>
                <a:ext cx="1929633" cy="361249"/>
              </a:xfrm>
              <a:prstGeom prst="rect">
                <a:avLst/>
              </a:prstGeom>
              <a:noFill/>
            </p:spPr>
            <p:txBody>
              <a:bodyPr wrap="none" rtlCol="0">
                <a:spAutoFit/>
              </a:bodyPr>
              <a:lstStyle/>
              <a:p>
                <a:r>
                  <a:rPr lang="en-US" sz="1200" dirty="0">
                    <a:solidFill>
                      <a:srgbClr val="000000"/>
                    </a:solidFill>
                  </a:rPr>
                  <a:t>Yogurt &amp; </a:t>
                </a:r>
                <a:r>
                  <a:rPr lang="en-US" sz="1200" dirty="0">
                    <a:solidFill>
                      <a:srgbClr val="000000"/>
                    </a:solidFill>
                    <a:latin typeface="Century Gothic" panose="020B0502020202020204" pitchFamily="34" charset="0"/>
                  </a:rPr>
                  <a:t>Crackers</a:t>
                </a:r>
              </a:p>
            </p:txBody>
          </p:sp>
        </p:grpSp>
        <p:sp>
          <p:nvSpPr>
            <p:cNvPr id="26" name="TextBox 25">
              <a:extLst>
                <a:ext uri="{FF2B5EF4-FFF2-40B4-BE49-F238E27FC236}">
                  <a16:creationId xmlns:a16="http://schemas.microsoft.com/office/drawing/2014/main" id="{5C20714C-D315-5871-EFA8-059D533AF140}"/>
                </a:ext>
              </a:extLst>
            </p:cNvPr>
            <p:cNvSpPr txBox="1"/>
            <p:nvPr/>
          </p:nvSpPr>
          <p:spPr>
            <a:xfrm>
              <a:off x="7520870" y="4299032"/>
              <a:ext cx="1079142" cy="369332"/>
            </a:xfrm>
            <a:prstGeom prst="rect">
              <a:avLst/>
            </a:prstGeom>
            <a:solidFill>
              <a:srgbClr val="002060"/>
            </a:solidFill>
          </p:spPr>
          <p:txBody>
            <a:bodyPr wrap="none" rtlCol="0">
              <a:spAutoFit/>
            </a:bodyPr>
            <a:lstStyle/>
            <a:p>
              <a:r>
                <a:rPr lang="en-US" dirty="0">
                  <a:solidFill>
                    <a:schemeClr val="bg2">
                      <a:lumMod val="75000"/>
                    </a:schemeClr>
                  </a:solidFill>
                  <a:latin typeface="ADLaM Display" panose="02010000000000000000" pitchFamily="2" charset="0"/>
                  <a:ea typeface="ADLaM Display" panose="02010000000000000000" pitchFamily="2" charset="0"/>
                  <a:cs typeface="ADLaM Display" panose="02010000000000000000" pitchFamily="2" charset="0"/>
                </a:rPr>
                <a:t>2 points</a:t>
              </a:r>
            </a:p>
          </p:txBody>
        </p:sp>
      </p:grpSp>
      <p:sp>
        <p:nvSpPr>
          <p:cNvPr id="42" name="TextBox 41">
            <a:extLst>
              <a:ext uri="{FF2B5EF4-FFF2-40B4-BE49-F238E27FC236}">
                <a16:creationId xmlns:a16="http://schemas.microsoft.com/office/drawing/2014/main" id="{AD16878E-7157-D127-73B1-6035D7C20692}"/>
              </a:ext>
            </a:extLst>
          </p:cNvPr>
          <p:cNvSpPr txBox="1"/>
          <p:nvPr/>
        </p:nvSpPr>
        <p:spPr>
          <a:xfrm>
            <a:off x="5279585" y="894083"/>
            <a:ext cx="6586547" cy="1323439"/>
          </a:xfrm>
          <a:prstGeom prst="rect">
            <a:avLst/>
          </a:prstGeom>
          <a:noFill/>
        </p:spPr>
        <p:txBody>
          <a:bodyPr wrap="none" rtlCol="0">
            <a:spAutoFit/>
          </a:bodyPr>
          <a:lstStyle/>
          <a:p>
            <a:r>
              <a:rPr lang="en-US" sz="4000" dirty="0">
                <a:solidFill>
                  <a:schemeClr val="bg1"/>
                </a:solidFill>
                <a:latin typeface="+mj-lt"/>
              </a:rPr>
              <a:t>All other food items are worth </a:t>
            </a:r>
          </a:p>
          <a:p>
            <a:pPr algn="ctr"/>
            <a:r>
              <a:rPr lang="en-US" sz="4000" dirty="0">
                <a:solidFill>
                  <a:schemeClr val="bg2">
                    <a:lumMod val="75000"/>
                  </a:schemeClr>
                </a:solidFill>
                <a:latin typeface="+mj-lt"/>
                <a:ea typeface="ADLaM Display" panose="02010000000000000000" pitchFamily="2" charset="0"/>
                <a:cs typeface="ADLaM Display" panose="02010000000000000000" pitchFamily="2" charset="0"/>
              </a:rPr>
              <a:t>1 point</a:t>
            </a:r>
          </a:p>
        </p:txBody>
      </p:sp>
      <p:grpSp>
        <p:nvGrpSpPr>
          <p:cNvPr id="51" name="Group 50">
            <a:extLst>
              <a:ext uri="{FF2B5EF4-FFF2-40B4-BE49-F238E27FC236}">
                <a16:creationId xmlns:a16="http://schemas.microsoft.com/office/drawing/2014/main" id="{92AB7EE1-AD07-6BAC-6E57-FD9A01F7A9BB}"/>
              </a:ext>
            </a:extLst>
          </p:cNvPr>
          <p:cNvGrpSpPr/>
          <p:nvPr/>
        </p:nvGrpSpPr>
        <p:grpSpPr>
          <a:xfrm>
            <a:off x="12794953" y="4210335"/>
            <a:ext cx="965732" cy="1964621"/>
            <a:chOff x="6085720" y="-3314662"/>
            <a:chExt cx="1150344" cy="2278313"/>
          </a:xfrm>
        </p:grpSpPr>
        <p:pic>
          <p:nvPicPr>
            <p:cNvPr id="43" name="Picture 42">
              <a:extLst>
                <a:ext uri="{FF2B5EF4-FFF2-40B4-BE49-F238E27FC236}">
                  <a16:creationId xmlns:a16="http://schemas.microsoft.com/office/drawing/2014/main" id="{445F319F-84CC-E370-778D-BA5D3C0DDD5B}"/>
                </a:ext>
              </a:extLst>
            </p:cNvPr>
            <p:cNvPicPr>
              <a:picLocks noChangeAspect="1"/>
            </p:cNvPicPr>
            <p:nvPr/>
          </p:nvPicPr>
          <p:blipFill>
            <a:blip r:embed="rId11" cstate="email">
              <a:extLst>
                <a:ext uri="{BEBA8EAE-BF5A-486C-A8C5-ECC9F3942E4B}">
                  <a14:imgProps xmlns:a14="http://schemas.microsoft.com/office/drawing/2010/main">
                    <a14:imgLayer r:embed="rId12">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 uri="{28A0092B-C50C-407E-A947-70E740481C1C}">
                  <a14:useLocalDpi xmlns:a14="http://schemas.microsoft.com/office/drawing/2010/main"/>
                </a:ext>
              </a:extLst>
            </a:blip>
            <a:stretch>
              <a:fillRect/>
            </a:stretch>
          </p:blipFill>
          <p:spPr>
            <a:xfrm>
              <a:off x="6135159" y="-3314662"/>
              <a:ext cx="1037099" cy="1460027"/>
            </a:xfrm>
            <a:prstGeom prst="rect">
              <a:avLst/>
            </a:prstGeom>
          </p:spPr>
        </p:pic>
        <p:sp>
          <p:nvSpPr>
            <p:cNvPr id="49" name="TextBox 48">
              <a:extLst>
                <a:ext uri="{FF2B5EF4-FFF2-40B4-BE49-F238E27FC236}">
                  <a16:creationId xmlns:a16="http://schemas.microsoft.com/office/drawing/2014/main" id="{BF847DFE-86C1-5856-0CBC-962D6EF2288C}"/>
                </a:ext>
              </a:extLst>
            </p:cNvPr>
            <p:cNvSpPr txBox="1"/>
            <p:nvPr/>
          </p:nvSpPr>
          <p:spPr>
            <a:xfrm>
              <a:off x="6290692" y="-1871181"/>
              <a:ext cx="720240" cy="428303"/>
            </a:xfrm>
            <a:prstGeom prst="rect">
              <a:avLst/>
            </a:prstGeom>
            <a:noFill/>
          </p:spPr>
          <p:txBody>
            <a:bodyPr wrap="none" rtlCol="0">
              <a:spAutoFit/>
            </a:bodyPr>
            <a:lstStyle/>
            <a:p>
              <a:r>
                <a:rPr lang="en-US" dirty="0">
                  <a:solidFill>
                    <a:srgbClr val="000000"/>
                  </a:solidFill>
                  <a:latin typeface="Century Gothic" panose="020B0502020202020204" pitchFamily="34" charset="0"/>
                </a:rPr>
                <a:t>Milk</a:t>
              </a:r>
            </a:p>
          </p:txBody>
        </p:sp>
        <p:sp>
          <p:nvSpPr>
            <p:cNvPr id="50" name="TextBox 49">
              <a:extLst>
                <a:ext uri="{FF2B5EF4-FFF2-40B4-BE49-F238E27FC236}">
                  <a16:creationId xmlns:a16="http://schemas.microsoft.com/office/drawing/2014/main" id="{BC26350C-6244-CFF5-9599-089091FA5FDD}"/>
                </a:ext>
              </a:extLst>
            </p:cNvPr>
            <p:cNvSpPr txBox="1"/>
            <p:nvPr/>
          </p:nvSpPr>
          <p:spPr>
            <a:xfrm rot="10800000" flipV="1">
              <a:off x="6085720" y="-1464652"/>
              <a:ext cx="1150344" cy="428303"/>
            </a:xfrm>
            <a:prstGeom prst="rect">
              <a:avLst/>
            </a:prstGeom>
            <a:solidFill>
              <a:srgbClr val="002060"/>
            </a:solidFill>
          </p:spPr>
          <p:txBody>
            <a:bodyPr wrap="square" rtlCol="0">
              <a:spAutoFit/>
            </a:bodyPr>
            <a:lstStyle/>
            <a:p>
              <a:r>
                <a:rPr lang="en-US" dirty="0">
                  <a:solidFill>
                    <a:schemeClr val="bg2">
                      <a:lumMod val="75000"/>
                    </a:schemeClr>
                  </a:solidFill>
                  <a:latin typeface="ADLaM Display" panose="02010000000000000000" pitchFamily="2" charset="0"/>
                  <a:ea typeface="ADLaM Display" panose="02010000000000000000" pitchFamily="2" charset="0"/>
                  <a:cs typeface="ADLaM Display" panose="02010000000000000000" pitchFamily="2" charset="0"/>
                </a:rPr>
                <a:t>1 point</a:t>
              </a:r>
            </a:p>
          </p:txBody>
        </p:sp>
      </p:grpSp>
      <p:grpSp>
        <p:nvGrpSpPr>
          <p:cNvPr id="56" name="Group 55">
            <a:extLst>
              <a:ext uri="{FF2B5EF4-FFF2-40B4-BE49-F238E27FC236}">
                <a16:creationId xmlns:a16="http://schemas.microsoft.com/office/drawing/2014/main" id="{E2214A15-AE87-7224-A866-5BF84645CBA8}"/>
              </a:ext>
            </a:extLst>
          </p:cNvPr>
          <p:cNvGrpSpPr/>
          <p:nvPr/>
        </p:nvGrpSpPr>
        <p:grpSpPr>
          <a:xfrm>
            <a:off x="14834499" y="4338594"/>
            <a:ext cx="1293944" cy="1825477"/>
            <a:chOff x="7881352" y="-2778133"/>
            <a:chExt cx="1293944" cy="1825477"/>
          </a:xfrm>
        </p:grpSpPr>
        <p:pic>
          <p:nvPicPr>
            <p:cNvPr id="44" name="D14BEEA6-0D2C-4107-A470-7D81FDA5BF76" descr="D14BEEA6-0D2C-4107-A470-7D81FDA5BF76">
              <a:extLst>
                <a:ext uri="{FF2B5EF4-FFF2-40B4-BE49-F238E27FC236}">
                  <a16:creationId xmlns:a16="http://schemas.microsoft.com/office/drawing/2014/main" id="{5F7A9967-EC4F-06EE-D7A5-8E481A5D395F}"/>
                </a:ext>
              </a:extLst>
            </p:cNvPr>
            <p:cNvPicPr>
              <a:picLocks noChangeAspect="1" noChangeArrowheads="1"/>
            </p:cNvPicPr>
            <p:nvPr/>
          </p:nvPicPr>
          <p:blipFill>
            <a:blip r:embed="rId13" cstate="email">
              <a:extLst>
                <a:ext uri="{BEBA8EAE-BF5A-486C-A8C5-ECC9F3942E4B}">
                  <a14:imgProps xmlns:a14="http://schemas.microsoft.com/office/drawing/2010/main">
                    <a14:imgLayer r:embed="rId14">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Effect>
                        <a14:sharpenSoften amount="7000"/>
                      </a14:imgEffect>
                      <a14:imgEffect>
                        <a14:colorTemperature colorTemp="4700"/>
                      </a14:imgEffect>
                      <a14:imgEffect>
                        <a14:brightnessContrast bright="10000"/>
                      </a14:imgEffect>
                    </a14:imgLayer>
                  </a14:imgProps>
                </a:ext>
                <a:ext uri="{28A0092B-C50C-407E-A947-70E740481C1C}">
                  <a14:useLocalDpi xmlns:a14="http://schemas.microsoft.com/office/drawing/2010/main"/>
                </a:ext>
              </a:extLst>
            </a:blip>
            <a:srcRect/>
            <a:stretch>
              <a:fillRect/>
            </a:stretch>
          </p:blipFill>
          <p:spPr bwMode="auto">
            <a:xfrm>
              <a:off x="8009897" y="-2778133"/>
              <a:ext cx="1073994" cy="10739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F5EF6F76-7CDA-3433-6D27-E9870B2C6A06}"/>
                </a:ext>
              </a:extLst>
            </p:cNvPr>
            <p:cNvSpPr txBox="1"/>
            <p:nvPr/>
          </p:nvSpPr>
          <p:spPr>
            <a:xfrm>
              <a:off x="8074700" y="-1321988"/>
              <a:ext cx="939681" cy="369332"/>
            </a:xfrm>
            <a:prstGeom prst="rect">
              <a:avLst/>
            </a:prstGeom>
            <a:solidFill>
              <a:srgbClr val="002060"/>
            </a:solidFill>
          </p:spPr>
          <p:txBody>
            <a:bodyPr wrap="none" rtlCol="0">
              <a:spAutoFit/>
            </a:bodyPr>
            <a:lstStyle/>
            <a:p>
              <a:r>
                <a:rPr lang="en-US" dirty="0">
                  <a:solidFill>
                    <a:schemeClr val="bg2">
                      <a:lumMod val="75000"/>
                    </a:schemeClr>
                  </a:solidFill>
                  <a:latin typeface="ADLaM Display" panose="02010000000000000000" pitchFamily="2" charset="0"/>
                  <a:ea typeface="ADLaM Display" panose="02010000000000000000" pitchFamily="2" charset="0"/>
                  <a:cs typeface="ADLaM Display" panose="02010000000000000000" pitchFamily="2" charset="0"/>
                </a:rPr>
                <a:t>1 point</a:t>
              </a:r>
            </a:p>
          </p:txBody>
        </p:sp>
        <p:sp>
          <p:nvSpPr>
            <p:cNvPr id="55" name="TextBox 54">
              <a:extLst>
                <a:ext uri="{FF2B5EF4-FFF2-40B4-BE49-F238E27FC236}">
                  <a16:creationId xmlns:a16="http://schemas.microsoft.com/office/drawing/2014/main" id="{346ADD36-0C10-9EF5-B61E-A615353160C9}"/>
                </a:ext>
              </a:extLst>
            </p:cNvPr>
            <p:cNvSpPr txBox="1"/>
            <p:nvPr/>
          </p:nvSpPr>
          <p:spPr>
            <a:xfrm>
              <a:off x="7881352" y="-1744424"/>
              <a:ext cx="1293944" cy="369332"/>
            </a:xfrm>
            <a:prstGeom prst="rect">
              <a:avLst/>
            </a:prstGeom>
            <a:noFill/>
          </p:spPr>
          <p:txBody>
            <a:bodyPr wrap="none" rtlCol="0">
              <a:spAutoFit/>
            </a:bodyPr>
            <a:lstStyle/>
            <a:p>
              <a:r>
                <a:rPr lang="en-US" dirty="0">
                  <a:solidFill>
                    <a:srgbClr val="000000"/>
                  </a:solidFill>
                  <a:latin typeface="Century Gothic" panose="020B0502020202020204" pitchFamily="34" charset="0"/>
                </a:rPr>
                <a:t>Fruit Juice</a:t>
              </a:r>
            </a:p>
          </p:txBody>
        </p:sp>
      </p:grpSp>
      <p:grpSp>
        <p:nvGrpSpPr>
          <p:cNvPr id="58" name="Group 57">
            <a:extLst>
              <a:ext uri="{FF2B5EF4-FFF2-40B4-BE49-F238E27FC236}">
                <a16:creationId xmlns:a16="http://schemas.microsoft.com/office/drawing/2014/main" id="{FC227BDC-FFD2-3FBD-E0B9-8E7264BA2955}"/>
              </a:ext>
            </a:extLst>
          </p:cNvPr>
          <p:cNvGrpSpPr/>
          <p:nvPr/>
        </p:nvGrpSpPr>
        <p:grpSpPr>
          <a:xfrm>
            <a:off x="16392312" y="4052824"/>
            <a:ext cx="2023028" cy="2122132"/>
            <a:chOff x="10275653" y="-2969885"/>
            <a:chExt cx="2023028" cy="2122132"/>
          </a:xfrm>
        </p:grpSpPr>
        <p:grpSp>
          <p:nvGrpSpPr>
            <p:cNvPr id="48" name="Group 47">
              <a:extLst>
                <a:ext uri="{FF2B5EF4-FFF2-40B4-BE49-F238E27FC236}">
                  <a16:creationId xmlns:a16="http://schemas.microsoft.com/office/drawing/2014/main" id="{CA00D9A0-EB7E-1006-707E-8D83F04231C9}"/>
                </a:ext>
              </a:extLst>
            </p:cNvPr>
            <p:cNvGrpSpPr/>
            <p:nvPr/>
          </p:nvGrpSpPr>
          <p:grpSpPr>
            <a:xfrm>
              <a:off x="10275653" y="-2969885"/>
              <a:ext cx="2023028" cy="1185290"/>
              <a:chOff x="9885094" y="-2916702"/>
              <a:chExt cx="2227431" cy="1465598"/>
            </a:xfrm>
          </p:grpSpPr>
          <p:pic>
            <p:nvPicPr>
              <p:cNvPr id="45" name="Picture 8" descr="Banana Fruit Cartoon PNG | PNG Mart">
                <a:extLst>
                  <a:ext uri="{FF2B5EF4-FFF2-40B4-BE49-F238E27FC236}">
                    <a16:creationId xmlns:a16="http://schemas.microsoft.com/office/drawing/2014/main" id="{C9184273-99D4-583B-42C1-F98C1E94251E}"/>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0091589" y="-2916702"/>
                <a:ext cx="1914040" cy="91451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Banana Fruit Cartoon PNG | PNG Mart">
                <a:extLst>
                  <a:ext uri="{FF2B5EF4-FFF2-40B4-BE49-F238E27FC236}">
                    <a16:creationId xmlns:a16="http://schemas.microsoft.com/office/drawing/2014/main" id="{0F9E1468-C4A0-657C-D8E1-A3D3A41E9E27}"/>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rot="271220">
                <a:off x="10099271" y="-2697546"/>
                <a:ext cx="2013254" cy="95392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Banana Fruit Cartoon PNG | PNG Mart">
                <a:extLst>
                  <a:ext uri="{FF2B5EF4-FFF2-40B4-BE49-F238E27FC236}">
                    <a16:creationId xmlns:a16="http://schemas.microsoft.com/office/drawing/2014/main" id="{21D42287-5F6D-7803-FD57-F807C952CB4E}"/>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rot="1522098">
                <a:off x="9885094" y="-2405028"/>
                <a:ext cx="2013254" cy="953924"/>
              </a:xfrm>
              <a:prstGeom prst="rect">
                <a:avLst/>
              </a:prstGeom>
              <a:noFill/>
              <a:extLst>
                <a:ext uri="{909E8E84-426E-40DD-AFC4-6F175D3DCCD1}">
                  <a14:hiddenFill xmlns:a14="http://schemas.microsoft.com/office/drawing/2010/main">
                    <a:solidFill>
                      <a:srgbClr val="FFFFFF"/>
                    </a:solidFill>
                  </a14:hiddenFill>
                </a:ext>
              </a:extLst>
            </p:spPr>
          </p:pic>
        </p:grpSp>
        <p:sp>
          <p:nvSpPr>
            <p:cNvPr id="54" name="TextBox 53">
              <a:extLst>
                <a:ext uri="{FF2B5EF4-FFF2-40B4-BE49-F238E27FC236}">
                  <a16:creationId xmlns:a16="http://schemas.microsoft.com/office/drawing/2014/main" id="{7DE4CFA5-AE33-AA84-F5F0-AEEA8AF522BD}"/>
                </a:ext>
              </a:extLst>
            </p:cNvPr>
            <p:cNvSpPr txBox="1"/>
            <p:nvPr/>
          </p:nvSpPr>
          <p:spPr>
            <a:xfrm>
              <a:off x="10908339" y="-1217085"/>
              <a:ext cx="1045479" cy="369332"/>
            </a:xfrm>
            <a:prstGeom prst="rect">
              <a:avLst/>
            </a:prstGeom>
            <a:solidFill>
              <a:srgbClr val="002060"/>
            </a:solidFill>
          </p:spPr>
          <p:txBody>
            <a:bodyPr wrap="none" rtlCol="0">
              <a:spAutoFit/>
            </a:bodyPr>
            <a:lstStyle/>
            <a:p>
              <a:r>
                <a:rPr lang="en-US" dirty="0">
                  <a:solidFill>
                    <a:schemeClr val="bg2">
                      <a:lumMod val="75000"/>
                    </a:schemeClr>
                  </a:solidFill>
                  <a:latin typeface="ADLaM Display" panose="02010000000000000000" pitchFamily="2" charset="0"/>
                  <a:ea typeface="ADLaM Display" panose="02010000000000000000" pitchFamily="2" charset="0"/>
                  <a:cs typeface="ADLaM Display" panose="02010000000000000000" pitchFamily="2" charset="0"/>
                </a:rPr>
                <a:t>1 points</a:t>
              </a:r>
            </a:p>
          </p:txBody>
        </p:sp>
        <p:sp>
          <p:nvSpPr>
            <p:cNvPr id="57" name="TextBox 56">
              <a:extLst>
                <a:ext uri="{FF2B5EF4-FFF2-40B4-BE49-F238E27FC236}">
                  <a16:creationId xmlns:a16="http://schemas.microsoft.com/office/drawing/2014/main" id="{D1A6C8B7-C0DD-7A9E-0F42-ACAAC21BA8DA}"/>
                </a:ext>
              </a:extLst>
            </p:cNvPr>
            <p:cNvSpPr txBox="1"/>
            <p:nvPr/>
          </p:nvSpPr>
          <p:spPr>
            <a:xfrm>
              <a:off x="10730439" y="-1660982"/>
              <a:ext cx="1401281" cy="369332"/>
            </a:xfrm>
            <a:prstGeom prst="rect">
              <a:avLst/>
            </a:prstGeom>
            <a:noFill/>
          </p:spPr>
          <p:txBody>
            <a:bodyPr wrap="none" rtlCol="0">
              <a:spAutoFit/>
            </a:bodyPr>
            <a:lstStyle/>
            <a:p>
              <a:r>
                <a:rPr lang="en-US" dirty="0">
                  <a:solidFill>
                    <a:srgbClr val="000000"/>
                  </a:solidFill>
                  <a:latin typeface="Century Gothic" panose="020B0502020202020204" pitchFamily="34" charset="0"/>
                </a:rPr>
                <a:t>Whole Fruit</a:t>
              </a:r>
            </a:p>
          </p:txBody>
        </p:sp>
      </p:grpSp>
      <p:sp>
        <p:nvSpPr>
          <p:cNvPr id="59" name="TextBox 58">
            <a:extLst>
              <a:ext uri="{FF2B5EF4-FFF2-40B4-BE49-F238E27FC236}">
                <a16:creationId xmlns:a16="http://schemas.microsoft.com/office/drawing/2014/main" id="{1BBC849C-D699-F5C0-C881-2B9001E155CE}"/>
              </a:ext>
            </a:extLst>
          </p:cNvPr>
          <p:cNvSpPr txBox="1"/>
          <p:nvPr/>
        </p:nvSpPr>
        <p:spPr>
          <a:xfrm>
            <a:off x="5259481" y="882556"/>
            <a:ext cx="6279540" cy="1323439"/>
          </a:xfrm>
          <a:prstGeom prst="rect">
            <a:avLst/>
          </a:prstGeom>
          <a:noFill/>
        </p:spPr>
        <p:txBody>
          <a:bodyPr wrap="none" rtlCol="0">
            <a:spAutoFit/>
          </a:bodyPr>
          <a:lstStyle/>
          <a:p>
            <a:r>
              <a:rPr lang="en-US" sz="4000" dirty="0">
                <a:solidFill>
                  <a:schemeClr val="bg1"/>
                </a:solidFill>
                <a:latin typeface="+mj-lt"/>
              </a:rPr>
              <a:t>Students must take a total of </a:t>
            </a:r>
          </a:p>
          <a:p>
            <a:pPr algn="ctr"/>
            <a:r>
              <a:rPr lang="en-US" sz="4000" dirty="0">
                <a:solidFill>
                  <a:schemeClr val="bg2">
                    <a:lumMod val="75000"/>
                  </a:schemeClr>
                </a:solidFill>
                <a:latin typeface="+mj-lt"/>
                <a:ea typeface="ADLaM Display" panose="02010000000000000000" pitchFamily="2" charset="0"/>
                <a:cs typeface="ADLaM Display" panose="02010000000000000000" pitchFamily="2" charset="0"/>
              </a:rPr>
              <a:t>3 points</a:t>
            </a:r>
          </a:p>
        </p:txBody>
      </p:sp>
      <p:sp>
        <p:nvSpPr>
          <p:cNvPr id="1033" name="TextBox 1032">
            <a:extLst>
              <a:ext uri="{FF2B5EF4-FFF2-40B4-BE49-F238E27FC236}">
                <a16:creationId xmlns:a16="http://schemas.microsoft.com/office/drawing/2014/main" id="{7D1516B0-42C4-3C49-6F11-8CC25F299656}"/>
              </a:ext>
            </a:extLst>
          </p:cNvPr>
          <p:cNvSpPr txBox="1"/>
          <p:nvPr/>
        </p:nvSpPr>
        <p:spPr>
          <a:xfrm>
            <a:off x="5610449" y="822027"/>
            <a:ext cx="5462136" cy="1323439"/>
          </a:xfrm>
          <a:prstGeom prst="rect">
            <a:avLst/>
          </a:prstGeom>
          <a:noFill/>
        </p:spPr>
        <p:txBody>
          <a:bodyPr wrap="none" rtlCol="0">
            <a:spAutoFit/>
          </a:bodyPr>
          <a:lstStyle/>
          <a:p>
            <a:pPr algn="ctr"/>
            <a:r>
              <a:rPr lang="en-US" sz="4000" dirty="0">
                <a:solidFill>
                  <a:schemeClr val="bg1"/>
                </a:solidFill>
                <a:latin typeface="+mj-lt"/>
              </a:rPr>
              <a:t>One food item must be a </a:t>
            </a:r>
          </a:p>
          <a:p>
            <a:pPr algn="ctr"/>
            <a:r>
              <a:rPr lang="en-US" sz="4000" dirty="0">
                <a:solidFill>
                  <a:schemeClr val="bg2">
                    <a:lumMod val="75000"/>
                  </a:schemeClr>
                </a:solidFill>
                <a:latin typeface="+mj-lt"/>
                <a:ea typeface="ADLaM Display" panose="02010000000000000000" pitchFamily="2" charset="0"/>
                <a:cs typeface="ADLaM Display" panose="02010000000000000000" pitchFamily="2" charset="0"/>
              </a:rPr>
              <a:t>Fruit Juice </a:t>
            </a:r>
            <a:r>
              <a:rPr lang="en-US" sz="4000" dirty="0">
                <a:solidFill>
                  <a:schemeClr val="bg1"/>
                </a:solidFill>
                <a:latin typeface="+mj-lt"/>
              </a:rPr>
              <a:t>or </a:t>
            </a:r>
            <a:r>
              <a:rPr lang="en-US" sz="4000" dirty="0">
                <a:solidFill>
                  <a:schemeClr val="bg2">
                    <a:lumMod val="75000"/>
                  </a:schemeClr>
                </a:solidFill>
                <a:latin typeface="+mj-lt"/>
                <a:ea typeface="ADLaM Display" panose="02010000000000000000" pitchFamily="2" charset="0"/>
                <a:cs typeface="ADLaM Display" panose="02010000000000000000" pitchFamily="2" charset="0"/>
              </a:rPr>
              <a:t>Whole Fruit</a:t>
            </a:r>
          </a:p>
        </p:txBody>
      </p:sp>
      <p:grpSp>
        <p:nvGrpSpPr>
          <p:cNvPr id="60" name="Group 59">
            <a:extLst>
              <a:ext uri="{FF2B5EF4-FFF2-40B4-BE49-F238E27FC236}">
                <a16:creationId xmlns:a16="http://schemas.microsoft.com/office/drawing/2014/main" id="{CCF23117-80A4-8A70-07EF-9FAB3EB6AC43}"/>
              </a:ext>
            </a:extLst>
          </p:cNvPr>
          <p:cNvGrpSpPr/>
          <p:nvPr/>
        </p:nvGrpSpPr>
        <p:grpSpPr>
          <a:xfrm>
            <a:off x="6956402" y="4148359"/>
            <a:ext cx="1635384" cy="1898933"/>
            <a:chOff x="6210515" y="2692729"/>
            <a:chExt cx="1635384" cy="1898933"/>
          </a:xfrm>
        </p:grpSpPr>
        <p:grpSp>
          <p:nvGrpSpPr>
            <p:cNvPr id="61" name="Group 60">
              <a:extLst>
                <a:ext uri="{FF2B5EF4-FFF2-40B4-BE49-F238E27FC236}">
                  <a16:creationId xmlns:a16="http://schemas.microsoft.com/office/drawing/2014/main" id="{B043BF9D-D727-25B0-FA3B-99E245E8754C}"/>
                </a:ext>
              </a:extLst>
            </p:cNvPr>
            <p:cNvGrpSpPr/>
            <p:nvPr/>
          </p:nvGrpSpPr>
          <p:grpSpPr>
            <a:xfrm>
              <a:off x="6210515" y="2692729"/>
              <a:ext cx="1635384" cy="1436432"/>
              <a:chOff x="7779600" y="3346676"/>
              <a:chExt cx="1975675" cy="1894406"/>
            </a:xfrm>
          </p:grpSpPr>
          <p:pic>
            <p:nvPicPr>
              <p:cNvPr id="63" name="Picture 62" descr="Cinnamon Toast Crunch™ Cereal Single Serve Cup 2 oz | General Mills  Foodservice">
                <a:extLst>
                  <a:ext uri="{FF2B5EF4-FFF2-40B4-BE49-F238E27FC236}">
                    <a16:creationId xmlns:a16="http://schemas.microsoft.com/office/drawing/2014/main" id="{F3AAE0DD-6423-BC32-4A50-218770863D4F}"/>
                  </a:ext>
                </a:extLst>
              </p:cNvPr>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Effect>
                          <a14:artisticTexturizer/>
                        </a14:imgEffect>
                      </a14:imgLayer>
                    </a14:imgProps>
                  </a:ext>
                  <a:ext uri="{28A0092B-C50C-407E-A947-70E740481C1C}">
                    <a14:useLocalDpi xmlns:a14="http://schemas.microsoft.com/office/drawing/2010/main"/>
                  </a:ext>
                </a:extLst>
              </a:blip>
              <a:srcRect b="-493"/>
              <a:stretch/>
            </p:blipFill>
            <p:spPr bwMode="auto">
              <a:xfrm>
                <a:off x="8020577" y="3346676"/>
                <a:ext cx="1464283" cy="1471504"/>
              </a:xfrm>
              <a:prstGeom prst="rect">
                <a:avLst/>
              </a:prstGeom>
              <a:noFill/>
              <a:extLst>
                <a:ext uri="{909E8E84-426E-40DD-AFC4-6F175D3DCCD1}">
                  <a14:hiddenFill xmlns:a14="http://schemas.microsoft.com/office/drawing/2010/main">
                    <a:solidFill>
                      <a:srgbClr val="FFFFFF"/>
                    </a:solidFill>
                  </a14:hiddenFill>
                </a:ext>
              </a:extLst>
            </p:spPr>
          </p:pic>
          <p:sp>
            <p:nvSpPr>
              <p:cNvPr id="1024" name="TextBox 1023">
                <a:extLst>
                  <a:ext uri="{FF2B5EF4-FFF2-40B4-BE49-F238E27FC236}">
                    <a16:creationId xmlns:a16="http://schemas.microsoft.com/office/drawing/2014/main" id="{90F2B9E4-1DA0-16BC-C0B8-1ACA4518F73D}"/>
                  </a:ext>
                </a:extLst>
              </p:cNvPr>
              <p:cNvSpPr txBox="1"/>
              <p:nvPr/>
            </p:nvSpPr>
            <p:spPr>
              <a:xfrm>
                <a:off x="7779600" y="4875768"/>
                <a:ext cx="1975675" cy="365314"/>
              </a:xfrm>
              <a:prstGeom prst="rect">
                <a:avLst/>
              </a:prstGeom>
              <a:noFill/>
            </p:spPr>
            <p:txBody>
              <a:bodyPr wrap="none" rtlCol="0">
                <a:spAutoFit/>
              </a:bodyPr>
              <a:lstStyle/>
              <a:p>
                <a:r>
                  <a:rPr lang="en-US" sz="1200" dirty="0">
                    <a:solidFill>
                      <a:srgbClr val="000000"/>
                    </a:solidFill>
                    <a:latin typeface="Century Gothic" panose="020B0502020202020204" pitchFamily="34" charset="0"/>
                  </a:rPr>
                  <a:t>Deluxe Cereal Bowl</a:t>
                </a:r>
              </a:p>
            </p:txBody>
          </p:sp>
        </p:grpSp>
        <p:sp>
          <p:nvSpPr>
            <p:cNvPr id="62" name="TextBox 61">
              <a:extLst>
                <a:ext uri="{FF2B5EF4-FFF2-40B4-BE49-F238E27FC236}">
                  <a16:creationId xmlns:a16="http://schemas.microsoft.com/office/drawing/2014/main" id="{898DBC5D-671F-E7AC-49EC-D6EA0DBCC441}"/>
                </a:ext>
              </a:extLst>
            </p:cNvPr>
            <p:cNvSpPr txBox="1"/>
            <p:nvPr/>
          </p:nvSpPr>
          <p:spPr>
            <a:xfrm>
              <a:off x="6465639" y="4222330"/>
              <a:ext cx="1079142" cy="369332"/>
            </a:xfrm>
            <a:prstGeom prst="rect">
              <a:avLst/>
            </a:prstGeom>
            <a:solidFill>
              <a:srgbClr val="002060"/>
            </a:solidFill>
          </p:spPr>
          <p:txBody>
            <a:bodyPr wrap="none" rtlCol="0">
              <a:spAutoFit/>
            </a:bodyPr>
            <a:lstStyle/>
            <a:p>
              <a:r>
                <a:rPr lang="en-US" dirty="0">
                  <a:solidFill>
                    <a:schemeClr val="bg2">
                      <a:lumMod val="75000"/>
                    </a:schemeClr>
                  </a:solidFill>
                  <a:latin typeface="ADLaM Display" panose="02010000000000000000" pitchFamily="2" charset="0"/>
                  <a:ea typeface="ADLaM Display" panose="02010000000000000000" pitchFamily="2" charset="0"/>
                  <a:cs typeface="ADLaM Display" panose="02010000000000000000" pitchFamily="2" charset="0"/>
                </a:rPr>
                <a:t>2 points</a:t>
              </a:r>
            </a:p>
          </p:txBody>
        </p:sp>
      </p:grpSp>
      <p:grpSp>
        <p:nvGrpSpPr>
          <p:cNvPr id="1025" name="Group 1024">
            <a:extLst>
              <a:ext uri="{FF2B5EF4-FFF2-40B4-BE49-F238E27FC236}">
                <a16:creationId xmlns:a16="http://schemas.microsoft.com/office/drawing/2014/main" id="{B2BD24CB-BE42-3349-AC1F-D6FEF21F629F}"/>
              </a:ext>
            </a:extLst>
          </p:cNvPr>
          <p:cNvGrpSpPr/>
          <p:nvPr/>
        </p:nvGrpSpPr>
        <p:grpSpPr>
          <a:xfrm>
            <a:off x="5552530" y="4210335"/>
            <a:ext cx="1073994" cy="1770720"/>
            <a:chOff x="8509453" y="-2698269"/>
            <a:chExt cx="1073994" cy="1770720"/>
          </a:xfrm>
        </p:grpSpPr>
        <p:pic>
          <p:nvPicPr>
            <p:cNvPr id="1027" name="D14BEEA6-0D2C-4107-A470-7D81FDA5BF76" descr="D14BEEA6-0D2C-4107-A470-7D81FDA5BF76">
              <a:extLst>
                <a:ext uri="{FF2B5EF4-FFF2-40B4-BE49-F238E27FC236}">
                  <a16:creationId xmlns:a16="http://schemas.microsoft.com/office/drawing/2014/main" id="{1E8C85A5-C459-7E6F-B2AC-0D75807DE1B5}"/>
                </a:ext>
              </a:extLst>
            </p:cNvPr>
            <p:cNvPicPr>
              <a:picLocks noChangeAspect="1" noChangeArrowheads="1"/>
            </p:cNvPicPr>
            <p:nvPr/>
          </p:nvPicPr>
          <p:blipFill>
            <a:blip r:embed="rId13" cstate="email">
              <a:extLst>
                <a:ext uri="{BEBA8EAE-BF5A-486C-A8C5-ECC9F3942E4B}">
                  <a14:imgProps xmlns:a14="http://schemas.microsoft.com/office/drawing/2010/main">
                    <a14:imgLayer r:embed="rId14">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Effect>
                        <a14:sharpenSoften amount="7000"/>
                      </a14:imgEffect>
                      <a14:imgEffect>
                        <a14:colorTemperature colorTemp="4700"/>
                      </a14:imgEffect>
                      <a14:imgEffect>
                        <a14:brightnessContrast bright="10000"/>
                      </a14:imgEffect>
                    </a14:imgLayer>
                  </a14:imgProps>
                </a:ext>
                <a:ext uri="{28A0092B-C50C-407E-A947-70E740481C1C}">
                  <a14:useLocalDpi xmlns:a14="http://schemas.microsoft.com/office/drawing/2010/main"/>
                </a:ext>
              </a:extLst>
            </a:blip>
            <a:srcRect/>
            <a:stretch>
              <a:fillRect/>
            </a:stretch>
          </p:blipFill>
          <p:spPr bwMode="auto">
            <a:xfrm>
              <a:off x="8509453" y="-2698269"/>
              <a:ext cx="1073994" cy="10739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029" name="TextBox 1028">
              <a:extLst>
                <a:ext uri="{FF2B5EF4-FFF2-40B4-BE49-F238E27FC236}">
                  <a16:creationId xmlns:a16="http://schemas.microsoft.com/office/drawing/2014/main" id="{37E78151-215A-7D0C-9103-89FC62CB175D}"/>
                </a:ext>
              </a:extLst>
            </p:cNvPr>
            <p:cNvSpPr txBox="1"/>
            <p:nvPr/>
          </p:nvSpPr>
          <p:spPr>
            <a:xfrm>
              <a:off x="8567372" y="-1296881"/>
              <a:ext cx="939681" cy="369332"/>
            </a:xfrm>
            <a:prstGeom prst="rect">
              <a:avLst/>
            </a:prstGeom>
            <a:solidFill>
              <a:srgbClr val="002060"/>
            </a:solidFill>
          </p:spPr>
          <p:txBody>
            <a:bodyPr wrap="none" rtlCol="0">
              <a:spAutoFit/>
            </a:bodyPr>
            <a:lstStyle/>
            <a:p>
              <a:r>
                <a:rPr lang="en-US" dirty="0">
                  <a:solidFill>
                    <a:schemeClr val="bg2">
                      <a:lumMod val="75000"/>
                    </a:schemeClr>
                  </a:solidFill>
                  <a:latin typeface="ADLaM Display" panose="02010000000000000000" pitchFamily="2" charset="0"/>
                  <a:ea typeface="ADLaM Display" panose="02010000000000000000" pitchFamily="2" charset="0"/>
                  <a:cs typeface="ADLaM Display" panose="02010000000000000000" pitchFamily="2" charset="0"/>
                </a:rPr>
                <a:t>1 point</a:t>
              </a:r>
            </a:p>
          </p:txBody>
        </p:sp>
        <p:sp>
          <p:nvSpPr>
            <p:cNvPr id="1031" name="TextBox 1030">
              <a:extLst>
                <a:ext uri="{FF2B5EF4-FFF2-40B4-BE49-F238E27FC236}">
                  <a16:creationId xmlns:a16="http://schemas.microsoft.com/office/drawing/2014/main" id="{3B8B6939-250D-9D0A-66B5-4B0FA2348908}"/>
                </a:ext>
              </a:extLst>
            </p:cNvPr>
            <p:cNvSpPr txBox="1"/>
            <p:nvPr/>
          </p:nvSpPr>
          <p:spPr>
            <a:xfrm>
              <a:off x="8586383" y="-1690840"/>
              <a:ext cx="922047" cy="276999"/>
            </a:xfrm>
            <a:prstGeom prst="rect">
              <a:avLst/>
            </a:prstGeom>
            <a:noFill/>
          </p:spPr>
          <p:txBody>
            <a:bodyPr wrap="none" rtlCol="0">
              <a:spAutoFit/>
            </a:bodyPr>
            <a:lstStyle/>
            <a:p>
              <a:r>
                <a:rPr lang="en-US" sz="1200" dirty="0">
                  <a:solidFill>
                    <a:srgbClr val="000000"/>
                  </a:solidFill>
                  <a:latin typeface="Century Gothic" panose="020B0502020202020204" pitchFamily="34" charset="0"/>
                </a:rPr>
                <a:t>Fruit Juice</a:t>
              </a:r>
            </a:p>
          </p:txBody>
        </p:sp>
      </p:grpSp>
      <p:grpSp>
        <p:nvGrpSpPr>
          <p:cNvPr id="1037" name="Group 1036">
            <a:extLst>
              <a:ext uri="{FF2B5EF4-FFF2-40B4-BE49-F238E27FC236}">
                <a16:creationId xmlns:a16="http://schemas.microsoft.com/office/drawing/2014/main" id="{7E3FC160-6E26-9086-5871-CA1846B909B8}"/>
              </a:ext>
            </a:extLst>
          </p:cNvPr>
          <p:cNvGrpSpPr/>
          <p:nvPr/>
        </p:nvGrpSpPr>
        <p:grpSpPr>
          <a:xfrm>
            <a:off x="9245058" y="3989063"/>
            <a:ext cx="2777022" cy="1773055"/>
            <a:chOff x="10243132" y="-4296328"/>
            <a:chExt cx="2777022" cy="1773055"/>
          </a:xfrm>
        </p:grpSpPr>
        <p:pic>
          <p:nvPicPr>
            <p:cNvPr id="1034" name="Picture 1033">
              <a:extLst>
                <a:ext uri="{FF2B5EF4-FFF2-40B4-BE49-F238E27FC236}">
                  <a16:creationId xmlns:a16="http://schemas.microsoft.com/office/drawing/2014/main" id="{85778EF8-3C0C-79FF-2436-BECC8DA14C95}"/>
                </a:ext>
              </a:extLst>
            </p:cNvPr>
            <p:cNvPicPr>
              <a:picLocks noChangeAspect="1"/>
            </p:cNvPicPr>
            <p:nvPr/>
          </p:nvPicPr>
          <p:blipFill rotWithShape="1">
            <a:blip r:embed="rId17" cstate="email">
              <a:extLst>
                <a:ext uri="{BEBA8EAE-BF5A-486C-A8C5-ECC9F3942E4B}">
                  <a14:imgProps xmlns:a14="http://schemas.microsoft.com/office/drawing/2010/main">
                    <a14:imgLayer r:embed="rId18">
                      <a14:imgEffect>
                        <a14:backgroundRemoval t="0" b="100000" l="2504" r="99061"/>
                      </a14:imgEffect>
                    </a14:imgLayer>
                  </a14:imgProps>
                </a:ext>
                <a:ext uri="{28A0092B-C50C-407E-A947-70E740481C1C}">
                  <a14:useLocalDpi xmlns:a14="http://schemas.microsoft.com/office/drawing/2010/main"/>
                </a:ext>
              </a:extLst>
            </a:blip>
            <a:srcRect/>
            <a:stretch/>
          </p:blipFill>
          <p:spPr>
            <a:xfrm>
              <a:off x="10243132" y="-3966081"/>
              <a:ext cx="2777022" cy="1442808"/>
            </a:xfrm>
            <a:prstGeom prst="rect">
              <a:avLst/>
            </a:prstGeom>
          </p:spPr>
        </p:pic>
        <p:pic>
          <p:nvPicPr>
            <p:cNvPr id="1035" name="Picture 1034" descr="Cinnamon Toast Crunch™ Cereal Single Serve Cup 2 oz | General Mills  Foodservice">
              <a:extLst>
                <a:ext uri="{FF2B5EF4-FFF2-40B4-BE49-F238E27FC236}">
                  <a16:creationId xmlns:a16="http://schemas.microsoft.com/office/drawing/2014/main" id="{32C92D61-63C1-3CD3-23A2-FE8C9D066057}"/>
                </a:ext>
              </a:extLst>
            </p:cNvPr>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Effect>
                        <a14:artisticTexturizer/>
                      </a14:imgEffect>
                    </a14:imgLayer>
                  </a14:imgProps>
                </a:ext>
                <a:ext uri="{28A0092B-C50C-407E-A947-70E740481C1C}">
                  <a14:useLocalDpi xmlns:a14="http://schemas.microsoft.com/office/drawing/2010/main"/>
                </a:ext>
              </a:extLst>
            </a:blip>
            <a:srcRect b="-493"/>
            <a:stretch/>
          </p:blipFill>
          <p:spPr bwMode="auto">
            <a:xfrm>
              <a:off x="11189429" y="-4296328"/>
              <a:ext cx="1212074" cy="1115767"/>
            </a:xfrm>
            <a:prstGeom prst="rect">
              <a:avLst/>
            </a:prstGeom>
            <a:noFill/>
            <a:extLst>
              <a:ext uri="{909E8E84-426E-40DD-AFC4-6F175D3DCCD1}">
                <a14:hiddenFill xmlns:a14="http://schemas.microsoft.com/office/drawing/2010/main">
                  <a:solidFill>
                    <a:srgbClr val="FFFFFF"/>
                  </a:solidFill>
                </a14:hiddenFill>
              </a:ext>
            </a:extLst>
          </p:spPr>
        </p:pic>
        <p:pic>
          <p:nvPicPr>
            <p:cNvPr id="1036" name="D14BEEA6-0D2C-4107-A470-7D81FDA5BF76" descr="D14BEEA6-0D2C-4107-A470-7D81FDA5BF76">
              <a:extLst>
                <a:ext uri="{FF2B5EF4-FFF2-40B4-BE49-F238E27FC236}">
                  <a16:creationId xmlns:a16="http://schemas.microsoft.com/office/drawing/2014/main" id="{B46784C2-9FC1-CAC6-21A5-65C6852C8C34}"/>
                </a:ext>
              </a:extLst>
            </p:cNvPr>
            <p:cNvPicPr>
              <a:picLocks noChangeAspect="1" noChangeArrowheads="1"/>
            </p:cNvPicPr>
            <p:nvPr/>
          </p:nvPicPr>
          <p:blipFill>
            <a:blip r:embed="rId13" cstate="email">
              <a:extLst>
                <a:ext uri="{BEBA8EAE-BF5A-486C-A8C5-ECC9F3942E4B}">
                  <a14:imgProps xmlns:a14="http://schemas.microsoft.com/office/drawing/2010/main">
                    <a14:imgLayer r:embed="rId14">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Effect>
                        <a14:sharpenSoften amount="7000"/>
                      </a14:imgEffect>
                      <a14:imgEffect>
                        <a14:colorTemperature colorTemp="4700"/>
                      </a14:imgEffect>
                      <a14:imgEffect>
                        <a14:brightnessContrast bright="10000"/>
                      </a14:imgEffect>
                    </a14:imgLayer>
                  </a14:imgProps>
                </a:ext>
                <a:ext uri="{28A0092B-C50C-407E-A947-70E740481C1C}">
                  <a14:useLocalDpi xmlns:a14="http://schemas.microsoft.com/office/drawing/2010/main"/>
                </a:ext>
              </a:extLst>
            </a:blip>
            <a:srcRect/>
            <a:stretch>
              <a:fillRect/>
            </a:stretch>
          </p:blipFill>
          <p:spPr bwMode="auto">
            <a:xfrm>
              <a:off x="10573680" y="-4047775"/>
              <a:ext cx="1073994" cy="10739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1038" name="TextBox 1037">
            <a:extLst>
              <a:ext uri="{FF2B5EF4-FFF2-40B4-BE49-F238E27FC236}">
                <a16:creationId xmlns:a16="http://schemas.microsoft.com/office/drawing/2014/main" id="{8EB78900-04AE-6659-5CB8-7003768DCEB9}"/>
              </a:ext>
            </a:extLst>
          </p:cNvPr>
          <p:cNvSpPr txBox="1"/>
          <p:nvPr/>
        </p:nvSpPr>
        <p:spPr>
          <a:xfrm>
            <a:off x="10337087" y="5527450"/>
            <a:ext cx="1071127" cy="369332"/>
          </a:xfrm>
          <a:prstGeom prst="rect">
            <a:avLst/>
          </a:prstGeom>
          <a:solidFill>
            <a:srgbClr val="002060"/>
          </a:solidFill>
        </p:spPr>
        <p:txBody>
          <a:bodyPr wrap="none" rtlCol="0">
            <a:spAutoFit/>
          </a:bodyPr>
          <a:lstStyle/>
          <a:p>
            <a:r>
              <a:rPr lang="en-US" dirty="0">
                <a:solidFill>
                  <a:schemeClr val="bg2">
                    <a:lumMod val="75000"/>
                  </a:schemeClr>
                </a:solidFill>
                <a:latin typeface="ADLaM Display" panose="02010000000000000000" pitchFamily="2" charset="0"/>
                <a:ea typeface="ADLaM Display" panose="02010000000000000000" pitchFamily="2" charset="0"/>
                <a:cs typeface="ADLaM Display" panose="02010000000000000000" pitchFamily="2" charset="0"/>
              </a:rPr>
              <a:t>3 points</a:t>
            </a:r>
          </a:p>
        </p:txBody>
      </p:sp>
      <p:pic>
        <p:nvPicPr>
          <p:cNvPr id="1040" name="Graphic 1039" descr="Add with solid fill">
            <a:extLst>
              <a:ext uri="{FF2B5EF4-FFF2-40B4-BE49-F238E27FC236}">
                <a16:creationId xmlns:a16="http://schemas.microsoft.com/office/drawing/2014/main" id="{7403E7A6-CABD-10A7-EF25-0238645F28A4}"/>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6529802" y="4495800"/>
            <a:ext cx="666732" cy="666732"/>
          </a:xfrm>
          <a:prstGeom prst="rect">
            <a:avLst/>
          </a:prstGeom>
        </p:spPr>
      </p:pic>
      <p:sp>
        <p:nvSpPr>
          <p:cNvPr id="1041" name="TextBox 1040">
            <a:extLst>
              <a:ext uri="{FF2B5EF4-FFF2-40B4-BE49-F238E27FC236}">
                <a16:creationId xmlns:a16="http://schemas.microsoft.com/office/drawing/2014/main" id="{77B00168-8AAC-00F5-C16A-93FDE1C927F2}"/>
              </a:ext>
            </a:extLst>
          </p:cNvPr>
          <p:cNvSpPr txBox="1"/>
          <p:nvPr/>
        </p:nvSpPr>
        <p:spPr>
          <a:xfrm>
            <a:off x="8338797" y="4179377"/>
            <a:ext cx="696024" cy="1323439"/>
          </a:xfrm>
          <a:prstGeom prst="rect">
            <a:avLst/>
          </a:prstGeom>
          <a:noFill/>
        </p:spPr>
        <p:txBody>
          <a:bodyPr wrap="none" rtlCol="0">
            <a:spAutoFit/>
          </a:bodyPr>
          <a:lstStyle/>
          <a:p>
            <a:r>
              <a:rPr lang="en-US" sz="8000" b="1" dirty="0">
                <a:solidFill>
                  <a:srgbClr val="000000"/>
                </a:solidFill>
              </a:rPr>
              <a:t>=</a:t>
            </a:r>
          </a:p>
        </p:txBody>
      </p:sp>
      <p:sp>
        <p:nvSpPr>
          <p:cNvPr id="1044" name="TextBox 1043">
            <a:extLst>
              <a:ext uri="{FF2B5EF4-FFF2-40B4-BE49-F238E27FC236}">
                <a16:creationId xmlns:a16="http://schemas.microsoft.com/office/drawing/2014/main" id="{1CD683C8-2B79-B798-79B9-739529C2EB25}"/>
              </a:ext>
            </a:extLst>
          </p:cNvPr>
          <p:cNvSpPr txBox="1"/>
          <p:nvPr/>
        </p:nvSpPr>
        <p:spPr>
          <a:xfrm>
            <a:off x="5771342" y="850417"/>
            <a:ext cx="5299143" cy="1323439"/>
          </a:xfrm>
          <a:prstGeom prst="rect">
            <a:avLst/>
          </a:prstGeom>
          <a:noFill/>
        </p:spPr>
        <p:txBody>
          <a:bodyPr wrap="none" rtlCol="0">
            <a:spAutoFit/>
          </a:bodyPr>
          <a:lstStyle/>
          <a:p>
            <a:pPr algn="ctr"/>
            <a:r>
              <a:rPr lang="en-US" sz="4000" dirty="0">
                <a:solidFill>
                  <a:schemeClr val="bg1"/>
                </a:solidFill>
                <a:latin typeface="+mj-lt"/>
              </a:rPr>
              <a:t>Let’s see how they do in </a:t>
            </a:r>
          </a:p>
          <a:p>
            <a:pPr algn="ctr"/>
            <a:r>
              <a:rPr lang="en-US" sz="4000" dirty="0">
                <a:solidFill>
                  <a:schemeClr val="bg1"/>
                </a:solidFill>
                <a:latin typeface="+mj-lt"/>
              </a:rPr>
              <a:t>the classroom</a:t>
            </a:r>
          </a:p>
        </p:txBody>
      </p:sp>
    </p:spTree>
    <p:custDataLst>
      <p:tags r:id="rId1"/>
    </p:custDataLst>
    <p:extLst>
      <p:ext uri="{BB962C8B-B14F-4D97-AF65-F5344CB8AC3E}">
        <p14:creationId xmlns:p14="http://schemas.microsoft.com/office/powerpoint/2010/main" val="1583615669"/>
      </p:ext>
    </p:extLst>
  </p:cSld>
  <p:clrMapOvr>
    <a:masterClrMapping/>
  </p:clrMapOvr>
  <mc:AlternateContent xmlns:mc="http://schemas.openxmlformats.org/markup-compatibility/2006" xmlns:p14="http://schemas.microsoft.com/office/powerpoint/2010/main">
    <mc:Choice Requires="p14">
      <p:transition spd="slow" p14:dur="2000" advTm="60232"/>
    </mc:Choice>
    <mc:Fallback xmlns="">
      <p:transition spd="slow" advTm="60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up)">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3"/>
                                        </p:tgtEl>
                                        <p:attrNameLst>
                                          <p:attrName>style.visibility</p:attrName>
                                        </p:attrNameLst>
                                      </p:cBhvr>
                                      <p:to>
                                        <p:strVal val="hidden"/>
                                      </p:to>
                                    </p:set>
                                  </p:childTnLst>
                                </p:cTn>
                              </p:par>
                              <p:par>
                                <p:cTn id="14" presetID="22" presetClass="entr" presetSubtype="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4"/>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par>
                                <p:cTn id="24" presetID="1"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65351 0.00509 L 1.66667E-6 4.44444E-6 " pathEditMode="relative" rAng="0" ptsTypes="AA">
                                      <p:cBhvr>
                                        <p:cTn id="27" dur="2000" fill="hold"/>
                                        <p:tgtEl>
                                          <p:spTgt spid="28"/>
                                        </p:tgtEl>
                                        <p:attrNameLst>
                                          <p:attrName>ppt_x</p:attrName>
                                          <p:attrName>ppt_y</p:attrName>
                                        </p:attrNameLst>
                                      </p:cBhvr>
                                      <p:rCtr x="-32682" y="-255"/>
                                    </p:animMotion>
                                  </p:childTnLst>
                                </p:cTn>
                              </p:par>
                              <p:par>
                                <p:cTn id="28" presetID="1"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0.50247 0.01412 L 8.33333E-7 1.48148E-6 " pathEditMode="relative" rAng="0" ptsTypes="AA">
                                      <p:cBhvr>
                                        <p:cTn id="31" dur="2000" fill="hold"/>
                                        <p:tgtEl>
                                          <p:spTgt spid="27"/>
                                        </p:tgtEl>
                                        <p:attrNameLst>
                                          <p:attrName>ppt_x</p:attrName>
                                          <p:attrName>ppt_y</p:attrName>
                                        </p:attrNameLst>
                                      </p:cBhvr>
                                      <p:rCtr x="-25130" y="-718"/>
                                    </p:animMotion>
                                  </p:childTnLst>
                                </p:cTn>
                              </p:par>
                              <p:par>
                                <p:cTn id="32" presetID="1" presetClass="exit" presetSubtype="0" fill="hold" nodeType="withEffect">
                                  <p:stCondLst>
                                    <p:cond delay="0"/>
                                  </p:stCondLst>
                                  <p:childTnLst>
                                    <p:set>
                                      <p:cBhvr>
                                        <p:cTn id="33" dur="1" fill="hold">
                                          <p:stCondLst>
                                            <p:cond delay="0"/>
                                          </p:stCondLst>
                                        </p:cTn>
                                        <p:tgtEl>
                                          <p:spTgt spid="9"/>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cTn>
                              </p:par>
                              <p:par>
                                <p:cTn id="41" presetID="1" presetClass="exit" presetSubtype="0" fill="hold" grpId="1" nodeType="withEffect">
                                  <p:stCondLst>
                                    <p:cond delay="0"/>
                                  </p:stCondLst>
                                  <p:childTnLst>
                                    <p:set>
                                      <p:cBhvr>
                                        <p:cTn id="42" dur="1" fill="hold">
                                          <p:stCondLst>
                                            <p:cond delay="0"/>
                                          </p:stCondLst>
                                        </p:cTn>
                                        <p:tgtEl>
                                          <p:spTgt spid="15"/>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8"/>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7"/>
                                        </p:tgtEl>
                                        <p:attrNameLst>
                                          <p:attrName>style.visibility</p:attrName>
                                        </p:attrNameLst>
                                      </p:cBhvr>
                                      <p:to>
                                        <p:strVal val="hidden"/>
                                      </p:to>
                                    </p:set>
                                  </p:childTnLst>
                                </p:cTn>
                              </p:par>
                              <p:par>
                                <p:cTn id="47" presetID="42" presetClass="path" presetSubtype="0" accel="50000" decel="50000" fill="hold" nodeType="withEffect">
                                  <p:stCondLst>
                                    <p:cond delay="0"/>
                                  </p:stCondLst>
                                  <p:childTnLst>
                                    <p:animMotion origin="layout" path="M -2.5E-6 4.07407E-6 L -0.64909 -0.02616 " pathEditMode="relative" rAng="0" ptsTypes="AA">
                                      <p:cBhvr>
                                        <p:cTn id="48" dur="2000" fill="hold"/>
                                        <p:tgtEl>
                                          <p:spTgt spid="51"/>
                                        </p:tgtEl>
                                        <p:attrNameLst>
                                          <p:attrName>ppt_x</p:attrName>
                                          <p:attrName>ppt_y</p:attrName>
                                        </p:attrNameLst>
                                      </p:cBhvr>
                                      <p:rCtr x="-32461" y="-1319"/>
                                    </p:animMotion>
                                  </p:childTnLst>
                                </p:cTn>
                              </p:par>
                              <p:par>
                                <p:cTn id="49" presetID="42" presetClass="path" presetSubtype="0" accel="50000" decel="50000" fill="hold" nodeType="withEffect">
                                  <p:stCondLst>
                                    <p:cond delay="0"/>
                                  </p:stCondLst>
                                  <p:childTnLst>
                                    <p:animMotion origin="layout" path="M -1.66667E-6 -7.40741E-7 L -0.62474 -0.02292 " pathEditMode="relative" rAng="0" ptsTypes="AA">
                                      <p:cBhvr>
                                        <p:cTn id="50" dur="2000" fill="hold"/>
                                        <p:tgtEl>
                                          <p:spTgt spid="56"/>
                                        </p:tgtEl>
                                        <p:attrNameLst>
                                          <p:attrName>ppt_x</p:attrName>
                                          <p:attrName>ppt_y</p:attrName>
                                        </p:attrNameLst>
                                      </p:cBhvr>
                                      <p:rCtr x="-31237" y="-1157"/>
                                    </p:animMotion>
                                  </p:childTnLst>
                                </p:cTn>
                              </p:par>
                              <p:par>
                                <p:cTn id="51" presetID="42" presetClass="path" presetSubtype="0" accel="50000" decel="50000" fill="hold" nodeType="withEffect">
                                  <p:stCondLst>
                                    <p:cond delay="0"/>
                                  </p:stCondLst>
                                  <p:childTnLst>
                                    <p:animMotion origin="layout" path="M -3.95833E-6 -1.85185E-6 L -0.55091 -0.00949 " pathEditMode="relative" rAng="0" ptsTypes="AA">
                                      <p:cBhvr>
                                        <p:cTn id="52" dur="2000" fill="hold"/>
                                        <p:tgtEl>
                                          <p:spTgt spid="58"/>
                                        </p:tgtEl>
                                        <p:attrNameLst>
                                          <p:attrName>ppt_x</p:attrName>
                                          <p:attrName>ppt_y</p:attrName>
                                        </p:attrNameLst>
                                      </p:cBhvr>
                                      <p:rCtr x="-27552" y="-486"/>
                                    </p:animMotion>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9"/>
                                        </p:tgtEl>
                                        <p:attrNameLst>
                                          <p:attrName>style.visibility</p:attrName>
                                        </p:attrNameLst>
                                      </p:cBhvr>
                                      <p:to>
                                        <p:strVal val="visible"/>
                                      </p:to>
                                    </p:set>
                                  </p:childTnLst>
                                </p:cTn>
                              </p:par>
                              <p:par>
                                <p:cTn id="57" presetID="1" presetClass="exit" presetSubtype="0" fill="hold" grpId="1" nodeType="withEffect">
                                  <p:stCondLst>
                                    <p:cond delay="0"/>
                                  </p:stCondLst>
                                  <p:childTnLst>
                                    <p:set>
                                      <p:cBhvr>
                                        <p:cTn id="58" dur="1" fill="hold">
                                          <p:stCondLst>
                                            <p:cond delay="0"/>
                                          </p:stCondLst>
                                        </p:cTn>
                                        <p:tgtEl>
                                          <p:spTgt spid="42"/>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51"/>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56"/>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5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33"/>
                                        </p:tgtEl>
                                        <p:attrNameLst>
                                          <p:attrName>style.visibility</p:attrName>
                                        </p:attrNameLst>
                                      </p:cBhvr>
                                      <p:to>
                                        <p:strVal val="visible"/>
                                      </p:to>
                                    </p:set>
                                  </p:childTnLst>
                                </p:cTn>
                              </p:par>
                              <p:par>
                                <p:cTn id="69" presetID="1" presetClass="exit" presetSubtype="0" fill="hold" grpId="1" nodeType="withEffect">
                                  <p:stCondLst>
                                    <p:cond delay="0"/>
                                  </p:stCondLst>
                                  <p:childTnLst>
                                    <p:set>
                                      <p:cBhvr>
                                        <p:cTn id="70" dur="1" fill="hold">
                                          <p:stCondLst>
                                            <p:cond delay="0"/>
                                          </p:stCondLst>
                                        </p:cTn>
                                        <p:tgtEl>
                                          <p:spTgt spid="59"/>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025"/>
                                        </p:tgtEl>
                                        <p:attrNameLst>
                                          <p:attrName>style.visibility</p:attrName>
                                        </p:attrNameLst>
                                      </p:cBhvr>
                                      <p:to>
                                        <p:strVal val="visible"/>
                                      </p:to>
                                    </p:set>
                                  </p:childTnLst>
                                </p:cTn>
                              </p:par>
                            </p:childTnLst>
                          </p:cTn>
                        </p:par>
                        <p:par>
                          <p:cTn id="73" fill="hold">
                            <p:stCondLst>
                              <p:cond delay="0"/>
                            </p:stCondLst>
                            <p:childTnLst>
                              <p:par>
                                <p:cTn id="74" presetID="1" presetClass="entr" presetSubtype="0" fill="hold" nodeType="afterEffect">
                                  <p:stCondLst>
                                    <p:cond delay="500"/>
                                  </p:stCondLst>
                                  <p:childTnLst>
                                    <p:set>
                                      <p:cBhvr>
                                        <p:cTn id="75" dur="1" fill="hold">
                                          <p:stCondLst>
                                            <p:cond delay="0"/>
                                          </p:stCondLst>
                                        </p:cTn>
                                        <p:tgtEl>
                                          <p:spTgt spid="1040"/>
                                        </p:tgtEl>
                                        <p:attrNameLst>
                                          <p:attrName>style.visibility</p:attrName>
                                        </p:attrNameLst>
                                      </p:cBhvr>
                                      <p:to>
                                        <p:strVal val="visible"/>
                                      </p:to>
                                    </p:set>
                                  </p:childTnLst>
                                </p:cTn>
                              </p:par>
                            </p:childTnLst>
                          </p:cTn>
                        </p:par>
                        <p:par>
                          <p:cTn id="76" fill="hold">
                            <p:stCondLst>
                              <p:cond delay="500"/>
                            </p:stCondLst>
                            <p:childTnLst>
                              <p:par>
                                <p:cTn id="77" presetID="1" presetClass="entr" presetSubtype="0" fill="hold" nodeType="afterEffect">
                                  <p:stCondLst>
                                    <p:cond delay="500"/>
                                  </p:stCondLst>
                                  <p:childTnLst>
                                    <p:set>
                                      <p:cBhvr>
                                        <p:cTn id="78" dur="1" fill="hold">
                                          <p:stCondLst>
                                            <p:cond delay="0"/>
                                          </p:stCondLst>
                                        </p:cTn>
                                        <p:tgtEl>
                                          <p:spTgt spid="60"/>
                                        </p:tgtEl>
                                        <p:attrNameLst>
                                          <p:attrName>style.visibility</p:attrName>
                                        </p:attrNameLst>
                                      </p:cBhvr>
                                      <p:to>
                                        <p:strVal val="visible"/>
                                      </p:to>
                                    </p:set>
                                  </p:childTnLst>
                                </p:cTn>
                              </p:par>
                            </p:childTnLst>
                          </p:cTn>
                        </p:par>
                        <p:par>
                          <p:cTn id="79" fill="hold">
                            <p:stCondLst>
                              <p:cond delay="1000"/>
                            </p:stCondLst>
                            <p:childTnLst>
                              <p:par>
                                <p:cTn id="80" presetID="1" presetClass="entr" presetSubtype="0" fill="hold" grpId="0" nodeType="afterEffect">
                                  <p:stCondLst>
                                    <p:cond delay="500"/>
                                  </p:stCondLst>
                                  <p:childTnLst>
                                    <p:set>
                                      <p:cBhvr>
                                        <p:cTn id="81" dur="1" fill="hold">
                                          <p:stCondLst>
                                            <p:cond delay="0"/>
                                          </p:stCondLst>
                                        </p:cTn>
                                        <p:tgtEl>
                                          <p:spTgt spid="1041"/>
                                        </p:tgtEl>
                                        <p:attrNameLst>
                                          <p:attrName>style.visibility</p:attrName>
                                        </p:attrNameLst>
                                      </p:cBhvr>
                                      <p:to>
                                        <p:strVal val="visible"/>
                                      </p:to>
                                    </p:set>
                                  </p:childTnLst>
                                </p:cTn>
                              </p:par>
                            </p:childTnLst>
                          </p:cTn>
                        </p:par>
                        <p:par>
                          <p:cTn id="82" fill="hold">
                            <p:stCondLst>
                              <p:cond delay="1500"/>
                            </p:stCondLst>
                            <p:childTnLst>
                              <p:par>
                                <p:cTn id="83" presetID="1" presetClass="entr" presetSubtype="0" fill="hold" nodeType="afterEffect">
                                  <p:stCondLst>
                                    <p:cond delay="500"/>
                                  </p:stCondLst>
                                  <p:childTnLst>
                                    <p:set>
                                      <p:cBhvr>
                                        <p:cTn id="84" dur="1" fill="hold">
                                          <p:stCondLst>
                                            <p:cond delay="0"/>
                                          </p:stCondLst>
                                        </p:cTn>
                                        <p:tgtEl>
                                          <p:spTgt spid="1037"/>
                                        </p:tgtEl>
                                        <p:attrNameLst>
                                          <p:attrName>style.visibility</p:attrName>
                                        </p:attrNameLst>
                                      </p:cBhvr>
                                      <p:to>
                                        <p:strVal val="visible"/>
                                      </p:to>
                                    </p:set>
                                  </p:childTnLst>
                                </p:cTn>
                              </p:par>
                              <p:par>
                                <p:cTn id="85" presetID="1" presetClass="entr" presetSubtype="0" fill="hold" grpId="0" nodeType="withEffect">
                                  <p:stCondLst>
                                    <p:cond delay="500"/>
                                  </p:stCondLst>
                                  <p:childTnLst>
                                    <p:set>
                                      <p:cBhvr>
                                        <p:cTn id="86" dur="1" fill="hold">
                                          <p:stCondLst>
                                            <p:cond delay="0"/>
                                          </p:stCondLst>
                                        </p:cTn>
                                        <p:tgtEl>
                                          <p:spTgt spid="103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043"/>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60"/>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1040"/>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1025"/>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1041"/>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1037"/>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1038"/>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41"/>
                                        </p:tgtEl>
                                        <p:attrNameLst>
                                          <p:attrName>style.visibility</p:attrName>
                                        </p:attrNameLst>
                                      </p:cBhvr>
                                      <p:to>
                                        <p:strVal val="hidden"/>
                                      </p:to>
                                    </p:set>
                                  </p:childTnLst>
                                </p:cTn>
                              </p:par>
                              <p:par>
                                <p:cTn id="105" presetID="1" presetClass="exit" presetSubtype="0" fill="hold" grpId="2" nodeType="withEffect">
                                  <p:stCondLst>
                                    <p:cond delay="0"/>
                                  </p:stCondLst>
                                  <p:childTnLst>
                                    <p:set>
                                      <p:cBhvr>
                                        <p:cTn id="106" dur="1" fill="hold">
                                          <p:stCondLst>
                                            <p:cond delay="0"/>
                                          </p:stCondLst>
                                        </p:cTn>
                                        <p:tgtEl>
                                          <p:spTgt spid="1038"/>
                                        </p:tgtEl>
                                        <p:attrNameLst>
                                          <p:attrName>style.visibility</p:attrName>
                                        </p:attrNameLst>
                                      </p:cBhvr>
                                      <p:to>
                                        <p:strVal val="hidden"/>
                                      </p:to>
                                    </p:set>
                                  </p:childTnLst>
                                </p:cTn>
                              </p:par>
                              <p:par>
                                <p:cTn id="107" presetID="1" presetClass="entr" presetSubtype="0" fill="hold" grpId="0" nodeType="withEffect">
                                  <p:stCondLst>
                                    <p:cond delay="0"/>
                                  </p:stCondLst>
                                  <p:childTnLst>
                                    <p:set>
                                      <p:cBhvr>
                                        <p:cTn id="108" dur="1" fill="hold">
                                          <p:stCondLst>
                                            <p:cond delay="0"/>
                                          </p:stCondLst>
                                        </p:cTn>
                                        <p:tgtEl>
                                          <p:spTgt spid="1044"/>
                                        </p:tgtEl>
                                        <p:attrNameLst>
                                          <p:attrName>style.visibility</p:attrName>
                                        </p:attrNameLst>
                                      </p:cBhvr>
                                      <p:to>
                                        <p:strVal val="visible"/>
                                      </p:to>
                                    </p:set>
                                  </p:childTnLst>
                                </p:cTn>
                              </p:par>
                              <p:par>
                                <p:cTn id="109" presetID="1" presetClass="exit" presetSubtype="0" fill="hold" grpId="1" nodeType="withEffect">
                                  <p:stCondLst>
                                    <p:cond delay="0"/>
                                  </p:stCondLst>
                                  <p:childTnLst>
                                    <p:set>
                                      <p:cBhvr>
                                        <p:cTn id="110" dur="1" fill="hold">
                                          <p:stCondLst>
                                            <p:cond delay="0"/>
                                          </p:stCondLst>
                                        </p:cTn>
                                        <p:tgtEl>
                                          <p:spTgt spid="10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3" grpId="0"/>
      <p:bldP spid="13" grpId="1"/>
      <p:bldP spid="14" grpId="0"/>
      <p:bldP spid="14" grpId="1"/>
      <p:bldP spid="15" grpId="0"/>
      <p:bldP spid="15" grpId="1"/>
      <p:bldP spid="42" grpId="0"/>
      <p:bldP spid="42" grpId="1"/>
      <p:bldP spid="59" grpId="0"/>
      <p:bldP spid="59" grpId="1"/>
      <p:bldP spid="1033" grpId="0"/>
      <p:bldP spid="1033" grpId="1"/>
      <p:bldP spid="1038" grpId="0" animBg="1"/>
      <p:bldP spid="1038" grpId="1" animBg="1"/>
      <p:bldP spid="1038" grpId="2" animBg="1"/>
      <p:bldP spid="1041" grpId="0"/>
      <p:bldP spid="1041" grpId="1"/>
      <p:bldP spid="10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2" name="Picture 38" descr="Cartoon Classroom Vector Art, Icons, and Graphics for Free Download">
            <a:extLst>
              <a:ext uri="{FF2B5EF4-FFF2-40B4-BE49-F238E27FC236}">
                <a16:creationId xmlns:a16="http://schemas.microsoft.com/office/drawing/2014/main" id="{70CCD968-0DDA-4AE9-7889-E0DFDB86104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0" y="0"/>
            <a:ext cx="12157782"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5236186" y="4111850"/>
            <a:ext cx="2302512" cy="2428218"/>
            <a:chOff x="1849120" y="1981200"/>
            <a:chExt cx="4582160" cy="3197860"/>
          </a:xfrm>
          <a:solidFill>
            <a:srgbClr val="3A2E20"/>
          </a:solidFill>
        </p:grpSpPr>
        <p:sp>
          <p:nvSpPr>
            <p:cNvPr id="14" name="Can 13"/>
            <p:cNvSpPr/>
            <p:nvPr/>
          </p:nvSpPr>
          <p:spPr>
            <a:xfrm rot="5400000">
              <a:off x="1826260" y="4668520"/>
              <a:ext cx="695960" cy="325120"/>
            </a:xfrm>
            <a:prstGeom prst="can">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an 14"/>
            <p:cNvSpPr/>
            <p:nvPr/>
          </p:nvSpPr>
          <p:spPr>
            <a:xfrm rot="5400000">
              <a:off x="5280660" y="4668520"/>
              <a:ext cx="695960" cy="325120"/>
            </a:xfrm>
            <a:prstGeom prst="can">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an 15"/>
            <p:cNvSpPr/>
            <p:nvPr/>
          </p:nvSpPr>
          <p:spPr>
            <a:xfrm rot="5400000">
              <a:off x="5849620" y="4320540"/>
              <a:ext cx="695960" cy="325120"/>
            </a:xfrm>
            <a:prstGeom prst="can">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Cube 16"/>
            <p:cNvSpPr/>
            <p:nvPr/>
          </p:nvSpPr>
          <p:spPr>
            <a:xfrm>
              <a:off x="1849120" y="1981200"/>
              <a:ext cx="4582160" cy="2987040"/>
            </a:xfrm>
            <a:prstGeom prst="cube">
              <a:avLst>
                <a:gd name="adj" fmla="val 17857"/>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Frame 17"/>
            <p:cNvSpPr/>
            <p:nvPr/>
          </p:nvSpPr>
          <p:spPr>
            <a:xfrm>
              <a:off x="1849120" y="2519680"/>
              <a:ext cx="3980951" cy="2448560"/>
            </a:xfrm>
            <a:prstGeom prst="frame">
              <a:avLst>
                <a:gd name="adj1" fmla="val 5446"/>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19" name="Rectangle 18"/>
            <p:cNvSpPr/>
            <p:nvPr/>
          </p:nvSpPr>
          <p:spPr>
            <a:xfrm>
              <a:off x="2011679" y="3749040"/>
              <a:ext cx="3658259" cy="137160"/>
            </a:xfrm>
            <a:prstGeom prst="rect">
              <a:avLst/>
            </a:prstGeom>
            <a:grp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0" name="Straight Connector 19"/>
            <p:cNvCxnSpPr/>
            <p:nvPr/>
          </p:nvCxnSpPr>
          <p:spPr>
            <a:xfrm>
              <a:off x="2397760" y="3886200"/>
              <a:ext cx="0" cy="508000"/>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011679" y="3291840"/>
              <a:ext cx="386080" cy="426720"/>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2011679" y="4378960"/>
              <a:ext cx="386080" cy="432334"/>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397760" y="3291840"/>
              <a:ext cx="3272178" cy="0"/>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397760" y="4394200"/>
              <a:ext cx="3272178" cy="0"/>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397760" y="2661920"/>
              <a:ext cx="0" cy="629920"/>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a:off x="6420107" y="4833970"/>
            <a:ext cx="724470" cy="562996"/>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6" name="Content Placeholder 22">
            <a:extLst>
              <a:ext uri="{FF2B5EF4-FFF2-40B4-BE49-F238E27FC236}">
                <a16:creationId xmlns:a16="http://schemas.microsoft.com/office/drawing/2014/main" id="{04CF4D35-7FED-2341-A69C-B74C44810D07}"/>
              </a:ext>
            </a:extLst>
          </p:cNvPr>
          <p:cNvSpPr txBox="1">
            <a:spLocks/>
          </p:cNvSpPr>
          <p:nvPr/>
        </p:nvSpPr>
        <p:spPr>
          <a:xfrm>
            <a:off x="8817308" y="0"/>
            <a:ext cx="3340474" cy="1996751"/>
          </a:xfrm>
          <a:prstGeom prst="rect">
            <a:avLst/>
          </a:prstGeom>
          <a:solidFill>
            <a:srgbClr val="002060"/>
          </a:solidFill>
          <a:ln w="76200">
            <a:solidFill>
              <a:schemeClr val="bg1"/>
            </a:solidFill>
          </a:ln>
        </p:spPr>
        <p:txBody>
          <a:bodyPr vert="horz" lIns="91440" tIns="45720" rIns="91440" bIns="45720" rtlCol="0">
            <a:noAutofit/>
          </a:bodyPr>
          <a:lstStyle>
            <a:lvl1pPr marL="0" indent="0" algn="l" defTabSz="457200" rtl="0" eaLnBrk="1" latinLnBrk="0" hangingPunct="1">
              <a:spcBef>
                <a:spcPct val="20000"/>
              </a:spcBef>
              <a:buFont typeface="Arial"/>
              <a:buNone/>
              <a:defRPr sz="6000" b="1" i="0" kern="1200" baseline="0">
                <a:solidFill>
                  <a:srgbClr val="000000"/>
                </a:solidFill>
                <a:latin typeface="Calibri" panose="020F0502020204030204" pitchFamily="34" charset="0"/>
                <a:ea typeface="+mn-ea"/>
                <a:cs typeface="+mn-cs"/>
              </a:defRPr>
            </a:lvl1pPr>
            <a:lvl2pPr marL="742950" indent="-285750" algn="l" defTabSz="457200" rtl="0" eaLnBrk="1" latinLnBrk="0" hangingPunct="1">
              <a:spcBef>
                <a:spcPct val="20000"/>
              </a:spcBef>
              <a:buFont typeface="Wingdings" panose="05000000000000000000" pitchFamily="2" charset="2"/>
              <a:buChar char="Ø"/>
              <a:defRPr sz="2600" kern="1200">
                <a:solidFill>
                  <a:srgbClr val="000000"/>
                </a:solidFill>
                <a:latin typeface="+mn-lt"/>
                <a:ea typeface="+mn-ea"/>
                <a:cs typeface="+mn-cs"/>
              </a:defRPr>
            </a:lvl2pPr>
            <a:lvl3pPr marL="914400" indent="0" algn="l" defTabSz="457200" rtl="0" eaLnBrk="1" latinLnBrk="0" hangingPunct="1">
              <a:spcBef>
                <a:spcPct val="20000"/>
              </a:spcBef>
              <a:buFont typeface="Arial" panose="020B0604020202020204" pitchFamily="34" charset="0"/>
              <a:buNone/>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3200" dirty="0">
                <a:solidFill>
                  <a:schemeClr val="bg1"/>
                </a:solidFill>
                <a:latin typeface="Times New Roman" panose="02020603050405020304" pitchFamily="18" charset="0"/>
                <a:cs typeface="Times New Roman" panose="02020603050405020304" pitchFamily="18" charset="0"/>
              </a:rPr>
              <a:t>Breakfast </a:t>
            </a:r>
          </a:p>
          <a:p>
            <a:pPr algn="ctr"/>
            <a:r>
              <a:rPr lang="en-US" sz="3200" dirty="0">
                <a:solidFill>
                  <a:schemeClr val="bg1"/>
                </a:solidFill>
                <a:latin typeface="Times New Roman" panose="02020603050405020304" pitchFamily="18" charset="0"/>
                <a:cs typeface="Times New Roman" panose="02020603050405020304" pitchFamily="18" charset="0"/>
              </a:rPr>
              <a:t>Meal Service </a:t>
            </a:r>
          </a:p>
          <a:p>
            <a:pPr algn="ctr"/>
            <a:r>
              <a:rPr lang="en-US" sz="3200" dirty="0">
                <a:solidFill>
                  <a:schemeClr val="bg1"/>
                </a:solidFill>
                <a:latin typeface="Times New Roman" panose="02020603050405020304" pitchFamily="18" charset="0"/>
                <a:cs typeface="Times New Roman" panose="02020603050405020304" pitchFamily="18" charset="0"/>
              </a:rPr>
              <a:t>Set-Up</a:t>
            </a:r>
          </a:p>
        </p:txBody>
      </p:sp>
      <p:pic>
        <p:nvPicPr>
          <p:cNvPr id="12" name="Picture 11">
            <a:extLst>
              <a:ext uri="{FF2B5EF4-FFF2-40B4-BE49-F238E27FC236}">
                <a16:creationId xmlns:a16="http://schemas.microsoft.com/office/drawing/2014/main" id="{78087E38-F13F-763D-9F1B-0265F01C24A9}"/>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rot="155198">
            <a:off x="6658481" y="4457586"/>
            <a:ext cx="1506028" cy="1543474"/>
          </a:xfrm>
          <a:prstGeom prst="rect">
            <a:avLst/>
          </a:prstGeom>
          <a:ln w="19050">
            <a:solidFill>
              <a:schemeClr val="tx1"/>
            </a:solidFill>
          </a:ln>
          <a:scene3d>
            <a:camera prst="perspectiveContrastingRightFacing">
              <a:rot lat="600000" lon="16800000" rev="213211"/>
            </a:camera>
            <a:lightRig rig="threePt" dir="t"/>
          </a:scene3d>
        </p:spPr>
      </p:pic>
      <p:sp>
        <p:nvSpPr>
          <p:cNvPr id="28" name="Frame 27"/>
          <p:cNvSpPr/>
          <p:nvPr/>
        </p:nvSpPr>
        <p:spPr>
          <a:xfrm>
            <a:off x="3901146" y="6385738"/>
            <a:ext cx="1129847"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29" name="Can 28"/>
          <p:cNvSpPr/>
          <p:nvPr/>
        </p:nvSpPr>
        <p:spPr>
          <a:xfrm rot="5228088">
            <a:off x="3743648" y="6373767"/>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ame 29"/>
          <p:cNvSpPr/>
          <p:nvPr/>
        </p:nvSpPr>
        <p:spPr>
          <a:xfrm>
            <a:off x="4530339" y="4006023"/>
            <a:ext cx="390752" cy="2496059"/>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31" name="Rounded Rectangle 30"/>
          <p:cNvSpPr/>
          <p:nvPr/>
        </p:nvSpPr>
        <p:spPr>
          <a:xfrm>
            <a:off x="4507971" y="3963944"/>
            <a:ext cx="469246" cy="91975"/>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a:ea typeface="+mn-ea"/>
              <a:cs typeface="+mn-cs"/>
            </a:endParaRPr>
          </a:p>
        </p:txBody>
      </p:sp>
      <p:grpSp>
        <p:nvGrpSpPr>
          <p:cNvPr id="32" name="Group 31"/>
          <p:cNvGrpSpPr/>
          <p:nvPr/>
        </p:nvGrpSpPr>
        <p:grpSpPr>
          <a:xfrm>
            <a:off x="3910655" y="4807932"/>
            <a:ext cx="1517042" cy="1700163"/>
            <a:chOff x="7954133" y="2608512"/>
            <a:chExt cx="2090827" cy="2276276"/>
          </a:xfrm>
        </p:grpSpPr>
        <p:sp>
          <p:nvSpPr>
            <p:cNvPr id="34" name="Cube 33"/>
            <p:cNvSpPr/>
            <p:nvPr/>
          </p:nvSpPr>
          <p:spPr>
            <a:xfrm>
              <a:off x="7954133" y="3385451"/>
              <a:ext cx="1810774" cy="1499337"/>
            </a:xfrm>
            <a:prstGeom prst="cube">
              <a:avLst/>
            </a:prstGeom>
            <a:solidFill>
              <a:srgbClr val="C0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5" name="Picture 34"/>
            <p:cNvPicPr>
              <a:picLocks noChangeAspect="1"/>
            </p:cNvPicPr>
            <p:nvPr/>
          </p:nvPicPr>
          <p:blipFill>
            <a:blip r:embed="rId10" cstate="email">
              <a:lum bright="70000" contrast="-70000"/>
              <a:extLst>
                <a:ext uri="{BEBA8EAE-BF5A-486C-A8C5-ECC9F3942E4B}">
                  <a14:imgProps xmlns:a14="http://schemas.microsoft.com/office/drawing/2010/main">
                    <a14:imgLayer r:embed="rId11">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a:ext>
              </a:extLst>
            </a:blip>
            <a:stretch>
              <a:fillRect/>
            </a:stretch>
          </p:blipFill>
          <p:spPr>
            <a:xfrm>
              <a:off x="8471271" y="3943331"/>
              <a:ext cx="449209" cy="631476"/>
            </a:xfrm>
            <a:prstGeom prst="rect">
              <a:avLst/>
            </a:prstGeom>
            <a:ln w="12700">
              <a:noFill/>
            </a:ln>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w="12700">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w="12700">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Parallelogram 38"/>
            <p:cNvSpPr/>
            <p:nvPr/>
          </p:nvSpPr>
          <p:spPr>
            <a:xfrm>
              <a:off x="8358400" y="2608512"/>
              <a:ext cx="1686560" cy="765524"/>
            </a:xfrm>
            <a:prstGeom prst="parallelogram">
              <a:avLst>
                <a:gd name="adj" fmla="val 31677"/>
              </a:avLst>
            </a:prstGeom>
            <a:solidFill>
              <a:srgbClr val="C00000"/>
            </a:solidFill>
            <a:ln w="12700">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w="12700">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3" name="Can 32"/>
          <p:cNvSpPr/>
          <p:nvPr/>
        </p:nvSpPr>
        <p:spPr>
          <a:xfrm rot="5228088">
            <a:off x="4872988" y="6443906"/>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84A5339D-FBA8-84ED-7D59-A97644E834A9}"/>
              </a:ext>
            </a:extLst>
          </p:cNvPr>
          <p:cNvGrpSpPr/>
          <p:nvPr/>
        </p:nvGrpSpPr>
        <p:grpSpPr>
          <a:xfrm>
            <a:off x="5402425" y="3376271"/>
            <a:ext cx="1268931" cy="1121317"/>
            <a:chOff x="4133610" y="1173178"/>
            <a:chExt cx="1964397" cy="1592882"/>
          </a:xfrm>
        </p:grpSpPr>
        <p:sp>
          <p:nvSpPr>
            <p:cNvPr id="10" name="Cube 9">
              <a:extLst>
                <a:ext uri="{FF2B5EF4-FFF2-40B4-BE49-F238E27FC236}">
                  <a16:creationId xmlns:a16="http://schemas.microsoft.com/office/drawing/2014/main" id="{31673EBA-0D12-7770-84E1-D25DD85C9B1D}"/>
                </a:ext>
              </a:extLst>
            </p:cNvPr>
            <p:cNvSpPr/>
            <p:nvPr/>
          </p:nvSpPr>
          <p:spPr>
            <a:xfrm>
              <a:off x="4133610" y="1855168"/>
              <a:ext cx="1712797" cy="910892"/>
            </a:xfrm>
            <a:prstGeom prst="cube">
              <a:avLst>
                <a:gd name="adj" fmla="val 50195"/>
              </a:avLst>
            </a:prstGeom>
            <a:solidFill>
              <a:srgbClr val="0033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Parallelogram 10">
              <a:extLst>
                <a:ext uri="{FF2B5EF4-FFF2-40B4-BE49-F238E27FC236}">
                  <a16:creationId xmlns:a16="http://schemas.microsoft.com/office/drawing/2014/main" id="{4141D307-9C56-808A-AC8B-33F1294B6FA1}"/>
                </a:ext>
              </a:extLst>
            </p:cNvPr>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Parallelogram 36">
              <a:extLst>
                <a:ext uri="{FF2B5EF4-FFF2-40B4-BE49-F238E27FC236}">
                  <a16:creationId xmlns:a16="http://schemas.microsoft.com/office/drawing/2014/main" id="{9A2F45FA-78DB-09F4-2D43-BBE8720C7FF0}"/>
                </a:ext>
              </a:extLst>
            </p:cNvPr>
            <p:cNvSpPr/>
            <p:nvPr/>
          </p:nvSpPr>
          <p:spPr>
            <a:xfrm>
              <a:off x="4589029" y="1173178"/>
              <a:ext cx="1508978" cy="680090"/>
            </a:xfrm>
            <a:prstGeom prst="parallelogram">
              <a:avLst>
                <a:gd name="adj" fmla="val 38588"/>
              </a:avLst>
            </a:prstGeom>
            <a:solidFill>
              <a:srgbClr val="0033CC"/>
            </a:soli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Parallelogram 77">
              <a:extLst>
                <a:ext uri="{FF2B5EF4-FFF2-40B4-BE49-F238E27FC236}">
                  <a16:creationId xmlns:a16="http://schemas.microsoft.com/office/drawing/2014/main" id="{618FA3FF-10F4-849A-BF41-3B4093EC323F}"/>
                </a:ext>
              </a:extLst>
            </p:cNvPr>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0" name="Block Arc 79">
              <a:extLst>
                <a:ext uri="{FF2B5EF4-FFF2-40B4-BE49-F238E27FC236}">
                  <a16:creationId xmlns:a16="http://schemas.microsoft.com/office/drawing/2014/main" id="{26CEE3C4-3F27-F875-5957-9B7B8FBF9C91}"/>
                </a:ext>
              </a:extLst>
            </p:cNvPr>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pic>
        <p:nvPicPr>
          <p:cNvPr id="98" name="Picture 97">
            <a:extLst>
              <a:ext uri="{FF2B5EF4-FFF2-40B4-BE49-F238E27FC236}">
                <a16:creationId xmlns:a16="http://schemas.microsoft.com/office/drawing/2014/main" id="{BC416D79-6DE9-EFF0-F607-6E4240DF77BF}"/>
              </a:ext>
            </a:extLst>
          </p:cNvPr>
          <p:cNvPicPr>
            <a:picLocks noChangeAspect="1"/>
          </p:cNvPicPr>
          <p:nvPr/>
        </p:nvPicPr>
        <p:blipFill>
          <a:blip r:embed="rId12" cstate="email">
            <a:extLst>
              <a:ext uri="{BEBA8EAE-BF5A-486C-A8C5-ECC9F3942E4B}">
                <a14:imgProps xmlns:a14="http://schemas.microsoft.com/office/drawing/2010/main">
                  <a14:imgLayer r:embed="rId13">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 uri="{28A0092B-C50C-407E-A947-70E740481C1C}">
                <a14:useLocalDpi xmlns:a14="http://schemas.microsoft.com/office/drawing/2010/main"/>
              </a:ext>
            </a:extLst>
          </a:blip>
          <a:stretch>
            <a:fillRect/>
          </a:stretch>
        </p:blipFill>
        <p:spPr>
          <a:xfrm>
            <a:off x="4745737" y="5221460"/>
            <a:ext cx="252388" cy="355312"/>
          </a:xfrm>
          <a:prstGeom prst="rect">
            <a:avLst/>
          </a:prstGeom>
        </p:spPr>
      </p:pic>
      <p:pic>
        <p:nvPicPr>
          <p:cNvPr id="96" name="Picture 95">
            <a:extLst>
              <a:ext uri="{FF2B5EF4-FFF2-40B4-BE49-F238E27FC236}">
                <a16:creationId xmlns:a16="http://schemas.microsoft.com/office/drawing/2014/main" id="{0BF456AE-C9DB-023B-0897-8DEEDEEBE948}"/>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 uri="{28A0092B-C50C-407E-A947-70E740481C1C}">
                <a14:useLocalDpi xmlns:a14="http://schemas.microsoft.com/office/drawing/2010/main"/>
              </a:ext>
            </a:extLst>
          </a:blip>
          <a:stretch>
            <a:fillRect/>
          </a:stretch>
        </p:blipFill>
        <p:spPr>
          <a:xfrm>
            <a:off x="4335053" y="5241658"/>
            <a:ext cx="270537" cy="371912"/>
          </a:xfrm>
          <a:prstGeom prst="rect">
            <a:avLst/>
          </a:prstGeom>
        </p:spPr>
      </p:pic>
      <p:grpSp>
        <p:nvGrpSpPr>
          <p:cNvPr id="48" name="Group 47"/>
          <p:cNvGrpSpPr/>
          <p:nvPr/>
        </p:nvGrpSpPr>
        <p:grpSpPr>
          <a:xfrm>
            <a:off x="6295408" y="3444440"/>
            <a:ext cx="1309577" cy="1080654"/>
            <a:chOff x="4133610" y="1173178"/>
            <a:chExt cx="1964397" cy="1592882"/>
          </a:xfrm>
        </p:grpSpPr>
        <p:sp>
          <p:nvSpPr>
            <p:cNvPr id="49" name="Cube 48"/>
            <p:cNvSpPr/>
            <p:nvPr/>
          </p:nvSpPr>
          <p:spPr>
            <a:xfrm>
              <a:off x="4133610" y="1855168"/>
              <a:ext cx="1712797" cy="910892"/>
            </a:xfrm>
            <a:prstGeom prst="cube">
              <a:avLst>
                <a:gd name="adj" fmla="val 50195"/>
              </a:avLst>
            </a:prstGeom>
            <a:solidFill>
              <a:srgbClr val="0033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sp>
        <p:nvSpPr>
          <p:cNvPr id="107" name="Can 32">
            <a:extLst>
              <a:ext uri="{FF2B5EF4-FFF2-40B4-BE49-F238E27FC236}">
                <a16:creationId xmlns:a16="http://schemas.microsoft.com/office/drawing/2014/main" id="{F446D0BE-80C5-D900-71E3-2097A1A94AAF}"/>
              </a:ext>
            </a:extLst>
          </p:cNvPr>
          <p:cNvSpPr/>
          <p:nvPr/>
        </p:nvSpPr>
        <p:spPr>
          <a:xfrm rot="5228088">
            <a:off x="5060472" y="6230971"/>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9CD2686E-86DD-4485-8186-773BBD98254B" descr="cid:9CD2686E-86DD-4485-8186-773BBD98254B">
            <a:extLst>
              <a:ext uri="{FF2B5EF4-FFF2-40B4-BE49-F238E27FC236}">
                <a16:creationId xmlns:a16="http://schemas.microsoft.com/office/drawing/2014/main" id="{AFBBA046-9D5A-5847-D924-48F48049D36A}"/>
              </a:ext>
            </a:extLst>
          </p:cNvPr>
          <p:cNvPicPr>
            <a:picLocks noChangeAspect="1" noChangeArrowheads="1"/>
          </p:cNvPicPr>
          <p:nvPr/>
        </p:nvPicPr>
        <p:blipFill rotWithShape="1">
          <a:blip r:embed="rId16" r:link="rId18" cstate="email">
            <a:extLst>
              <a:ext uri="{BEBA8EAE-BF5A-486C-A8C5-ECC9F3942E4B}">
                <a14:imgProps xmlns:a14="http://schemas.microsoft.com/office/drawing/2010/main">
                  <a14:imgLayer r:embed="rId17">
                    <a14:imgEffect>
                      <a14:backgroundRemoval t="0" b="100000" l="0" r="100000">
                        <a14:foregroundMark x1="23177" y1="85915" x2="12642" y2="44507"/>
                        <a14:foregroundMark x1="12642" y1="44507" x2="25932" y2="38310"/>
                        <a14:foregroundMark x1="25932" y1="38310" x2="59481" y2="40000"/>
                        <a14:foregroundMark x1="59481" y1="40000" x2="66613" y2="47887"/>
                        <a14:foregroundMark x1="66613" y1="47887" x2="60616" y2="66761"/>
                        <a14:foregroundMark x1="60616" y1="66761" x2="24959" y2="85070"/>
                        <a14:foregroundMark x1="24959" y1="85070" x2="23501" y2="85352"/>
                        <a14:backgroundMark x1="4538" y1="20000" x2="7780" y2="76056"/>
                        <a14:backgroundMark x1="7780" y1="76056" x2="14587" y2="93239"/>
                        <a14:backgroundMark x1="14587" y1="93239" x2="99352" y2="87324"/>
                        <a14:backgroundMark x1="0" y1="98592" x2="14100" y2="98028"/>
                        <a14:backgroundMark x1="0" y1="84789" x2="11021" y2="86761"/>
                        <a14:backgroundMark x1="11183" y1="87042" x2="12318" y2="99718"/>
                        <a14:backgroundMark x1="93841" y1="12958" x2="99028" y2="43099"/>
                        <a14:backgroundMark x1="99028" y1="43099" x2="97083" y2="78028"/>
                        <a14:backgroundMark x1="97083" y1="78028" x2="96596" y2="79155"/>
                        <a14:backgroundMark x1="92058" y1="0" x2="93193" y2="9859"/>
                        <a14:backgroundMark x1="93355" y1="10141" x2="99838" y2="18028"/>
                      </a14:backgroundRemoval>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rot="21272765" flipH="1">
            <a:off x="5399996" y="4742882"/>
            <a:ext cx="1093697" cy="70964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F9C7A114-E771-2F21-A18C-9193474FA91B}"/>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 uri="{28A0092B-C50C-407E-A947-70E740481C1C}">
                <a14:useLocalDpi xmlns:a14="http://schemas.microsoft.com/office/drawing/2010/main"/>
              </a:ext>
            </a:extLst>
          </a:blip>
          <a:stretch>
            <a:fillRect/>
          </a:stretch>
        </p:blipFill>
        <p:spPr>
          <a:xfrm>
            <a:off x="4093738" y="5256371"/>
            <a:ext cx="270537" cy="371912"/>
          </a:xfrm>
          <a:prstGeom prst="rect">
            <a:avLst/>
          </a:prstGeom>
        </p:spPr>
      </p:pic>
      <p:pic>
        <p:nvPicPr>
          <p:cNvPr id="42" name="Picture 41">
            <a:extLst>
              <a:ext uri="{FF2B5EF4-FFF2-40B4-BE49-F238E27FC236}">
                <a16:creationId xmlns:a16="http://schemas.microsoft.com/office/drawing/2014/main" id="{F7299177-ECEF-FF60-08A1-D70F65CBDA86}"/>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 uri="{28A0092B-C50C-407E-A947-70E740481C1C}">
                <a14:useLocalDpi xmlns:a14="http://schemas.microsoft.com/office/drawing/2010/main"/>
              </a:ext>
            </a:extLst>
          </a:blip>
          <a:stretch>
            <a:fillRect/>
          </a:stretch>
        </p:blipFill>
        <p:spPr>
          <a:xfrm>
            <a:off x="4520628" y="5109116"/>
            <a:ext cx="270537" cy="371912"/>
          </a:xfrm>
          <a:prstGeom prst="rect">
            <a:avLst/>
          </a:prstGeom>
        </p:spPr>
      </p:pic>
      <p:pic>
        <p:nvPicPr>
          <p:cNvPr id="45" name="Picture 44">
            <a:extLst>
              <a:ext uri="{FF2B5EF4-FFF2-40B4-BE49-F238E27FC236}">
                <a16:creationId xmlns:a16="http://schemas.microsoft.com/office/drawing/2014/main" id="{33CF49D7-4E56-F47C-B084-DEBE9BE9B0A6}"/>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 uri="{28A0092B-C50C-407E-A947-70E740481C1C}">
                <a14:useLocalDpi xmlns:a14="http://schemas.microsoft.com/office/drawing/2010/main"/>
              </a:ext>
            </a:extLst>
          </a:blip>
          <a:stretch>
            <a:fillRect/>
          </a:stretch>
        </p:blipFill>
        <p:spPr>
          <a:xfrm>
            <a:off x="4198181" y="5088623"/>
            <a:ext cx="270537" cy="371912"/>
          </a:xfrm>
          <a:prstGeom prst="rect">
            <a:avLst/>
          </a:prstGeom>
        </p:spPr>
      </p:pic>
      <p:sp>
        <p:nvSpPr>
          <p:cNvPr id="46" name="Rectangle 45">
            <a:extLst>
              <a:ext uri="{FF2B5EF4-FFF2-40B4-BE49-F238E27FC236}">
                <a16:creationId xmlns:a16="http://schemas.microsoft.com/office/drawing/2014/main" id="{16E9B4C9-DD21-9E1C-F639-EE461DD6E8E7}"/>
              </a:ext>
            </a:extLst>
          </p:cNvPr>
          <p:cNvSpPr/>
          <p:nvPr/>
        </p:nvSpPr>
        <p:spPr>
          <a:xfrm>
            <a:off x="2264537" y="431301"/>
            <a:ext cx="2526628" cy="1444378"/>
          </a:xfrm>
          <a:prstGeom prst="rect">
            <a:avLst/>
          </a:prstGeom>
          <a:gradFill>
            <a:gsLst>
              <a:gs pos="0">
                <a:srgbClr val="6D898D"/>
              </a:gs>
              <a:gs pos="74000">
                <a:srgbClr val="5E7F86"/>
              </a:gs>
              <a:gs pos="83000">
                <a:srgbClr val="567881"/>
              </a:gs>
              <a:gs pos="100000">
                <a:srgbClr val="55778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7" name="Group 26">
            <a:extLst>
              <a:ext uri="{FF2B5EF4-FFF2-40B4-BE49-F238E27FC236}">
                <a16:creationId xmlns:a16="http://schemas.microsoft.com/office/drawing/2014/main" id="{9FEE9BB1-476A-6A36-DC30-5B4288F79B86}"/>
              </a:ext>
            </a:extLst>
          </p:cNvPr>
          <p:cNvGrpSpPr/>
          <p:nvPr/>
        </p:nvGrpSpPr>
        <p:grpSpPr>
          <a:xfrm flipH="1">
            <a:off x="1083823" y="1414046"/>
            <a:ext cx="2927912" cy="5268242"/>
            <a:chOff x="8594095" y="1616543"/>
            <a:chExt cx="2623409" cy="4068747"/>
          </a:xfrm>
        </p:grpSpPr>
        <p:pic>
          <p:nvPicPr>
            <p:cNvPr id="3" name="Picture 8" descr="Free Pencil Clipart Transparent, Download Free Pencil Clipart Transparent  png images, Free ClipArts on Clipart Library">
              <a:extLst>
                <a:ext uri="{FF2B5EF4-FFF2-40B4-BE49-F238E27FC236}">
                  <a16:creationId xmlns:a16="http://schemas.microsoft.com/office/drawing/2014/main" id="{5D2D1AB0-B2AC-A434-8F61-7673644CF386}"/>
                </a:ext>
              </a:extLst>
            </p:cNvPr>
            <p:cNvPicPr>
              <a:picLocks noChangeAspect="1" noChangeArrowheads="1"/>
            </p:cNvPicPr>
            <p:nvPr/>
          </p:nvPicPr>
          <p:blipFill rotWithShape="1">
            <a:blip r:embed="rId19" cstate="email">
              <a:extLst>
                <a:ext uri="{BEBA8EAE-BF5A-486C-A8C5-ECC9F3942E4B}">
                  <a14:imgProps xmlns:a14="http://schemas.microsoft.com/office/drawing/2010/main">
                    <a14:imgLayer r:embed="rId20">
                      <a14:imgEffect>
                        <a14:backgroundRemoval t="0" b="100000" l="2667" r="97778">
                          <a14:foregroundMark x1="7111" y1="53061" x2="18222" y2="55102"/>
                          <a14:foregroundMark x1="3111" y1="53061" x2="3111" y2="53061"/>
                          <a14:foregroundMark x1="84889" y1="46939" x2="97778" y2="42857"/>
                          <a14:foregroundMark x1="88000" y1="71429" x2="91556" y2="69388"/>
                        </a14:backgroundRemoval>
                      </a14:imgEffect>
                    </a14:imgLayer>
                  </a14:imgProps>
                </a:ext>
                <a:ext uri="{28A0092B-C50C-407E-A947-70E740481C1C}">
                  <a14:useLocalDpi xmlns:a14="http://schemas.microsoft.com/office/drawing/2010/main"/>
                </a:ext>
              </a:extLst>
            </a:blip>
            <a:srcRect/>
            <a:stretch/>
          </p:blipFill>
          <p:spPr bwMode="auto">
            <a:xfrm rot="17902951">
              <a:off x="9209963" y="3095373"/>
              <a:ext cx="564632" cy="13843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3D5C734A-E958-A1DA-98B2-8E09F27A8010}"/>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flipH="1">
              <a:off x="8594095" y="1616543"/>
              <a:ext cx="2623409" cy="4068747"/>
            </a:xfrm>
            <a:prstGeom prst="rect">
              <a:avLst/>
            </a:prstGeom>
            <a:noFill/>
            <a:extLst>
              <a:ext uri="{909E8E84-426E-40DD-AFC4-6F175D3DCCD1}">
                <a14:hiddenFill xmlns:a14="http://schemas.microsoft.com/office/drawing/2010/main">
                  <a:solidFill>
                    <a:srgbClr val="FFFFFF"/>
                  </a:solidFill>
                </a14:hiddenFill>
              </a:ext>
            </a:extLst>
          </p:spPr>
        </p:pic>
      </p:grpSp>
      <p:pic>
        <p:nvPicPr>
          <p:cNvPr id="83" name="Picture 8" descr="Banana Fruit Cartoon PNG | PNG Mart">
            <a:extLst>
              <a:ext uri="{FF2B5EF4-FFF2-40B4-BE49-F238E27FC236}">
                <a16:creationId xmlns:a16="http://schemas.microsoft.com/office/drawing/2014/main" id="{64B914A0-CA72-B808-5065-17B2987A3129}"/>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rot="20216978">
            <a:off x="6854484" y="3911389"/>
            <a:ext cx="485974" cy="23219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 descr="Banana Fruit Cartoon PNG | PNG Mart">
            <a:extLst>
              <a:ext uri="{FF2B5EF4-FFF2-40B4-BE49-F238E27FC236}">
                <a16:creationId xmlns:a16="http://schemas.microsoft.com/office/drawing/2014/main" id="{A4AD5680-B3A2-FE76-BBD5-CEBBFA2BF055}"/>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rot="19325298">
            <a:off x="6853716" y="3742129"/>
            <a:ext cx="546825" cy="261269"/>
          </a:xfrm>
          <a:prstGeom prst="rect">
            <a:avLst/>
          </a:prstGeom>
          <a:noFill/>
          <a:extLst>
            <a:ext uri="{909E8E84-426E-40DD-AFC4-6F175D3DCCD1}">
              <a14:hiddenFill xmlns:a14="http://schemas.microsoft.com/office/drawing/2010/main">
                <a:solidFill>
                  <a:srgbClr val="FFFFFF"/>
                </a:solidFill>
              </a14:hiddenFill>
            </a:ext>
          </a:extLst>
        </p:spPr>
      </p:pic>
      <p:pic>
        <p:nvPicPr>
          <p:cNvPr id="86" name="D14BEEA6-0D2C-4107-A470-7D81FDA5BF76" descr="D14BEEA6-0D2C-4107-A470-7D81FDA5BF76">
            <a:extLst>
              <a:ext uri="{FF2B5EF4-FFF2-40B4-BE49-F238E27FC236}">
                <a16:creationId xmlns:a16="http://schemas.microsoft.com/office/drawing/2014/main" id="{99DCCFA5-ECAF-98FF-E238-9902DC14F717}"/>
              </a:ext>
            </a:extLst>
          </p:cNvPr>
          <p:cNvPicPr>
            <a:picLocks noChangeAspect="1" noChangeArrowheads="1"/>
          </p:cNvPicPr>
          <p:nvPr/>
        </p:nvPicPr>
        <p:blipFill>
          <a:blip r:embed="rId24" cstate="email">
            <a:extLst>
              <a:ext uri="{BEBA8EAE-BF5A-486C-A8C5-ECC9F3942E4B}">
                <a14:imgProps xmlns:a14="http://schemas.microsoft.com/office/drawing/2010/main">
                  <a14:imgLayer r:embed="rId25">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a:ext>
            </a:extLst>
          </a:blip>
          <a:srcRect/>
          <a:stretch>
            <a:fillRect/>
          </a:stretch>
        </p:blipFill>
        <p:spPr bwMode="auto">
          <a:xfrm>
            <a:off x="6626340" y="3827656"/>
            <a:ext cx="296515" cy="29651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9" name="D14BEEA6-0D2C-4107-A470-7D81FDA5BF76" descr="D14BEEA6-0D2C-4107-A470-7D81FDA5BF76">
            <a:extLst>
              <a:ext uri="{FF2B5EF4-FFF2-40B4-BE49-F238E27FC236}">
                <a16:creationId xmlns:a16="http://schemas.microsoft.com/office/drawing/2014/main" id="{283669B9-D886-6CE7-8234-F3C0E20A0364}"/>
              </a:ext>
            </a:extLst>
          </p:cNvPr>
          <p:cNvPicPr>
            <a:picLocks noChangeAspect="1" noChangeArrowheads="1"/>
          </p:cNvPicPr>
          <p:nvPr/>
        </p:nvPicPr>
        <p:blipFill>
          <a:blip r:embed="rId24" cstate="email">
            <a:extLst>
              <a:ext uri="{BEBA8EAE-BF5A-486C-A8C5-ECC9F3942E4B}">
                <a14:imgProps xmlns:a14="http://schemas.microsoft.com/office/drawing/2010/main">
                  <a14:imgLayer r:embed="rId25">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a:ext>
            </a:extLst>
          </a:blip>
          <a:srcRect/>
          <a:stretch>
            <a:fillRect/>
          </a:stretch>
        </p:blipFill>
        <p:spPr bwMode="auto">
          <a:xfrm>
            <a:off x="6407634" y="3911793"/>
            <a:ext cx="294734" cy="2947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1" name="Picture 90" descr="Cinnamon Toast Crunch™ Cereal Single Serve Cup 2 oz | General Mills  Foodservice">
            <a:extLst>
              <a:ext uri="{FF2B5EF4-FFF2-40B4-BE49-F238E27FC236}">
                <a16:creationId xmlns:a16="http://schemas.microsoft.com/office/drawing/2014/main" id="{D1906516-FAA6-405D-9810-8A31358C60E1}"/>
              </a:ext>
            </a:extLst>
          </p:cNvPr>
          <p:cNvPicPr>
            <a:picLocks noChangeAspect="1" noChangeArrowheads="1"/>
          </p:cNvPicPr>
          <p:nvPr/>
        </p:nvPicPr>
        <p:blipFill rotWithShape="1">
          <a:blip r:embed="rId26" cstate="email">
            <a:extLst>
              <a:ext uri="{BEBA8EAE-BF5A-486C-A8C5-ECC9F3942E4B}">
                <a14:imgProps xmlns:a14="http://schemas.microsoft.com/office/drawing/2010/main">
                  <a14:imgLayer r:embed="rId27">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20615831">
            <a:off x="5667537" y="3741908"/>
            <a:ext cx="272066" cy="27340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descr="Cinnamon Toast Crunch™ Cereal Single Serve Cup 2 oz | General Mills  Foodservice">
            <a:extLst>
              <a:ext uri="{FF2B5EF4-FFF2-40B4-BE49-F238E27FC236}">
                <a16:creationId xmlns:a16="http://schemas.microsoft.com/office/drawing/2014/main" id="{6581DD6D-61F1-E18F-73F5-F334EC482D45}"/>
              </a:ext>
            </a:extLst>
          </p:cNvPr>
          <p:cNvPicPr>
            <a:picLocks noChangeAspect="1" noChangeArrowheads="1"/>
          </p:cNvPicPr>
          <p:nvPr/>
        </p:nvPicPr>
        <p:blipFill rotWithShape="1">
          <a:blip r:embed="rId28" cstate="email">
            <a:extLst>
              <a:ext uri="{BEBA8EAE-BF5A-486C-A8C5-ECC9F3942E4B}">
                <a14:imgProps xmlns:a14="http://schemas.microsoft.com/office/drawing/2010/main">
                  <a14:imgLayer r:embed="rId29">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181834">
            <a:off x="6160052" y="3741823"/>
            <a:ext cx="289869" cy="291299"/>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descr="Cinnamon Toast Crunch™ Cereal Single Serve Cup 2 oz | General Mills  Foodservice">
            <a:extLst>
              <a:ext uri="{FF2B5EF4-FFF2-40B4-BE49-F238E27FC236}">
                <a16:creationId xmlns:a16="http://schemas.microsoft.com/office/drawing/2014/main" id="{4B7AA0AD-3B65-12D5-BF70-A098C04AEE83}"/>
              </a:ext>
            </a:extLst>
          </p:cNvPr>
          <p:cNvPicPr>
            <a:picLocks noChangeAspect="1" noChangeArrowheads="1"/>
          </p:cNvPicPr>
          <p:nvPr/>
        </p:nvPicPr>
        <p:blipFill rotWithShape="1">
          <a:blip r:embed="rId30" cstate="email">
            <a:extLst>
              <a:ext uri="{BEBA8EAE-BF5A-486C-A8C5-ECC9F3942E4B}">
                <a14:imgProps xmlns:a14="http://schemas.microsoft.com/office/drawing/2010/main">
                  <a14:imgLayer r:embed="rId31">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19414401">
            <a:off x="5543589" y="3868271"/>
            <a:ext cx="290770" cy="292204"/>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descr="Cinnamon Toast Crunch™ Cereal Single Serve Cup 2 oz | General Mills  Foodservice">
            <a:extLst>
              <a:ext uri="{FF2B5EF4-FFF2-40B4-BE49-F238E27FC236}">
                <a16:creationId xmlns:a16="http://schemas.microsoft.com/office/drawing/2014/main" id="{4CAA1FBC-79DB-F8EE-2C49-E8B95E4186CE}"/>
              </a:ext>
            </a:extLst>
          </p:cNvPr>
          <p:cNvPicPr>
            <a:picLocks noChangeAspect="1" noChangeArrowheads="1"/>
          </p:cNvPicPr>
          <p:nvPr/>
        </p:nvPicPr>
        <p:blipFill rotWithShape="1">
          <a:blip r:embed="rId32" cstate="email">
            <a:extLst>
              <a:ext uri="{BEBA8EAE-BF5A-486C-A8C5-ECC9F3942E4B}">
                <a14:imgProps xmlns:a14="http://schemas.microsoft.com/office/drawing/2010/main">
                  <a14:imgLayer r:embed="rId33">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20672945">
            <a:off x="5946089" y="3772044"/>
            <a:ext cx="268825" cy="270151"/>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descr="Cinnamon Toast Crunch™ Cereal Single Serve Cup 2 oz | General Mills  Foodservice">
            <a:extLst>
              <a:ext uri="{FF2B5EF4-FFF2-40B4-BE49-F238E27FC236}">
                <a16:creationId xmlns:a16="http://schemas.microsoft.com/office/drawing/2014/main" id="{182C5FBD-0722-80E7-5FD6-4BAB3EBAFDDE}"/>
              </a:ext>
            </a:extLst>
          </p:cNvPr>
          <p:cNvPicPr>
            <a:picLocks noChangeAspect="1" noChangeArrowheads="1"/>
          </p:cNvPicPr>
          <p:nvPr/>
        </p:nvPicPr>
        <p:blipFill rotWithShape="1">
          <a:blip r:embed="rId34" cstate="email">
            <a:extLst>
              <a:ext uri="{BEBA8EAE-BF5A-486C-A8C5-ECC9F3942E4B}">
                <a14:imgProps xmlns:a14="http://schemas.microsoft.com/office/drawing/2010/main">
                  <a14:imgLayer r:embed="rId35">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1198634">
            <a:off x="6009968" y="3848553"/>
            <a:ext cx="301230" cy="302716"/>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 descr="Banana Fruit Cartoon PNG | PNG Mart">
            <a:extLst>
              <a:ext uri="{FF2B5EF4-FFF2-40B4-BE49-F238E27FC236}">
                <a16:creationId xmlns:a16="http://schemas.microsoft.com/office/drawing/2014/main" id="{4F0C0D27-8211-C40F-3B0B-E0D4C98BB442}"/>
              </a:ext>
            </a:extLst>
          </p:cNvPr>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rot="20118096">
            <a:off x="6698140" y="3899223"/>
            <a:ext cx="536428" cy="2563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54A45230-529F-7A12-2253-8B87E6A46E44}"/>
              </a:ext>
            </a:extLst>
          </p:cNvPr>
          <p:cNvPicPr>
            <a:picLocks noChangeAspect="1"/>
          </p:cNvPicPr>
          <p:nvPr/>
        </p:nvPicPr>
        <p:blipFill>
          <a:blip r:embed="rId37" cstate="email">
            <a:extLst>
              <a:ext uri="{BEBA8EAE-BF5A-486C-A8C5-ECC9F3942E4B}">
                <a14:imgProps xmlns:a14="http://schemas.microsoft.com/office/drawing/2010/main">
                  <a14:imgLayer r:embed="rId38">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 uri="{28A0092B-C50C-407E-A947-70E740481C1C}">
                <a14:useLocalDpi xmlns:a14="http://schemas.microsoft.com/office/drawing/2010/main"/>
              </a:ext>
            </a:extLst>
          </a:blip>
          <a:stretch>
            <a:fillRect/>
          </a:stretch>
        </p:blipFill>
        <p:spPr>
          <a:xfrm>
            <a:off x="4514859" y="5178850"/>
            <a:ext cx="330886" cy="454875"/>
          </a:xfrm>
          <a:prstGeom prst="rect">
            <a:avLst/>
          </a:prstGeom>
        </p:spPr>
      </p:pic>
      <p:sp>
        <p:nvSpPr>
          <p:cNvPr id="47" name="TextBox 46">
            <a:extLst>
              <a:ext uri="{FF2B5EF4-FFF2-40B4-BE49-F238E27FC236}">
                <a16:creationId xmlns:a16="http://schemas.microsoft.com/office/drawing/2014/main" id="{AFD15868-6BB5-2D28-3010-7BC48F1F8C46}"/>
              </a:ext>
            </a:extLst>
          </p:cNvPr>
          <p:cNvSpPr txBox="1"/>
          <p:nvPr/>
        </p:nvSpPr>
        <p:spPr>
          <a:xfrm flipH="1">
            <a:off x="5688974" y="1467829"/>
            <a:ext cx="458489" cy="1107996"/>
          </a:xfrm>
          <a:prstGeom prst="rect">
            <a:avLst/>
          </a:prstGeom>
          <a:noFill/>
        </p:spPr>
        <p:txBody>
          <a:bodyPr wrap="square" rtlCol="0">
            <a:spAutoFit/>
          </a:bodyPr>
          <a:lstStyle/>
          <a:p>
            <a:r>
              <a:rPr lang="en-US" sz="6600" dirty="0">
                <a:solidFill>
                  <a:schemeClr val="bg1"/>
                </a:solidFill>
              </a:rPr>
              <a:t>+</a:t>
            </a:r>
          </a:p>
        </p:txBody>
      </p:sp>
      <p:sp>
        <p:nvSpPr>
          <p:cNvPr id="71" name="TextBox 70">
            <a:extLst>
              <a:ext uri="{FF2B5EF4-FFF2-40B4-BE49-F238E27FC236}">
                <a16:creationId xmlns:a16="http://schemas.microsoft.com/office/drawing/2014/main" id="{261C4A55-B1B3-C3E4-86BC-1EC930A9F695}"/>
              </a:ext>
            </a:extLst>
          </p:cNvPr>
          <p:cNvSpPr txBox="1"/>
          <p:nvPr/>
        </p:nvSpPr>
        <p:spPr>
          <a:xfrm>
            <a:off x="4529040" y="2374897"/>
            <a:ext cx="937564" cy="369332"/>
          </a:xfrm>
          <a:prstGeom prst="rect">
            <a:avLst/>
          </a:prstGeom>
          <a:noFill/>
        </p:spPr>
        <p:txBody>
          <a:bodyPr wrap="none" rtlCol="0">
            <a:spAutoFit/>
          </a:bodyPr>
          <a:lstStyle/>
          <a:p>
            <a:r>
              <a:rPr lang="en-US" dirty="0">
                <a:solidFill>
                  <a:schemeClr val="bg1"/>
                </a:solidFill>
              </a:rPr>
              <a:t>2 points</a:t>
            </a:r>
          </a:p>
        </p:txBody>
      </p:sp>
      <p:sp>
        <p:nvSpPr>
          <p:cNvPr id="93" name="TextBox 92">
            <a:extLst>
              <a:ext uri="{FF2B5EF4-FFF2-40B4-BE49-F238E27FC236}">
                <a16:creationId xmlns:a16="http://schemas.microsoft.com/office/drawing/2014/main" id="{71A36894-EE16-7178-2813-12FCC58D1CCE}"/>
              </a:ext>
            </a:extLst>
          </p:cNvPr>
          <p:cNvSpPr txBox="1"/>
          <p:nvPr/>
        </p:nvSpPr>
        <p:spPr>
          <a:xfrm>
            <a:off x="6506896" y="2319069"/>
            <a:ext cx="847796" cy="369332"/>
          </a:xfrm>
          <a:prstGeom prst="rect">
            <a:avLst/>
          </a:prstGeom>
          <a:noFill/>
        </p:spPr>
        <p:txBody>
          <a:bodyPr wrap="none" rtlCol="0">
            <a:spAutoFit/>
          </a:bodyPr>
          <a:lstStyle/>
          <a:p>
            <a:r>
              <a:rPr lang="en-US" dirty="0">
                <a:solidFill>
                  <a:schemeClr val="bg1"/>
                </a:solidFill>
              </a:rPr>
              <a:t>1 point</a:t>
            </a:r>
          </a:p>
        </p:txBody>
      </p:sp>
      <p:sp>
        <p:nvSpPr>
          <p:cNvPr id="100" name="TextBox 99">
            <a:extLst>
              <a:ext uri="{FF2B5EF4-FFF2-40B4-BE49-F238E27FC236}">
                <a16:creationId xmlns:a16="http://schemas.microsoft.com/office/drawing/2014/main" id="{F3B19CBE-1467-E213-BA23-D3E34A95B00C}"/>
              </a:ext>
            </a:extLst>
          </p:cNvPr>
          <p:cNvSpPr txBox="1"/>
          <p:nvPr/>
        </p:nvSpPr>
        <p:spPr>
          <a:xfrm>
            <a:off x="4011735" y="494531"/>
            <a:ext cx="4229043" cy="584775"/>
          </a:xfrm>
          <a:prstGeom prst="rect">
            <a:avLst/>
          </a:prstGeom>
          <a:noFill/>
        </p:spPr>
        <p:txBody>
          <a:bodyPr wrap="none" rtlCol="0">
            <a:spAutoFit/>
          </a:bodyPr>
          <a:lstStyle/>
          <a:p>
            <a:r>
              <a:rPr lang="en-US" sz="3200" dirty="0">
                <a:solidFill>
                  <a:schemeClr val="bg1"/>
                </a:solidFill>
                <a:latin typeface="Ink Free" panose="03080402000500000000" pitchFamily="66" charset="0"/>
              </a:rPr>
              <a:t>Main Item is </a:t>
            </a: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2 points</a:t>
            </a:r>
          </a:p>
        </p:txBody>
      </p:sp>
      <p:sp>
        <p:nvSpPr>
          <p:cNvPr id="101" name="TextBox 100">
            <a:extLst>
              <a:ext uri="{FF2B5EF4-FFF2-40B4-BE49-F238E27FC236}">
                <a16:creationId xmlns:a16="http://schemas.microsoft.com/office/drawing/2014/main" id="{6A270DA6-2B97-38D9-EAFB-C667776E9370}"/>
              </a:ext>
            </a:extLst>
          </p:cNvPr>
          <p:cNvSpPr txBox="1"/>
          <p:nvPr/>
        </p:nvSpPr>
        <p:spPr>
          <a:xfrm>
            <a:off x="4029902" y="513921"/>
            <a:ext cx="3938899" cy="584775"/>
          </a:xfrm>
          <a:prstGeom prst="rect">
            <a:avLst/>
          </a:prstGeom>
          <a:noFill/>
        </p:spPr>
        <p:txBody>
          <a:bodyPr wrap="none" rtlCol="0">
            <a:spAutoFit/>
          </a:bodyPr>
          <a:lstStyle/>
          <a:p>
            <a:r>
              <a:rPr lang="en-US" sz="3200" dirty="0">
                <a:solidFill>
                  <a:schemeClr val="bg1"/>
                </a:solidFill>
                <a:latin typeface="Ink Free" panose="03080402000500000000" pitchFamily="66" charset="0"/>
              </a:rPr>
              <a:t>Fruit Juice is </a:t>
            </a: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1 point</a:t>
            </a:r>
          </a:p>
        </p:txBody>
      </p:sp>
      <p:sp>
        <p:nvSpPr>
          <p:cNvPr id="102" name="TextBox 101">
            <a:extLst>
              <a:ext uri="{FF2B5EF4-FFF2-40B4-BE49-F238E27FC236}">
                <a16:creationId xmlns:a16="http://schemas.microsoft.com/office/drawing/2014/main" id="{C2D6ED9F-A035-C4CB-BE21-A2AA408663D7}"/>
              </a:ext>
            </a:extLst>
          </p:cNvPr>
          <p:cNvSpPr txBox="1"/>
          <p:nvPr/>
        </p:nvSpPr>
        <p:spPr>
          <a:xfrm>
            <a:off x="4377420" y="457038"/>
            <a:ext cx="3437159" cy="646331"/>
          </a:xfrm>
          <a:prstGeom prst="rect">
            <a:avLst/>
          </a:prstGeom>
          <a:noFill/>
        </p:spPr>
        <p:txBody>
          <a:bodyPr wrap="none" rtlCol="0">
            <a:spAutoFit/>
          </a:bodyPr>
          <a:lstStyle/>
          <a:p>
            <a:r>
              <a:rPr lang="en-US" sz="3600" dirty="0">
                <a:solidFill>
                  <a:schemeClr val="bg1"/>
                </a:solidFill>
                <a:latin typeface="Ink Free" panose="03080402000500000000" pitchFamily="66" charset="0"/>
              </a:rPr>
              <a:t>That’s</a:t>
            </a:r>
            <a:r>
              <a:rPr lang="en-US" sz="3600" dirty="0">
                <a:solidFill>
                  <a:schemeClr val="bg1"/>
                </a:solidFill>
              </a:rPr>
              <a:t> </a:t>
            </a:r>
            <a:r>
              <a:rPr lang="en-US" sz="3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3 points</a:t>
            </a:r>
          </a:p>
        </p:txBody>
      </p:sp>
      <p:pic>
        <p:nvPicPr>
          <p:cNvPr id="103" name="Picture 2">
            <a:extLst>
              <a:ext uri="{FF2B5EF4-FFF2-40B4-BE49-F238E27FC236}">
                <a16:creationId xmlns:a16="http://schemas.microsoft.com/office/drawing/2014/main" id="{D944021A-A6B0-E0DC-9322-283A5AEA728A}"/>
              </a:ext>
            </a:extLst>
          </p:cNvPr>
          <p:cNvPicPr>
            <a:picLocks noChangeAspect="1" noChangeArrowheads="1"/>
          </p:cNvPicPr>
          <p:nvPr/>
        </p:nvPicPr>
        <p:blipFill>
          <a:blip r:embed="rId39" cstate="email">
            <a:extLst>
              <a:ext uri="{28A0092B-C50C-407E-A947-70E740481C1C}">
                <a14:useLocalDpi xmlns:a14="http://schemas.microsoft.com/office/drawing/2010/main"/>
              </a:ext>
            </a:extLst>
          </a:blip>
          <a:srcRect/>
          <a:stretch/>
        </p:blipFill>
        <p:spPr bwMode="auto">
          <a:xfrm>
            <a:off x="1193946" y="1308626"/>
            <a:ext cx="2202826" cy="5310636"/>
          </a:xfrm>
          <a:prstGeom prst="rect">
            <a:avLst/>
          </a:prstGeom>
          <a:noFill/>
          <a:extLst>
            <a:ext uri="{909E8E84-426E-40DD-AFC4-6F175D3DCCD1}">
              <a14:hiddenFill xmlns:a14="http://schemas.microsoft.com/office/drawing/2010/main">
                <a:solidFill>
                  <a:srgbClr val="FFFFFF"/>
                </a:solidFill>
              </a14:hiddenFill>
            </a:ext>
          </a:extLst>
        </p:spPr>
      </p:pic>
      <p:grpSp>
        <p:nvGrpSpPr>
          <p:cNvPr id="105" name="Group 104">
            <a:extLst>
              <a:ext uri="{FF2B5EF4-FFF2-40B4-BE49-F238E27FC236}">
                <a16:creationId xmlns:a16="http://schemas.microsoft.com/office/drawing/2014/main" id="{50580D74-7264-18AD-BF59-3A62D3E9696C}"/>
              </a:ext>
            </a:extLst>
          </p:cNvPr>
          <p:cNvGrpSpPr/>
          <p:nvPr/>
        </p:nvGrpSpPr>
        <p:grpSpPr>
          <a:xfrm>
            <a:off x="7292935" y="1557706"/>
            <a:ext cx="2387085" cy="4939334"/>
            <a:chOff x="7164117" y="1428796"/>
            <a:chExt cx="2387085" cy="4939334"/>
          </a:xfrm>
        </p:grpSpPr>
        <p:sp>
          <p:nvSpPr>
            <p:cNvPr id="104" name="Oval 103">
              <a:extLst>
                <a:ext uri="{FF2B5EF4-FFF2-40B4-BE49-F238E27FC236}">
                  <a16:creationId xmlns:a16="http://schemas.microsoft.com/office/drawing/2014/main" id="{9F7EE8DB-AF8D-2680-8EE5-16D13BE12B79}"/>
                </a:ext>
              </a:extLst>
            </p:cNvPr>
            <p:cNvSpPr/>
            <p:nvPr/>
          </p:nvSpPr>
          <p:spPr>
            <a:xfrm>
              <a:off x="8370308" y="2129230"/>
              <a:ext cx="446545" cy="92323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3B39A4B-E804-B0A5-3B5A-C92B378A18AA}"/>
                </a:ext>
              </a:extLst>
            </p:cNvPr>
            <p:cNvGrpSpPr/>
            <p:nvPr/>
          </p:nvGrpSpPr>
          <p:grpSpPr>
            <a:xfrm>
              <a:off x="7164117" y="1428796"/>
              <a:ext cx="2387085" cy="4939334"/>
              <a:chOff x="7164117" y="1428796"/>
              <a:chExt cx="2387085" cy="4939334"/>
            </a:xfrm>
          </p:grpSpPr>
          <p:pic>
            <p:nvPicPr>
              <p:cNvPr id="1026" name="Picture 2">
                <a:extLst>
                  <a:ext uri="{FF2B5EF4-FFF2-40B4-BE49-F238E27FC236}">
                    <a16:creationId xmlns:a16="http://schemas.microsoft.com/office/drawing/2014/main" id="{DF87BBAF-132D-E943-E78A-662C467A7670}"/>
                  </a:ext>
                </a:extLst>
              </p:cNvPr>
              <p:cNvPicPr>
                <a:picLocks noChangeAspect="1" noChangeArrowheads="1"/>
              </p:cNvPicPr>
              <p:nvPr/>
            </p:nvPicPr>
            <p:blipFill>
              <a:blip r:embed="rId40">
                <a:extLst>
                  <a:ext uri="{28A0092B-C50C-407E-A947-70E740481C1C}">
                    <a14:useLocalDpi xmlns:a14="http://schemas.microsoft.com/office/drawing/2010/main"/>
                  </a:ext>
                </a:extLst>
              </a:blip>
              <a:srcRect/>
              <a:stretch/>
            </p:blipFill>
            <p:spPr bwMode="auto">
              <a:xfrm flipH="1">
                <a:off x="7999465" y="1428796"/>
                <a:ext cx="1551737" cy="49393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2FF6D09-DE5E-4B29-3CA8-9D6A7D5E5779}"/>
                  </a:ext>
                </a:extLst>
              </p:cNvPr>
              <p:cNvPicPr>
                <a:picLocks noChangeAspect="1"/>
              </p:cNvPicPr>
              <p:nvPr/>
            </p:nvPicPr>
            <p:blipFill rotWithShape="1">
              <a:blip r:embed="rId41" cstate="email">
                <a:extLst>
                  <a:ext uri="{BEBA8EAE-BF5A-486C-A8C5-ECC9F3942E4B}">
                    <a14:imgProps xmlns:a14="http://schemas.microsoft.com/office/drawing/2010/main">
                      <a14:imgLayer r:embed="rId42">
                        <a14:imgEffect>
                          <a14:backgroundRemoval t="0" b="100000" l="2504" r="99061"/>
                        </a14:imgEffect>
                      </a14:imgLayer>
                    </a14:imgProps>
                  </a:ext>
                  <a:ext uri="{28A0092B-C50C-407E-A947-70E740481C1C}">
                    <a14:useLocalDpi xmlns:a14="http://schemas.microsoft.com/office/drawing/2010/main"/>
                  </a:ext>
                </a:extLst>
              </a:blip>
              <a:srcRect/>
              <a:stretch/>
            </p:blipFill>
            <p:spPr>
              <a:xfrm>
                <a:off x="7164117" y="3934040"/>
                <a:ext cx="1213191" cy="630316"/>
              </a:xfrm>
              <a:prstGeom prst="rect">
                <a:avLst/>
              </a:prstGeom>
            </p:spPr>
          </p:pic>
        </p:grpSp>
      </p:grpSp>
      <p:pic>
        <p:nvPicPr>
          <p:cNvPr id="97" name="Picture 96" descr="Cinnamon Toast Crunch™ Cereal Single Serve Cup 2 oz | General Mills  Foodservice">
            <a:extLst>
              <a:ext uri="{FF2B5EF4-FFF2-40B4-BE49-F238E27FC236}">
                <a16:creationId xmlns:a16="http://schemas.microsoft.com/office/drawing/2014/main" id="{BAEEFFEE-8CCF-3B0C-5A1A-EDD0C30F6E3E}"/>
              </a:ext>
            </a:extLst>
          </p:cNvPr>
          <p:cNvPicPr>
            <a:picLocks noChangeAspect="1" noChangeArrowheads="1"/>
          </p:cNvPicPr>
          <p:nvPr/>
        </p:nvPicPr>
        <p:blipFill rotWithShape="1">
          <a:blip r:embed="rId43" cstate="email">
            <a:extLst>
              <a:ext uri="{BEBA8EAE-BF5A-486C-A8C5-ECC9F3942E4B}">
                <a14:imgProps xmlns:a14="http://schemas.microsoft.com/office/drawing/2010/main">
                  <a14:imgLayer r:embed="rId44">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566875">
            <a:off x="5779211" y="3730936"/>
            <a:ext cx="440283" cy="4424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innamon Toast Crunch™ Cereal Single Serve Cup 2 oz | General Mills  Foodservice">
            <a:extLst>
              <a:ext uri="{FF2B5EF4-FFF2-40B4-BE49-F238E27FC236}">
                <a16:creationId xmlns:a16="http://schemas.microsoft.com/office/drawing/2014/main" id="{20380CD8-D05D-A0BD-7AEC-FCA2CF96E54A}"/>
              </a:ext>
            </a:extLst>
          </p:cNvPr>
          <p:cNvPicPr>
            <a:picLocks noChangeAspect="1" noChangeArrowheads="1"/>
          </p:cNvPicPr>
          <p:nvPr/>
        </p:nvPicPr>
        <p:blipFill rotWithShape="1">
          <a:blip r:embed="rId45" cstate="email">
            <a:extLst>
              <a:ext uri="{BEBA8EAE-BF5A-486C-A8C5-ECC9F3942E4B}">
                <a14:imgProps xmlns:a14="http://schemas.microsoft.com/office/drawing/2010/main">
                  <a14:imgLayer r:embed="rId46">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a:off x="4604005" y="1476057"/>
            <a:ext cx="948161" cy="952841"/>
          </a:xfrm>
          <a:prstGeom prst="rect">
            <a:avLst/>
          </a:prstGeom>
          <a:noFill/>
          <a:extLst>
            <a:ext uri="{909E8E84-426E-40DD-AFC4-6F175D3DCCD1}">
              <a14:hiddenFill xmlns:a14="http://schemas.microsoft.com/office/drawing/2010/main">
                <a:solidFill>
                  <a:srgbClr val="FFFFFF"/>
                </a:solidFill>
              </a14:hiddenFill>
            </a:ext>
          </a:extLst>
        </p:spPr>
      </p:pic>
      <p:pic>
        <p:nvPicPr>
          <p:cNvPr id="90" name="D14BEEA6-0D2C-4107-A470-7D81FDA5BF76" descr="D14BEEA6-0D2C-4107-A470-7D81FDA5BF76">
            <a:extLst>
              <a:ext uri="{FF2B5EF4-FFF2-40B4-BE49-F238E27FC236}">
                <a16:creationId xmlns:a16="http://schemas.microsoft.com/office/drawing/2014/main" id="{FFEC5662-D69F-B17F-0757-1C9FAB3CE94D}"/>
              </a:ext>
            </a:extLst>
          </p:cNvPr>
          <p:cNvPicPr>
            <a:picLocks noChangeAspect="1" noChangeArrowheads="1"/>
          </p:cNvPicPr>
          <p:nvPr/>
        </p:nvPicPr>
        <p:blipFill>
          <a:blip r:embed="rId47" cstate="email">
            <a:extLst>
              <a:ext uri="{BEBA8EAE-BF5A-486C-A8C5-ECC9F3942E4B}">
                <a14:imgProps xmlns:a14="http://schemas.microsoft.com/office/drawing/2010/main">
                  <a14:imgLayer r:embed="rId48">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a:ext>
            </a:extLst>
          </a:blip>
          <a:srcRect/>
          <a:stretch>
            <a:fillRect/>
          </a:stretch>
        </p:blipFill>
        <p:spPr bwMode="auto">
          <a:xfrm>
            <a:off x="6473060" y="3702355"/>
            <a:ext cx="479574" cy="47957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8" name="D14BEEA6-0D2C-4107-A470-7D81FDA5BF76" descr="D14BEEA6-0D2C-4107-A470-7D81FDA5BF76">
            <a:extLst>
              <a:ext uri="{FF2B5EF4-FFF2-40B4-BE49-F238E27FC236}">
                <a16:creationId xmlns:a16="http://schemas.microsoft.com/office/drawing/2014/main" id="{9BC740B6-51CE-3BFE-F12F-A962D182C291}"/>
              </a:ext>
            </a:extLst>
          </p:cNvPr>
          <p:cNvPicPr>
            <a:picLocks noChangeAspect="1" noChangeArrowheads="1"/>
          </p:cNvPicPr>
          <p:nvPr/>
        </p:nvPicPr>
        <p:blipFill>
          <a:blip r:embed="rId49" cstate="email">
            <a:extLst>
              <a:ext uri="{BEBA8EAE-BF5A-486C-A8C5-ECC9F3942E4B}">
                <a14:imgProps xmlns:a14="http://schemas.microsoft.com/office/drawing/2010/main">
                  <a14:imgLayer r:embed="rId50">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a:ext>
            </a:extLst>
          </a:blip>
          <a:srcRect/>
          <a:stretch>
            <a:fillRect/>
          </a:stretch>
        </p:blipFill>
        <p:spPr bwMode="auto">
          <a:xfrm>
            <a:off x="6508831" y="1490116"/>
            <a:ext cx="922146" cy="92214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1308624"/>
      </p:ext>
    </p:extLst>
  </p:cSld>
  <p:clrMapOvr>
    <a:masterClrMapping/>
  </p:clrMapOvr>
  <mc:AlternateContent xmlns:mc="http://schemas.openxmlformats.org/markup-compatibility/2006" xmlns:p14="http://schemas.microsoft.com/office/powerpoint/2010/main">
    <mc:Choice Requires="p14">
      <p:transition spd="slow" p14:dur="2000" advTm="33579"/>
    </mc:Choice>
    <mc:Fallback xmlns="">
      <p:transition spd="slow" advTm="33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42" presetClass="path" presetSubtype="0" accel="50000" decel="50000" fill="hold" nodeType="withEffect">
                                  <p:stCondLst>
                                    <p:cond delay="0"/>
                                  </p:stCondLst>
                                  <p:childTnLst>
                                    <p:animMotion origin="layout" path="M 0.42565 0.01111 L -3.75E-6 1.48148E-6 " pathEditMode="relative" rAng="0" ptsTypes="AA">
                                      <p:cBhvr>
                                        <p:cTn id="10" dur="2000" fill="hold"/>
                                        <p:tgtEl>
                                          <p:spTgt spid="105"/>
                                        </p:tgtEl>
                                        <p:attrNameLst>
                                          <p:attrName>ppt_x</p:attrName>
                                          <p:attrName>ppt_y</p:attrName>
                                        </p:attrNameLst>
                                      </p:cBhvr>
                                      <p:rCtr x="-21289" y="-556"/>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70833E-6 2.59259E-6 L -0.07409 -0.27986 " pathEditMode="relative" rAng="0" ptsTypes="AA">
                                      <p:cBhvr>
                                        <p:cTn id="14" dur="2000" fill="hold"/>
                                        <p:tgtEl>
                                          <p:spTgt spid="97"/>
                                        </p:tgtEl>
                                        <p:attrNameLst>
                                          <p:attrName>ppt_x</p:attrName>
                                          <p:attrName>ppt_y</p:attrName>
                                        </p:attrNameLst>
                                      </p:cBhvr>
                                      <p:rCtr x="-3776" y="-13866"/>
                                    </p:animMotion>
                                  </p:childTnLst>
                                </p:cTn>
                              </p:par>
                            </p:childTnLst>
                          </p:cTn>
                        </p:par>
                        <p:par>
                          <p:cTn id="15" fill="hold">
                            <p:stCondLst>
                              <p:cond delay="2000"/>
                            </p:stCondLst>
                            <p:childTnLst>
                              <p:par>
                                <p:cTn id="16" presetID="1" presetClass="entr" presetSubtype="0" fill="hold" grpId="0" nodeType="afterEffect">
                                  <p:stCondLst>
                                    <p:cond delay="0"/>
                                  </p:stCondLst>
                                  <p:childTnLst>
                                    <p:set>
                                      <p:cBhvr>
                                        <p:cTn id="17" dur="1" fill="hold">
                                          <p:stCondLst>
                                            <p:cond delay="0"/>
                                          </p:stCondLst>
                                        </p:cTn>
                                        <p:tgtEl>
                                          <p:spTgt spid="10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1"/>
                                        </p:tgtEl>
                                        <p:attrNameLst>
                                          <p:attrName>style.visibility</p:attrName>
                                        </p:attrNameLst>
                                      </p:cBhvr>
                                      <p:to>
                                        <p:strVal val="visible"/>
                                      </p:to>
                                    </p:set>
                                  </p:childTnLst>
                                </p:cTn>
                              </p:par>
                            </p:childTnLst>
                          </p:cTn>
                        </p:par>
                        <p:par>
                          <p:cTn id="24" fill="hold">
                            <p:stCondLst>
                              <p:cond delay="2000"/>
                            </p:stCondLst>
                            <p:childTnLst>
                              <p:par>
                                <p:cTn id="25" presetID="42" presetClass="path" presetSubtype="0" accel="50000" decel="50000" fill="hold" nodeType="afterEffect">
                                  <p:stCondLst>
                                    <p:cond delay="0"/>
                                  </p:stCondLst>
                                  <p:childTnLst>
                                    <p:animMotion origin="layout" path="M -0.07409 -0.27986 L 0.1789 0.03032 " pathEditMode="relative" rAng="0" ptsTypes="AA">
                                      <p:cBhvr>
                                        <p:cTn id="26" dur="2000" fill="hold"/>
                                        <p:tgtEl>
                                          <p:spTgt spid="97"/>
                                        </p:tgtEl>
                                        <p:attrNameLst>
                                          <p:attrName>ppt_x</p:attrName>
                                          <p:attrName>ppt_y</p:attrName>
                                        </p:attrNameLst>
                                      </p:cBhvr>
                                      <p:rCtr x="12643" y="15509"/>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00"/>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01"/>
                                        </p:tgtEl>
                                        <p:attrNameLst>
                                          <p:attrName>style.visibility</p:attrName>
                                        </p:attrNameLst>
                                      </p:cBhvr>
                                      <p:to>
                                        <p:strVal val="visible"/>
                                      </p:to>
                                    </p:set>
                                  </p:childTnLst>
                                </p:cTn>
                              </p:par>
                              <p:par>
                                <p:cTn id="33" presetID="42" presetClass="path" presetSubtype="0" accel="50000" decel="50000" fill="hold" nodeType="withEffect">
                                  <p:stCondLst>
                                    <p:cond delay="0"/>
                                  </p:stCondLst>
                                  <p:childTnLst>
                                    <p:animMotion origin="layout" path="M -1.04167E-6 1.48148E-6 L 0.01979 -0.27847 " pathEditMode="relative" rAng="0" ptsTypes="AA">
                                      <p:cBhvr>
                                        <p:cTn id="34" dur="2000" fill="hold"/>
                                        <p:tgtEl>
                                          <p:spTgt spid="90"/>
                                        </p:tgtEl>
                                        <p:attrNameLst>
                                          <p:attrName>ppt_x</p:attrName>
                                          <p:attrName>ppt_y</p:attrName>
                                        </p:attrNameLst>
                                      </p:cBhvr>
                                      <p:rCtr x="807" y="-14074"/>
                                    </p:animMotion>
                                  </p:childTnLst>
                                </p:cTn>
                              </p:par>
                            </p:childTnLst>
                          </p:cTn>
                        </p:par>
                        <p:par>
                          <p:cTn id="35" fill="hold">
                            <p:stCondLst>
                              <p:cond delay="2000"/>
                            </p:stCondLst>
                            <p:childTnLst>
                              <p:par>
                                <p:cTn id="36" presetID="1" presetClass="entr" presetSubtype="0" fill="hold" nodeType="afterEffect">
                                  <p:stCondLst>
                                    <p:cond delay="0"/>
                                  </p:stCondLst>
                                  <p:childTnLst>
                                    <p:set>
                                      <p:cBhvr>
                                        <p:cTn id="37" dur="1" fill="hold">
                                          <p:stCondLst>
                                            <p:cond delay="0"/>
                                          </p:stCondLst>
                                        </p:cTn>
                                        <p:tgtEl>
                                          <p:spTgt spid="8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93"/>
                                        </p:tgtEl>
                                        <p:attrNameLst>
                                          <p:attrName>style.visibility</p:attrName>
                                        </p:attrNameLst>
                                      </p:cBhvr>
                                      <p:to>
                                        <p:strVal val="visible"/>
                                      </p:to>
                                    </p:set>
                                  </p:childTnLst>
                                </p:cTn>
                              </p:par>
                            </p:childTnLst>
                          </p:cTn>
                        </p:par>
                        <p:par>
                          <p:cTn id="40" fill="hold">
                            <p:stCondLst>
                              <p:cond delay="2000"/>
                            </p:stCondLst>
                            <p:childTnLst>
                              <p:par>
                                <p:cTn id="41" presetID="42" presetClass="path" presetSubtype="0" accel="50000" decel="50000" fill="hold" nodeType="afterEffect">
                                  <p:stCondLst>
                                    <p:cond delay="0"/>
                                  </p:stCondLst>
                                  <p:childTnLst>
                                    <p:animMotion origin="layout" path="M 0.01979 -0.27847 L 0.09037 0.04676 " pathEditMode="relative" rAng="0" ptsTypes="AA">
                                      <p:cBhvr>
                                        <p:cTn id="42" dur="2000" fill="hold"/>
                                        <p:tgtEl>
                                          <p:spTgt spid="90"/>
                                        </p:tgtEl>
                                        <p:attrNameLst>
                                          <p:attrName>ppt_x</p:attrName>
                                          <p:attrName>ppt_y</p:attrName>
                                        </p:attrNameLst>
                                      </p:cBhvr>
                                      <p:rCtr x="3529" y="16250"/>
                                    </p:animMotion>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01"/>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7"/>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0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7" grpId="0"/>
      <p:bldP spid="71" grpId="0"/>
      <p:bldP spid="93" grpId="0"/>
      <p:bldP spid="100" grpId="0"/>
      <p:bldP spid="100" grpId="1"/>
      <p:bldP spid="101" grpId="0"/>
      <p:bldP spid="101" grpId="1"/>
      <p:bldP spid="10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mium Vector | Cartoon kitchen workspace of a restaurant kitchen">
            <a:extLst>
              <a:ext uri="{FF2B5EF4-FFF2-40B4-BE49-F238E27FC236}">
                <a16:creationId xmlns:a16="http://schemas.microsoft.com/office/drawing/2014/main" id="{34043735-9CD9-C27C-F11C-2D96FFC84C6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103" y="0"/>
            <a:ext cx="12192000" cy="756149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id="{7650CCCF-6D47-5640-41C9-29E9376B3954}"/>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488553" y="-241765"/>
            <a:ext cx="2344297" cy="607742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014B98C2-84F7-06EC-0CAD-3C8815E17F84}"/>
              </a:ext>
            </a:extLst>
          </p:cNvPr>
          <p:cNvSpPr/>
          <p:nvPr/>
        </p:nvSpPr>
        <p:spPr>
          <a:xfrm>
            <a:off x="2273301" y="4910666"/>
            <a:ext cx="9918700" cy="996647"/>
          </a:xfrm>
          <a:prstGeom prst="rect">
            <a:avLst/>
          </a:prstGeom>
          <a:solidFill>
            <a:srgbClr val="F3E4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peech Bubble: Oval 38">
            <a:extLst>
              <a:ext uri="{FF2B5EF4-FFF2-40B4-BE49-F238E27FC236}">
                <a16:creationId xmlns:a16="http://schemas.microsoft.com/office/drawing/2014/main" id="{F7DFFEE3-60D5-915E-4FF3-4E5F610B2214}"/>
              </a:ext>
            </a:extLst>
          </p:cNvPr>
          <p:cNvSpPr/>
          <p:nvPr/>
        </p:nvSpPr>
        <p:spPr>
          <a:xfrm>
            <a:off x="4706410" y="96513"/>
            <a:ext cx="7320259" cy="2613129"/>
          </a:xfrm>
          <a:prstGeom prst="wedgeEllipseCallout">
            <a:avLst>
              <a:gd name="adj1" fmla="val -48633"/>
              <a:gd name="adj2" fmla="val 4063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entury Gothic" panose="020B0502020202020204" pitchFamily="34" charset="0"/>
            </a:endParaRPr>
          </a:p>
        </p:txBody>
      </p:sp>
      <p:pic>
        <p:nvPicPr>
          <p:cNvPr id="4" name="Picture 4">
            <a:extLst>
              <a:ext uri="{FF2B5EF4-FFF2-40B4-BE49-F238E27FC236}">
                <a16:creationId xmlns:a16="http://schemas.microsoft.com/office/drawing/2014/main" id="{B643CA72-D9BF-082E-1F48-0497A7C552C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186004" y="-1784638"/>
            <a:ext cx="4142159" cy="7298760"/>
          </a:xfrm>
          <a:prstGeom prst="rect">
            <a:avLst/>
          </a:prstGeom>
          <a:noFill/>
          <a:extLst>
            <a:ext uri="{909E8E84-426E-40DD-AFC4-6F175D3DCCD1}">
              <a14:hiddenFill xmlns:a14="http://schemas.microsoft.com/office/drawing/2010/main">
                <a:solidFill>
                  <a:srgbClr val="FFFFFF"/>
                </a:solidFill>
              </a14:hiddenFill>
            </a:ext>
          </a:extLst>
        </p:spPr>
      </p:pic>
      <p:sp>
        <p:nvSpPr>
          <p:cNvPr id="38" name="Flowchart: Data 37">
            <a:extLst>
              <a:ext uri="{FF2B5EF4-FFF2-40B4-BE49-F238E27FC236}">
                <a16:creationId xmlns:a16="http://schemas.microsoft.com/office/drawing/2014/main" id="{35BF0899-C10D-935D-7D00-DBDAD157A9A7}"/>
              </a:ext>
            </a:extLst>
          </p:cNvPr>
          <p:cNvSpPr/>
          <p:nvPr/>
        </p:nvSpPr>
        <p:spPr>
          <a:xfrm>
            <a:off x="1143000" y="4910666"/>
            <a:ext cx="4953000" cy="996647"/>
          </a:xfrm>
          <a:prstGeom prst="flowChartInputOutput">
            <a:avLst/>
          </a:prstGeom>
          <a:solidFill>
            <a:srgbClr val="F3E4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237053E-ADEB-9205-D9EC-7FBBC4793843}"/>
              </a:ext>
            </a:extLst>
          </p:cNvPr>
          <p:cNvSpPr txBox="1"/>
          <p:nvPr/>
        </p:nvSpPr>
        <p:spPr>
          <a:xfrm>
            <a:off x="6288880" y="937847"/>
            <a:ext cx="4196983" cy="923330"/>
          </a:xfrm>
          <a:prstGeom prst="rect">
            <a:avLst/>
          </a:prstGeom>
          <a:noFill/>
        </p:spPr>
        <p:txBody>
          <a:bodyPr wrap="none" rtlCol="0">
            <a:spAutoFit/>
          </a:bodyPr>
          <a:lstStyle/>
          <a:p>
            <a:r>
              <a:rPr lang="en-US" sz="5400" dirty="0">
                <a:solidFill>
                  <a:schemeClr val="bg1"/>
                </a:solidFill>
                <a:latin typeface="Century Gothic" panose="020B0502020202020204" pitchFamily="34" charset="0"/>
              </a:rPr>
              <a:t>That’s Right!</a:t>
            </a:r>
          </a:p>
        </p:txBody>
      </p:sp>
      <p:sp>
        <p:nvSpPr>
          <p:cNvPr id="8" name="TextBox 7">
            <a:extLst>
              <a:ext uri="{FF2B5EF4-FFF2-40B4-BE49-F238E27FC236}">
                <a16:creationId xmlns:a16="http://schemas.microsoft.com/office/drawing/2014/main" id="{A10E8BA3-9B2E-8FEE-B257-A3A3456C182B}"/>
              </a:ext>
            </a:extLst>
          </p:cNvPr>
          <p:cNvSpPr txBox="1"/>
          <p:nvPr/>
        </p:nvSpPr>
        <p:spPr>
          <a:xfrm>
            <a:off x="5380795" y="701996"/>
            <a:ext cx="6330450" cy="1569660"/>
          </a:xfrm>
          <a:prstGeom prst="rect">
            <a:avLst/>
          </a:prstGeom>
          <a:noFill/>
        </p:spPr>
        <p:txBody>
          <a:bodyPr wrap="square" rtlCol="0">
            <a:spAutoFit/>
          </a:bodyPr>
          <a:lstStyle/>
          <a:p>
            <a:pPr algn="ctr"/>
            <a:r>
              <a:rPr lang="en-US" sz="3200" dirty="0">
                <a:solidFill>
                  <a:schemeClr val="bg1"/>
                </a:solidFill>
                <a:latin typeface="Century Gothic" panose="020B0502020202020204" pitchFamily="34" charset="0"/>
              </a:rPr>
              <a:t>Students may take 2 food items as long as it totals to 3 points.</a:t>
            </a:r>
          </a:p>
        </p:txBody>
      </p:sp>
      <p:sp>
        <p:nvSpPr>
          <p:cNvPr id="10" name="Rectangle 9">
            <a:extLst>
              <a:ext uri="{FF2B5EF4-FFF2-40B4-BE49-F238E27FC236}">
                <a16:creationId xmlns:a16="http://schemas.microsoft.com/office/drawing/2014/main" id="{2B2494A8-4B95-9220-5E27-570CE729D325}"/>
              </a:ext>
            </a:extLst>
          </p:cNvPr>
          <p:cNvSpPr/>
          <p:nvPr/>
        </p:nvSpPr>
        <p:spPr>
          <a:xfrm>
            <a:off x="5314712" y="4495800"/>
            <a:ext cx="1428988" cy="414866"/>
          </a:xfrm>
          <a:prstGeom prst="rect">
            <a:avLst/>
          </a:prstGeom>
          <a:solidFill>
            <a:srgbClr val="C8C6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B9B8F82-F79A-5946-5F87-6E6E58B9945D}"/>
              </a:ext>
            </a:extLst>
          </p:cNvPr>
          <p:cNvSpPr txBox="1"/>
          <p:nvPr/>
        </p:nvSpPr>
        <p:spPr>
          <a:xfrm>
            <a:off x="6181606" y="1176052"/>
            <a:ext cx="5147563" cy="584775"/>
          </a:xfrm>
          <a:prstGeom prst="rect">
            <a:avLst/>
          </a:prstGeom>
          <a:noFill/>
        </p:spPr>
        <p:txBody>
          <a:bodyPr wrap="none" rtlCol="0">
            <a:spAutoFit/>
          </a:bodyPr>
          <a:lstStyle/>
          <a:p>
            <a:r>
              <a:rPr lang="en-US" sz="3200" dirty="0">
                <a:solidFill>
                  <a:schemeClr val="bg1"/>
                </a:solidFill>
                <a:latin typeface="Century Gothic" panose="020B0502020202020204" pitchFamily="34" charset="0"/>
              </a:rPr>
              <a:t>Lets see another student.</a:t>
            </a:r>
          </a:p>
        </p:txBody>
      </p:sp>
    </p:spTree>
    <p:custDataLst>
      <p:tags r:id="rId1"/>
    </p:custDataLst>
    <p:extLst>
      <p:ext uri="{BB962C8B-B14F-4D97-AF65-F5344CB8AC3E}">
        <p14:creationId xmlns:p14="http://schemas.microsoft.com/office/powerpoint/2010/main" val="2615232490"/>
      </p:ext>
    </p:extLst>
  </p:cSld>
  <p:clrMapOvr>
    <a:masterClrMapping/>
  </p:clrMapOvr>
  <mc:AlternateContent xmlns:mc="http://schemas.openxmlformats.org/markup-compatibility/2006" xmlns:p14="http://schemas.microsoft.com/office/powerpoint/2010/main">
    <mc:Choice Requires="p14">
      <p:transition spd="slow" p14:dur="2000" advTm="16845"/>
    </mc:Choice>
    <mc:Fallback xmlns="">
      <p:transition spd="slow" advTm="16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xit" presetSubtype="0" fill="hold" grpId="1" nodeType="withEffect">
                                  <p:stCondLst>
                                    <p:cond delay="0"/>
                                  </p:stCondLst>
                                  <p:childTnLst>
                                    <p:set>
                                      <p:cBhvr>
                                        <p:cTn id="19" dur="1" fill="hold">
                                          <p:stCondLst>
                                            <p:cond delay="0"/>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8"/>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p:bldP spid="2" grpId="1"/>
      <p:bldP spid="8" grpId="0"/>
      <p:bldP spid="8" grpId="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2" name="Picture 38" descr="Cartoon Classroom Vector Art, Icons, and Graphics for Free Download">
            <a:extLst>
              <a:ext uri="{FF2B5EF4-FFF2-40B4-BE49-F238E27FC236}">
                <a16:creationId xmlns:a16="http://schemas.microsoft.com/office/drawing/2014/main" id="{70CCD968-0DDA-4AE9-7889-E0DFDB86104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0" y="0"/>
            <a:ext cx="12157782"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5236186" y="4111850"/>
            <a:ext cx="2302512" cy="2428218"/>
            <a:chOff x="1849120" y="1981200"/>
            <a:chExt cx="4582160" cy="3197860"/>
          </a:xfrm>
          <a:solidFill>
            <a:srgbClr val="3A2E20"/>
          </a:solidFill>
        </p:grpSpPr>
        <p:sp>
          <p:nvSpPr>
            <p:cNvPr id="14" name="Can 13"/>
            <p:cNvSpPr/>
            <p:nvPr/>
          </p:nvSpPr>
          <p:spPr>
            <a:xfrm rot="5400000">
              <a:off x="1826260" y="4668520"/>
              <a:ext cx="695960" cy="325120"/>
            </a:xfrm>
            <a:prstGeom prst="can">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an 14"/>
            <p:cNvSpPr/>
            <p:nvPr/>
          </p:nvSpPr>
          <p:spPr>
            <a:xfrm rot="5400000">
              <a:off x="5280660" y="4668520"/>
              <a:ext cx="695960" cy="325120"/>
            </a:xfrm>
            <a:prstGeom prst="can">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an 15"/>
            <p:cNvSpPr/>
            <p:nvPr/>
          </p:nvSpPr>
          <p:spPr>
            <a:xfrm rot="5400000">
              <a:off x="5849620" y="4320540"/>
              <a:ext cx="695960" cy="325120"/>
            </a:xfrm>
            <a:prstGeom prst="can">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Cube 16"/>
            <p:cNvSpPr/>
            <p:nvPr/>
          </p:nvSpPr>
          <p:spPr>
            <a:xfrm>
              <a:off x="1849120" y="1981200"/>
              <a:ext cx="4582160" cy="2987040"/>
            </a:xfrm>
            <a:prstGeom prst="cube">
              <a:avLst>
                <a:gd name="adj" fmla="val 17857"/>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Frame 17"/>
            <p:cNvSpPr/>
            <p:nvPr/>
          </p:nvSpPr>
          <p:spPr>
            <a:xfrm>
              <a:off x="1849120" y="2519680"/>
              <a:ext cx="3980951" cy="2448560"/>
            </a:xfrm>
            <a:prstGeom prst="frame">
              <a:avLst>
                <a:gd name="adj1" fmla="val 5446"/>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19" name="Rectangle 18"/>
            <p:cNvSpPr/>
            <p:nvPr/>
          </p:nvSpPr>
          <p:spPr>
            <a:xfrm>
              <a:off x="2011679" y="3749040"/>
              <a:ext cx="3658259" cy="137160"/>
            </a:xfrm>
            <a:prstGeom prst="rect">
              <a:avLst/>
            </a:prstGeom>
            <a:grp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0" name="Straight Connector 19"/>
            <p:cNvCxnSpPr/>
            <p:nvPr/>
          </p:nvCxnSpPr>
          <p:spPr>
            <a:xfrm>
              <a:off x="2397760" y="3886200"/>
              <a:ext cx="0" cy="508000"/>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011679" y="3291840"/>
              <a:ext cx="386080" cy="426720"/>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2011679" y="4378960"/>
              <a:ext cx="386080" cy="432334"/>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397760" y="3291840"/>
              <a:ext cx="3272178" cy="0"/>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397760" y="4394200"/>
              <a:ext cx="3272178" cy="0"/>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397760" y="2661920"/>
              <a:ext cx="0" cy="629920"/>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a:off x="6420107" y="4833970"/>
            <a:ext cx="724470" cy="562996"/>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6" name="Content Placeholder 22">
            <a:extLst>
              <a:ext uri="{FF2B5EF4-FFF2-40B4-BE49-F238E27FC236}">
                <a16:creationId xmlns:a16="http://schemas.microsoft.com/office/drawing/2014/main" id="{04CF4D35-7FED-2341-A69C-B74C44810D07}"/>
              </a:ext>
            </a:extLst>
          </p:cNvPr>
          <p:cNvSpPr txBox="1">
            <a:spLocks/>
          </p:cNvSpPr>
          <p:nvPr/>
        </p:nvSpPr>
        <p:spPr>
          <a:xfrm>
            <a:off x="8817308" y="0"/>
            <a:ext cx="3340474" cy="1968245"/>
          </a:xfrm>
          <a:prstGeom prst="rect">
            <a:avLst/>
          </a:prstGeom>
          <a:solidFill>
            <a:srgbClr val="002060"/>
          </a:solidFill>
          <a:ln w="76200">
            <a:solidFill>
              <a:schemeClr val="bg1"/>
            </a:solidFill>
          </a:ln>
        </p:spPr>
        <p:txBody>
          <a:bodyPr vert="horz" lIns="91440" tIns="45720" rIns="91440" bIns="45720" rtlCol="0">
            <a:noAutofit/>
          </a:bodyPr>
          <a:lstStyle>
            <a:lvl1pPr marL="0" indent="0" algn="l" defTabSz="457200" rtl="0" eaLnBrk="1" latinLnBrk="0" hangingPunct="1">
              <a:spcBef>
                <a:spcPct val="20000"/>
              </a:spcBef>
              <a:buFont typeface="Arial"/>
              <a:buNone/>
              <a:defRPr sz="6000" b="1" i="0" kern="1200" baseline="0">
                <a:solidFill>
                  <a:srgbClr val="000000"/>
                </a:solidFill>
                <a:latin typeface="Calibri" panose="020F0502020204030204" pitchFamily="34" charset="0"/>
                <a:ea typeface="+mn-ea"/>
                <a:cs typeface="+mn-cs"/>
              </a:defRPr>
            </a:lvl1pPr>
            <a:lvl2pPr marL="742950" indent="-285750" algn="l" defTabSz="457200" rtl="0" eaLnBrk="1" latinLnBrk="0" hangingPunct="1">
              <a:spcBef>
                <a:spcPct val="20000"/>
              </a:spcBef>
              <a:buFont typeface="Wingdings" panose="05000000000000000000" pitchFamily="2" charset="2"/>
              <a:buChar char="Ø"/>
              <a:defRPr sz="2600" kern="1200">
                <a:solidFill>
                  <a:srgbClr val="000000"/>
                </a:solidFill>
                <a:latin typeface="+mn-lt"/>
                <a:ea typeface="+mn-ea"/>
                <a:cs typeface="+mn-cs"/>
              </a:defRPr>
            </a:lvl2pPr>
            <a:lvl3pPr marL="914400" indent="0" algn="l" defTabSz="457200" rtl="0" eaLnBrk="1" latinLnBrk="0" hangingPunct="1">
              <a:spcBef>
                <a:spcPct val="20000"/>
              </a:spcBef>
              <a:buFont typeface="Arial" panose="020B0604020202020204" pitchFamily="34" charset="0"/>
              <a:buNone/>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3200" dirty="0">
                <a:solidFill>
                  <a:schemeClr val="bg1"/>
                </a:solidFill>
                <a:latin typeface="Times New Roman" panose="02020603050405020304" pitchFamily="18" charset="0"/>
                <a:cs typeface="Times New Roman" panose="02020603050405020304" pitchFamily="18" charset="0"/>
              </a:rPr>
              <a:t>Breakfast </a:t>
            </a:r>
          </a:p>
          <a:p>
            <a:pPr algn="ctr"/>
            <a:r>
              <a:rPr lang="en-US" sz="3200" dirty="0">
                <a:solidFill>
                  <a:schemeClr val="bg1"/>
                </a:solidFill>
                <a:latin typeface="Times New Roman" panose="02020603050405020304" pitchFamily="18" charset="0"/>
                <a:cs typeface="Times New Roman" panose="02020603050405020304" pitchFamily="18" charset="0"/>
              </a:rPr>
              <a:t>Meal Service </a:t>
            </a:r>
          </a:p>
          <a:p>
            <a:pPr algn="ctr"/>
            <a:r>
              <a:rPr lang="en-US" sz="3200" dirty="0">
                <a:solidFill>
                  <a:schemeClr val="bg1"/>
                </a:solidFill>
                <a:latin typeface="Times New Roman" panose="02020603050405020304" pitchFamily="18" charset="0"/>
                <a:cs typeface="Times New Roman" panose="02020603050405020304" pitchFamily="18" charset="0"/>
              </a:rPr>
              <a:t>Set-Up</a:t>
            </a:r>
          </a:p>
        </p:txBody>
      </p:sp>
      <p:pic>
        <p:nvPicPr>
          <p:cNvPr id="12" name="Picture 11">
            <a:extLst>
              <a:ext uri="{FF2B5EF4-FFF2-40B4-BE49-F238E27FC236}">
                <a16:creationId xmlns:a16="http://schemas.microsoft.com/office/drawing/2014/main" id="{78087E38-F13F-763D-9F1B-0265F01C24A9}"/>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rot="155198">
            <a:off x="6658481" y="4457586"/>
            <a:ext cx="1506028" cy="1543474"/>
          </a:xfrm>
          <a:prstGeom prst="rect">
            <a:avLst/>
          </a:prstGeom>
          <a:ln w="19050">
            <a:solidFill>
              <a:schemeClr val="tx1"/>
            </a:solidFill>
          </a:ln>
          <a:scene3d>
            <a:camera prst="perspectiveContrastingRightFacing">
              <a:rot lat="600000" lon="16800000" rev="213211"/>
            </a:camera>
            <a:lightRig rig="threePt" dir="t"/>
          </a:scene3d>
        </p:spPr>
      </p:pic>
      <p:sp>
        <p:nvSpPr>
          <p:cNvPr id="28" name="Frame 27"/>
          <p:cNvSpPr/>
          <p:nvPr/>
        </p:nvSpPr>
        <p:spPr>
          <a:xfrm>
            <a:off x="3901146" y="6385738"/>
            <a:ext cx="1129847"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29" name="Can 28"/>
          <p:cNvSpPr/>
          <p:nvPr/>
        </p:nvSpPr>
        <p:spPr>
          <a:xfrm rot="5228088">
            <a:off x="3743648" y="6373767"/>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ame 29"/>
          <p:cNvSpPr/>
          <p:nvPr/>
        </p:nvSpPr>
        <p:spPr>
          <a:xfrm>
            <a:off x="4530339" y="4006023"/>
            <a:ext cx="390752" cy="2496059"/>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31" name="Rounded Rectangle 30"/>
          <p:cNvSpPr/>
          <p:nvPr/>
        </p:nvSpPr>
        <p:spPr>
          <a:xfrm>
            <a:off x="4507971" y="3963944"/>
            <a:ext cx="469246" cy="91975"/>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a:ea typeface="+mn-ea"/>
              <a:cs typeface="+mn-cs"/>
            </a:endParaRPr>
          </a:p>
        </p:txBody>
      </p:sp>
      <p:grpSp>
        <p:nvGrpSpPr>
          <p:cNvPr id="32" name="Group 31"/>
          <p:cNvGrpSpPr/>
          <p:nvPr/>
        </p:nvGrpSpPr>
        <p:grpSpPr>
          <a:xfrm>
            <a:off x="3910655" y="4807932"/>
            <a:ext cx="1517042" cy="1700163"/>
            <a:chOff x="7954133" y="2608512"/>
            <a:chExt cx="2090827" cy="2276276"/>
          </a:xfrm>
        </p:grpSpPr>
        <p:sp>
          <p:nvSpPr>
            <p:cNvPr id="34" name="Cube 33"/>
            <p:cNvSpPr/>
            <p:nvPr/>
          </p:nvSpPr>
          <p:spPr>
            <a:xfrm>
              <a:off x="7954133" y="3385451"/>
              <a:ext cx="1810774" cy="1499337"/>
            </a:xfrm>
            <a:prstGeom prst="cube">
              <a:avLst/>
            </a:prstGeom>
            <a:solidFill>
              <a:srgbClr val="C00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5" name="Picture 34"/>
            <p:cNvPicPr>
              <a:picLocks noChangeAspect="1"/>
            </p:cNvPicPr>
            <p:nvPr/>
          </p:nvPicPr>
          <p:blipFill>
            <a:blip r:embed="rId10" cstate="email">
              <a:lum bright="70000" contrast="-70000"/>
              <a:extLst>
                <a:ext uri="{BEBA8EAE-BF5A-486C-A8C5-ECC9F3942E4B}">
                  <a14:imgProps xmlns:a14="http://schemas.microsoft.com/office/drawing/2010/main">
                    <a14:imgLayer r:embed="rId11">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a:ext>
              </a:extLst>
            </a:blip>
            <a:stretch>
              <a:fillRect/>
            </a:stretch>
          </p:blipFill>
          <p:spPr>
            <a:xfrm>
              <a:off x="8471271" y="3943331"/>
              <a:ext cx="449209" cy="631476"/>
            </a:xfrm>
            <a:prstGeom prst="rect">
              <a:avLst/>
            </a:prstGeom>
            <a:ln w="9525">
              <a:noFill/>
            </a:ln>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w="9525">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w="9525">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Parallelogram 38"/>
            <p:cNvSpPr/>
            <p:nvPr/>
          </p:nvSpPr>
          <p:spPr>
            <a:xfrm>
              <a:off x="8358400" y="2608512"/>
              <a:ext cx="1686560" cy="765524"/>
            </a:xfrm>
            <a:prstGeom prst="parallelogram">
              <a:avLst>
                <a:gd name="adj" fmla="val 31677"/>
              </a:avLst>
            </a:prstGeom>
            <a:solidFill>
              <a:srgbClr val="C00000"/>
            </a:solidFill>
            <a:ln w="9525">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w="9525">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3" name="Can 32"/>
          <p:cNvSpPr/>
          <p:nvPr/>
        </p:nvSpPr>
        <p:spPr>
          <a:xfrm rot="5228088">
            <a:off x="4872988" y="6443906"/>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84A5339D-FBA8-84ED-7D59-A97644E834A9}"/>
              </a:ext>
            </a:extLst>
          </p:cNvPr>
          <p:cNvGrpSpPr/>
          <p:nvPr/>
        </p:nvGrpSpPr>
        <p:grpSpPr>
          <a:xfrm>
            <a:off x="5402425" y="3376271"/>
            <a:ext cx="1268931" cy="1121317"/>
            <a:chOff x="4133610" y="1173178"/>
            <a:chExt cx="1964397" cy="1592882"/>
          </a:xfrm>
        </p:grpSpPr>
        <p:sp>
          <p:nvSpPr>
            <p:cNvPr id="10" name="Cube 9">
              <a:extLst>
                <a:ext uri="{FF2B5EF4-FFF2-40B4-BE49-F238E27FC236}">
                  <a16:creationId xmlns:a16="http://schemas.microsoft.com/office/drawing/2014/main" id="{31673EBA-0D12-7770-84E1-D25DD85C9B1D}"/>
                </a:ext>
              </a:extLst>
            </p:cNvPr>
            <p:cNvSpPr/>
            <p:nvPr/>
          </p:nvSpPr>
          <p:spPr>
            <a:xfrm>
              <a:off x="4133610" y="1855168"/>
              <a:ext cx="1712797" cy="910892"/>
            </a:xfrm>
            <a:prstGeom prst="cube">
              <a:avLst>
                <a:gd name="adj" fmla="val 50195"/>
              </a:avLst>
            </a:prstGeom>
            <a:solidFill>
              <a:srgbClr val="0033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Parallelogram 10">
              <a:extLst>
                <a:ext uri="{FF2B5EF4-FFF2-40B4-BE49-F238E27FC236}">
                  <a16:creationId xmlns:a16="http://schemas.microsoft.com/office/drawing/2014/main" id="{4141D307-9C56-808A-AC8B-33F1294B6FA1}"/>
                </a:ext>
              </a:extLst>
            </p:cNvPr>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Parallelogram 36">
              <a:extLst>
                <a:ext uri="{FF2B5EF4-FFF2-40B4-BE49-F238E27FC236}">
                  <a16:creationId xmlns:a16="http://schemas.microsoft.com/office/drawing/2014/main" id="{9A2F45FA-78DB-09F4-2D43-BBE8720C7FF0}"/>
                </a:ext>
              </a:extLst>
            </p:cNvPr>
            <p:cNvSpPr/>
            <p:nvPr/>
          </p:nvSpPr>
          <p:spPr>
            <a:xfrm>
              <a:off x="4589029" y="1173178"/>
              <a:ext cx="1508978" cy="680090"/>
            </a:xfrm>
            <a:prstGeom prst="parallelogram">
              <a:avLst>
                <a:gd name="adj" fmla="val 38588"/>
              </a:avLst>
            </a:prstGeom>
            <a:solidFill>
              <a:srgbClr val="0033CC"/>
            </a:soli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Parallelogram 77">
              <a:extLst>
                <a:ext uri="{FF2B5EF4-FFF2-40B4-BE49-F238E27FC236}">
                  <a16:creationId xmlns:a16="http://schemas.microsoft.com/office/drawing/2014/main" id="{618FA3FF-10F4-849A-BF41-3B4093EC323F}"/>
                </a:ext>
              </a:extLst>
            </p:cNvPr>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0" name="Block Arc 79">
              <a:extLst>
                <a:ext uri="{FF2B5EF4-FFF2-40B4-BE49-F238E27FC236}">
                  <a16:creationId xmlns:a16="http://schemas.microsoft.com/office/drawing/2014/main" id="{26CEE3C4-3F27-F875-5957-9B7B8FBF9C91}"/>
                </a:ext>
              </a:extLst>
            </p:cNvPr>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pic>
        <p:nvPicPr>
          <p:cNvPr id="98" name="Picture 97">
            <a:extLst>
              <a:ext uri="{FF2B5EF4-FFF2-40B4-BE49-F238E27FC236}">
                <a16:creationId xmlns:a16="http://schemas.microsoft.com/office/drawing/2014/main" id="{BC416D79-6DE9-EFF0-F607-6E4240DF77BF}"/>
              </a:ext>
            </a:extLst>
          </p:cNvPr>
          <p:cNvPicPr>
            <a:picLocks noChangeAspect="1"/>
          </p:cNvPicPr>
          <p:nvPr/>
        </p:nvPicPr>
        <p:blipFill>
          <a:blip r:embed="rId12" cstate="email">
            <a:extLst>
              <a:ext uri="{BEBA8EAE-BF5A-486C-A8C5-ECC9F3942E4B}">
                <a14:imgProps xmlns:a14="http://schemas.microsoft.com/office/drawing/2010/main">
                  <a14:imgLayer r:embed="rId13">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 uri="{28A0092B-C50C-407E-A947-70E740481C1C}">
                <a14:useLocalDpi xmlns:a14="http://schemas.microsoft.com/office/drawing/2010/main"/>
              </a:ext>
            </a:extLst>
          </a:blip>
          <a:stretch>
            <a:fillRect/>
          </a:stretch>
        </p:blipFill>
        <p:spPr>
          <a:xfrm>
            <a:off x="4745737" y="5221460"/>
            <a:ext cx="252388" cy="355312"/>
          </a:xfrm>
          <a:prstGeom prst="rect">
            <a:avLst/>
          </a:prstGeom>
        </p:spPr>
      </p:pic>
      <p:pic>
        <p:nvPicPr>
          <p:cNvPr id="96" name="Picture 95">
            <a:extLst>
              <a:ext uri="{FF2B5EF4-FFF2-40B4-BE49-F238E27FC236}">
                <a16:creationId xmlns:a16="http://schemas.microsoft.com/office/drawing/2014/main" id="{0BF456AE-C9DB-023B-0897-8DEEDEEBE948}"/>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 uri="{28A0092B-C50C-407E-A947-70E740481C1C}">
                <a14:useLocalDpi xmlns:a14="http://schemas.microsoft.com/office/drawing/2010/main"/>
              </a:ext>
            </a:extLst>
          </a:blip>
          <a:stretch>
            <a:fillRect/>
          </a:stretch>
        </p:blipFill>
        <p:spPr>
          <a:xfrm>
            <a:off x="4335053" y="5241658"/>
            <a:ext cx="270537" cy="371912"/>
          </a:xfrm>
          <a:prstGeom prst="rect">
            <a:avLst/>
          </a:prstGeom>
        </p:spPr>
      </p:pic>
      <p:grpSp>
        <p:nvGrpSpPr>
          <p:cNvPr id="48" name="Group 47"/>
          <p:cNvGrpSpPr/>
          <p:nvPr/>
        </p:nvGrpSpPr>
        <p:grpSpPr>
          <a:xfrm>
            <a:off x="6295408" y="3444440"/>
            <a:ext cx="1309577" cy="1080654"/>
            <a:chOff x="4133610" y="1173178"/>
            <a:chExt cx="1964397" cy="1592882"/>
          </a:xfrm>
        </p:grpSpPr>
        <p:sp>
          <p:nvSpPr>
            <p:cNvPr id="49" name="Cube 48"/>
            <p:cNvSpPr/>
            <p:nvPr/>
          </p:nvSpPr>
          <p:spPr>
            <a:xfrm>
              <a:off x="4133610" y="1855168"/>
              <a:ext cx="1712797" cy="910892"/>
            </a:xfrm>
            <a:prstGeom prst="cube">
              <a:avLst>
                <a:gd name="adj" fmla="val 50195"/>
              </a:avLst>
            </a:prstGeom>
            <a:solidFill>
              <a:srgbClr val="0033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sp>
        <p:nvSpPr>
          <p:cNvPr id="107" name="Can 32">
            <a:extLst>
              <a:ext uri="{FF2B5EF4-FFF2-40B4-BE49-F238E27FC236}">
                <a16:creationId xmlns:a16="http://schemas.microsoft.com/office/drawing/2014/main" id="{F446D0BE-80C5-D900-71E3-2097A1A94AAF}"/>
              </a:ext>
            </a:extLst>
          </p:cNvPr>
          <p:cNvSpPr/>
          <p:nvPr/>
        </p:nvSpPr>
        <p:spPr>
          <a:xfrm rot="5228088">
            <a:off x="5060472" y="6230971"/>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9CD2686E-86DD-4485-8186-773BBD98254B" descr="cid:9CD2686E-86DD-4485-8186-773BBD98254B">
            <a:extLst>
              <a:ext uri="{FF2B5EF4-FFF2-40B4-BE49-F238E27FC236}">
                <a16:creationId xmlns:a16="http://schemas.microsoft.com/office/drawing/2014/main" id="{AFBBA046-9D5A-5847-D924-48F48049D36A}"/>
              </a:ext>
            </a:extLst>
          </p:cNvPr>
          <p:cNvPicPr>
            <a:picLocks noChangeAspect="1" noChangeArrowheads="1"/>
          </p:cNvPicPr>
          <p:nvPr/>
        </p:nvPicPr>
        <p:blipFill rotWithShape="1">
          <a:blip r:embed="rId16" r:link="rId18" cstate="email">
            <a:extLst>
              <a:ext uri="{BEBA8EAE-BF5A-486C-A8C5-ECC9F3942E4B}">
                <a14:imgProps xmlns:a14="http://schemas.microsoft.com/office/drawing/2010/main">
                  <a14:imgLayer r:embed="rId17">
                    <a14:imgEffect>
                      <a14:backgroundRemoval t="0" b="100000" l="0" r="100000">
                        <a14:foregroundMark x1="23177" y1="85915" x2="12642" y2="44507"/>
                        <a14:foregroundMark x1="12642" y1="44507" x2="25932" y2="38310"/>
                        <a14:foregroundMark x1="25932" y1="38310" x2="59481" y2="40000"/>
                        <a14:foregroundMark x1="59481" y1="40000" x2="66613" y2="47887"/>
                        <a14:foregroundMark x1="66613" y1="47887" x2="60616" y2="66761"/>
                        <a14:foregroundMark x1="60616" y1="66761" x2="24959" y2="85070"/>
                        <a14:foregroundMark x1="24959" y1="85070" x2="23501" y2="85352"/>
                        <a14:backgroundMark x1="4538" y1="20000" x2="7780" y2="76056"/>
                        <a14:backgroundMark x1="7780" y1="76056" x2="14587" y2="93239"/>
                        <a14:backgroundMark x1="14587" y1="93239" x2="99352" y2="87324"/>
                        <a14:backgroundMark x1="0" y1="98592" x2="14100" y2="98028"/>
                        <a14:backgroundMark x1="0" y1="84789" x2="11021" y2="86761"/>
                        <a14:backgroundMark x1="11183" y1="87042" x2="12318" y2="99718"/>
                        <a14:backgroundMark x1="93841" y1="12958" x2="99028" y2="43099"/>
                        <a14:backgroundMark x1="99028" y1="43099" x2="97083" y2="78028"/>
                        <a14:backgroundMark x1="97083" y1="78028" x2="96596" y2="79155"/>
                        <a14:backgroundMark x1="92058" y1="0" x2="93193" y2="9859"/>
                        <a14:backgroundMark x1="93355" y1="10141" x2="99838" y2="18028"/>
                      </a14:backgroundRemoval>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rot="21272765" flipH="1">
            <a:off x="5399996" y="4742882"/>
            <a:ext cx="1093697" cy="70964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F9C7A114-E771-2F21-A18C-9193474FA91B}"/>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 uri="{28A0092B-C50C-407E-A947-70E740481C1C}">
                <a14:useLocalDpi xmlns:a14="http://schemas.microsoft.com/office/drawing/2010/main"/>
              </a:ext>
            </a:extLst>
          </a:blip>
          <a:stretch>
            <a:fillRect/>
          </a:stretch>
        </p:blipFill>
        <p:spPr>
          <a:xfrm>
            <a:off x="4093738" y="5256371"/>
            <a:ext cx="270537" cy="371912"/>
          </a:xfrm>
          <a:prstGeom prst="rect">
            <a:avLst/>
          </a:prstGeom>
        </p:spPr>
      </p:pic>
      <p:pic>
        <p:nvPicPr>
          <p:cNvPr id="42" name="Picture 41">
            <a:extLst>
              <a:ext uri="{FF2B5EF4-FFF2-40B4-BE49-F238E27FC236}">
                <a16:creationId xmlns:a16="http://schemas.microsoft.com/office/drawing/2014/main" id="{F7299177-ECEF-FF60-08A1-D70F65CBDA86}"/>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 uri="{28A0092B-C50C-407E-A947-70E740481C1C}">
                <a14:useLocalDpi xmlns:a14="http://schemas.microsoft.com/office/drawing/2010/main"/>
              </a:ext>
            </a:extLst>
          </a:blip>
          <a:stretch>
            <a:fillRect/>
          </a:stretch>
        </p:blipFill>
        <p:spPr>
          <a:xfrm>
            <a:off x="4520628" y="5109116"/>
            <a:ext cx="270537" cy="371912"/>
          </a:xfrm>
          <a:prstGeom prst="rect">
            <a:avLst/>
          </a:prstGeom>
        </p:spPr>
      </p:pic>
      <p:pic>
        <p:nvPicPr>
          <p:cNvPr id="43" name="Picture 42">
            <a:extLst>
              <a:ext uri="{FF2B5EF4-FFF2-40B4-BE49-F238E27FC236}">
                <a16:creationId xmlns:a16="http://schemas.microsoft.com/office/drawing/2014/main" id="{54A45230-529F-7A12-2253-8B87E6A46E44}"/>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 uri="{28A0092B-C50C-407E-A947-70E740481C1C}">
                <a14:useLocalDpi xmlns:a14="http://schemas.microsoft.com/office/drawing/2010/main"/>
              </a:ext>
            </a:extLst>
          </a:blip>
          <a:stretch>
            <a:fillRect/>
          </a:stretch>
        </p:blipFill>
        <p:spPr>
          <a:xfrm>
            <a:off x="4575207" y="5261813"/>
            <a:ext cx="270537" cy="371912"/>
          </a:xfrm>
          <a:prstGeom prst="rect">
            <a:avLst/>
          </a:prstGeom>
        </p:spPr>
      </p:pic>
      <p:pic>
        <p:nvPicPr>
          <p:cNvPr id="45" name="Picture 44">
            <a:extLst>
              <a:ext uri="{FF2B5EF4-FFF2-40B4-BE49-F238E27FC236}">
                <a16:creationId xmlns:a16="http://schemas.microsoft.com/office/drawing/2014/main" id="{33CF49D7-4E56-F47C-B084-DEBE9BE9B0A6}"/>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 uri="{28A0092B-C50C-407E-A947-70E740481C1C}">
                <a14:useLocalDpi xmlns:a14="http://schemas.microsoft.com/office/drawing/2010/main"/>
              </a:ext>
            </a:extLst>
          </a:blip>
          <a:stretch>
            <a:fillRect/>
          </a:stretch>
        </p:blipFill>
        <p:spPr>
          <a:xfrm>
            <a:off x="4198181" y="5088623"/>
            <a:ext cx="270537" cy="371912"/>
          </a:xfrm>
          <a:prstGeom prst="rect">
            <a:avLst/>
          </a:prstGeom>
        </p:spPr>
      </p:pic>
      <p:sp>
        <p:nvSpPr>
          <p:cNvPr id="46" name="Rectangle 45">
            <a:extLst>
              <a:ext uri="{FF2B5EF4-FFF2-40B4-BE49-F238E27FC236}">
                <a16:creationId xmlns:a16="http://schemas.microsoft.com/office/drawing/2014/main" id="{16E9B4C9-DD21-9E1C-F639-EE461DD6E8E7}"/>
              </a:ext>
            </a:extLst>
          </p:cNvPr>
          <p:cNvSpPr/>
          <p:nvPr/>
        </p:nvSpPr>
        <p:spPr>
          <a:xfrm>
            <a:off x="2264537" y="431301"/>
            <a:ext cx="2526628" cy="1444378"/>
          </a:xfrm>
          <a:prstGeom prst="rect">
            <a:avLst/>
          </a:prstGeom>
          <a:gradFill>
            <a:gsLst>
              <a:gs pos="0">
                <a:srgbClr val="6D898D"/>
              </a:gs>
              <a:gs pos="74000">
                <a:srgbClr val="5E7F86"/>
              </a:gs>
              <a:gs pos="83000">
                <a:srgbClr val="567881"/>
              </a:gs>
              <a:gs pos="100000">
                <a:srgbClr val="55778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7" name="Group 26">
            <a:extLst>
              <a:ext uri="{FF2B5EF4-FFF2-40B4-BE49-F238E27FC236}">
                <a16:creationId xmlns:a16="http://schemas.microsoft.com/office/drawing/2014/main" id="{9FEE9BB1-476A-6A36-DC30-5B4288F79B86}"/>
              </a:ext>
            </a:extLst>
          </p:cNvPr>
          <p:cNvGrpSpPr/>
          <p:nvPr/>
        </p:nvGrpSpPr>
        <p:grpSpPr>
          <a:xfrm flipH="1">
            <a:off x="1604998" y="1399935"/>
            <a:ext cx="2927912" cy="5268242"/>
            <a:chOff x="8817023" y="1642914"/>
            <a:chExt cx="2623409" cy="4068747"/>
          </a:xfrm>
        </p:grpSpPr>
        <p:pic>
          <p:nvPicPr>
            <p:cNvPr id="3" name="Picture 8" descr="Free Pencil Clipart Transparent, Download Free Pencil Clipart Transparent  png images, Free ClipArts on Clipart Library">
              <a:extLst>
                <a:ext uri="{FF2B5EF4-FFF2-40B4-BE49-F238E27FC236}">
                  <a16:creationId xmlns:a16="http://schemas.microsoft.com/office/drawing/2014/main" id="{5D2D1AB0-B2AC-A434-8F61-7673644CF386}"/>
                </a:ext>
              </a:extLst>
            </p:cNvPr>
            <p:cNvPicPr>
              <a:picLocks noChangeAspect="1" noChangeArrowheads="1"/>
            </p:cNvPicPr>
            <p:nvPr/>
          </p:nvPicPr>
          <p:blipFill rotWithShape="1">
            <a:blip r:embed="rId19" cstate="email">
              <a:extLst>
                <a:ext uri="{BEBA8EAE-BF5A-486C-A8C5-ECC9F3942E4B}">
                  <a14:imgProps xmlns:a14="http://schemas.microsoft.com/office/drawing/2010/main">
                    <a14:imgLayer r:embed="rId20">
                      <a14:imgEffect>
                        <a14:backgroundRemoval t="0" b="100000" l="2667" r="97778">
                          <a14:foregroundMark x1="7111" y1="53061" x2="18222" y2="55102"/>
                          <a14:foregroundMark x1="3111" y1="53061" x2="3111" y2="53061"/>
                          <a14:foregroundMark x1="84889" y1="46939" x2="97778" y2="42857"/>
                          <a14:foregroundMark x1="88000" y1="71429" x2="91556" y2="69388"/>
                        </a14:backgroundRemoval>
                      </a14:imgEffect>
                    </a14:imgLayer>
                  </a14:imgProps>
                </a:ext>
                <a:ext uri="{28A0092B-C50C-407E-A947-70E740481C1C}">
                  <a14:useLocalDpi xmlns:a14="http://schemas.microsoft.com/office/drawing/2010/main"/>
                </a:ext>
              </a:extLst>
            </a:blip>
            <a:srcRect/>
            <a:stretch/>
          </p:blipFill>
          <p:spPr bwMode="auto">
            <a:xfrm rot="17902951">
              <a:off x="9209963" y="3095373"/>
              <a:ext cx="564632" cy="13843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3D5C734A-E958-A1DA-98B2-8E09F27A8010}"/>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flipH="1">
              <a:off x="8817023" y="1642914"/>
              <a:ext cx="2623409" cy="4068747"/>
            </a:xfrm>
            <a:prstGeom prst="rect">
              <a:avLst/>
            </a:prstGeom>
            <a:noFill/>
            <a:extLst>
              <a:ext uri="{909E8E84-426E-40DD-AFC4-6F175D3DCCD1}">
                <a14:hiddenFill xmlns:a14="http://schemas.microsoft.com/office/drawing/2010/main">
                  <a:solidFill>
                    <a:srgbClr val="FFFFFF"/>
                  </a:solidFill>
                </a14:hiddenFill>
              </a:ext>
            </a:extLst>
          </p:spPr>
        </p:pic>
      </p:grpSp>
      <p:pic>
        <p:nvPicPr>
          <p:cNvPr id="83" name="Picture 8" descr="Banana Fruit Cartoon PNG | PNG Mart">
            <a:extLst>
              <a:ext uri="{FF2B5EF4-FFF2-40B4-BE49-F238E27FC236}">
                <a16:creationId xmlns:a16="http://schemas.microsoft.com/office/drawing/2014/main" id="{64B914A0-CA72-B808-5065-17B2987A3129}"/>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rot="20216978">
            <a:off x="6854484" y="3911389"/>
            <a:ext cx="485974" cy="23219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 descr="Banana Fruit Cartoon PNG | PNG Mart">
            <a:extLst>
              <a:ext uri="{FF2B5EF4-FFF2-40B4-BE49-F238E27FC236}">
                <a16:creationId xmlns:a16="http://schemas.microsoft.com/office/drawing/2014/main" id="{A4AD5680-B3A2-FE76-BBD5-CEBBFA2BF055}"/>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rot="19325298">
            <a:off x="6853716" y="3742129"/>
            <a:ext cx="546825" cy="261269"/>
          </a:xfrm>
          <a:prstGeom prst="rect">
            <a:avLst/>
          </a:prstGeom>
          <a:noFill/>
          <a:extLst>
            <a:ext uri="{909E8E84-426E-40DD-AFC4-6F175D3DCCD1}">
              <a14:hiddenFill xmlns:a14="http://schemas.microsoft.com/office/drawing/2010/main">
                <a:solidFill>
                  <a:srgbClr val="FFFFFF"/>
                </a:solidFill>
              </a14:hiddenFill>
            </a:ext>
          </a:extLst>
        </p:spPr>
      </p:pic>
      <p:pic>
        <p:nvPicPr>
          <p:cNvPr id="86" name="D14BEEA6-0D2C-4107-A470-7D81FDA5BF76" descr="D14BEEA6-0D2C-4107-A470-7D81FDA5BF76">
            <a:extLst>
              <a:ext uri="{FF2B5EF4-FFF2-40B4-BE49-F238E27FC236}">
                <a16:creationId xmlns:a16="http://schemas.microsoft.com/office/drawing/2014/main" id="{99DCCFA5-ECAF-98FF-E238-9902DC14F717}"/>
              </a:ext>
            </a:extLst>
          </p:cNvPr>
          <p:cNvPicPr>
            <a:picLocks noChangeAspect="1" noChangeArrowheads="1"/>
          </p:cNvPicPr>
          <p:nvPr/>
        </p:nvPicPr>
        <p:blipFill>
          <a:blip r:embed="rId24" cstate="email">
            <a:extLst>
              <a:ext uri="{BEBA8EAE-BF5A-486C-A8C5-ECC9F3942E4B}">
                <a14:imgProps xmlns:a14="http://schemas.microsoft.com/office/drawing/2010/main">
                  <a14:imgLayer r:embed="rId25">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a:ext>
            </a:extLst>
          </a:blip>
          <a:srcRect/>
          <a:stretch>
            <a:fillRect/>
          </a:stretch>
        </p:blipFill>
        <p:spPr bwMode="auto">
          <a:xfrm>
            <a:off x="6626340" y="3827656"/>
            <a:ext cx="296515" cy="29651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9" name="D14BEEA6-0D2C-4107-A470-7D81FDA5BF76" descr="D14BEEA6-0D2C-4107-A470-7D81FDA5BF76">
            <a:extLst>
              <a:ext uri="{FF2B5EF4-FFF2-40B4-BE49-F238E27FC236}">
                <a16:creationId xmlns:a16="http://schemas.microsoft.com/office/drawing/2014/main" id="{283669B9-D886-6CE7-8234-F3C0E20A0364}"/>
              </a:ext>
            </a:extLst>
          </p:cNvPr>
          <p:cNvPicPr>
            <a:picLocks noChangeAspect="1" noChangeArrowheads="1"/>
          </p:cNvPicPr>
          <p:nvPr/>
        </p:nvPicPr>
        <p:blipFill>
          <a:blip r:embed="rId24" cstate="email">
            <a:extLst>
              <a:ext uri="{BEBA8EAE-BF5A-486C-A8C5-ECC9F3942E4B}">
                <a14:imgProps xmlns:a14="http://schemas.microsoft.com/office/drawing/2010/main">
                  <a14:imgLayer r:embed="rId25">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a:ext>
            </a:extLst>
          </a:blip>
          <a:srcRect/>
          <a:stretch>
            <a:fillRect/>
          </a:stretch>
        </p:blipFill>
        <p:spPr bwMode="auto">
          <a:xfrm>
            <a:off x="6407634" y="3911793"/>
            <a:ext cx="294734" cy="2947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1" name="Picture 90" descr="Cinnamon Toast Crunch™ Cereal Single Serve Cup 2 oz | General Mills  Foodservice">
            <a:extLst>
              <a:ext uri="{FF2B5EF4-FFF2-40B4-BE49-F238E27FC236}">
                <a16:creationId xmlns:a16="http://schemas.microsoft.com/office/drawing/2014/main" id="{D1906516-FAA6-405D-9810-8A31358C60E1}"/>
              </a:ext>
            </a:extLst>
          </p:cNvPr>
          <p:cNvPicPr>
            <a:picLocks noChangeAspect="1" noChangeArrowheads="1"/>
          </p:cNvPicPr>
          <p:nvPr/>
        </p:nvPicPr>
        <p:blipFill rotWithShape="1">
          <a:blip r:embed="rId26" cstate="email">
            <a:extLst>
              <a:ext uri="{BEBA8EAE-BF5A-486C-A8C5-ECC9F3942E4B}">
                <a14:imgProps xmlns:a14="http://schemas.microsoft.com/office/drawing/2010/main">
                  <a14:imgLayer r:embed="rId27">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20615831">
            <a:off x="5667537" y="3741908"/>
            <a:ext cx="272066" cy="27340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descr="Cinnamon Toast Crunch™ Cereal Single Serve Cup 2 oz | General Mills  Foodservice">
            <a:extLst>
              <a:ext uri="{FF2B5EF4-FFF2-40B4-BE49-F238E27FC236}">
                <a16:creationId xmlns:a16="http://schemas.microsoft.com/office/drawing/2014/main" id="{6581DD6D-61F1-E18F-73F5-F334EC482D45}"/>
              </a:ext>
            </a:extLst>
          </p:cNvPr>
          <p:cNvPicPr>
            <a:picLocks noChangeAspect="1" noChangeArrowheads="1"/>
          </p:cNvPicPr>
          <p:nvPr/>
        </p:nvPicPr>
        <p:blipFill rotWithShape="1">
          <a:blip r:embed="rId28" cstate="email">
            <a:extLst>
              <a:ext uri="{BEBA8EAE-BF5A-486C-A8C5-ECC9F3942E4B}">
                <a14:imgProps xmlns:a14="http://schemas.microsoft.com/office/drawing/2010/main">
                  <a14:imgLayer r:embed="rId29">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181834">
            <a:off x="6160052" y="3741823"/>
            <a:ext cx="289869" cy="291299"/>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descr="Cinnamon Toast Crunch™ Cereal Single Serve Cup 2 oz | General Mills  Foodservice">
            <a:extLst>
              <a:ext uri="{FF2B5EF4-FFF2-40B4-BE49-F238E27FC236}">
                <a16:creationId xmlns:a16="http://schemas.microsoft.com/office/drawing/2014/main" id="{4B7AA0AD-3B65-12D5-BF70-A098C04AEE83}"/>
              </a:ext>
            </a:extLst>
          </p:cNvPr>
          <p:cNvPicPr>
            <a:picLocks noChangeAspect="1" noChangeArrowheads="1"/>
          </p:cNvPicPr>
          <p:nvPr/>
        </p:nvPicPr>
        <p:blipFill rotWithShape="1">
          <a:blip r:embed="rId30" cstate="email">
            <a:extLst>
              <a:ext uri="{BEBA8EAE-BF5A-486C-A8C5-ECC9F3942E4B}">
                <a14:imgProps xmlns:a14="http://schemas.microsoft.com/office/drawing/2010/main">
                  <a14:imgLayer r:embed="rId31">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19414401">
            <a:off x="5543589" y="3868271"/>
            <a:ext cx="290770" cy="292204"/>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descr="Cinnamon Toast Crunch™ Cereal Single Serve Cup 2 oz | General Mills  Foodservice">
            <a:extLst>
              <a:ext uri="{FF2B5EF4-FFF2-40B4-BE49-F238E27FC236}">
                <a16:creationId xmlns:a16="http://schemas.microsoft.com/office/drawing/2014/main" id="{4CAA1FBC-79DB-F8EE-2C49-E8B95E4186CE}"/>
              </a:ext>
            </a:extLst>
          </p:cNvPr>
          <p:cNvPicPr>
            <a:picLocks noChangeAspect="1" noChangeArrowheads="1"/>
          </p:cNvPicPr>
          <p:nvPr/>
        </p:nvPicPr>
        <p:blipFill rotWithShape="1">
          <a:blip r:embed="rId32" cstate="email">
            <a:extLst>
              <a:ext uri="{BEBA8EAE-BF5A-486C-A8C5-ECC9F3942E4B}">
                <a14:imgProps xmlns:a14="http://schemas.microsoft.com/office/drawing/2010/main">
                  <a14:imgLayer r:embed="rId33">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20672945">
            <a:off x="5946089" y="3772044"/>
            <a:ext cx="268825" cy="270151"/>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descr="Cinnamon Toast Crunch™ Cereal Single Serve Cup 2 oz | General Mills  Foodservice">
            <a:extLst>
              <a:ext uri="{FF2B5EF4-FFF2-40B4-BE49-F238E27FC236}">
                <a16:creationId xmlns:a16="http://schemas.microsoft.com/office/drawing/2014/main" id="{182C5FBD-0722-80E7-5FD6-4BAB3EBAFDDE}"/>
              </a:ext>
            </a:extLst>
          </p:cNvPr>
          <p:cNvPicPr>
            <a:picLocks noChangeAspect="1" noChangeArrowheads="1"/>
          </p:cNvPicPr>
          <p:nvPr/>
        </p:nvPicPr>
        <p:blipFill rotWithShape="1">
          <a:blip r:embed="rId34" cstate="email">
            <a:extLst>
              <a:ext uri="{BEBA8EAE-BF5A-486C-A8C5-ECC9F3942E4B}">
                <a14:imgProps xmlns:a14="http://schemas.microsoft.com/office/drawing/2010/main">
                  <a14:imgLayer r:embed="rId35">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1198634">
            <a:off x="6009968" y="3848553"/>
            <a:ext cx="301230" cy="302716"/>
          </a:xfrm>
          <a:prstGeom prst="rect">
            <a:avLst/>
          </a:prstGeom>
          <a:noFill/>
          <a:extLst>
            <a:ext uri="{909E8E84-426E-40DD-AFC4-6F175D3DCCD1}">
              <a14:hiddenFill xmlns:a14="http://schemas.microsoft.com/office/drawing/2010/main">
                <a:solidFill>
                  <a:srgbClr val="FFFFFF"/>
                </a:solidFill>
              </a14:hiddenFill>
            </a:ext>
          </a:extLst>
        </p:spPr>
      </p:pic>
      <p:grpSp>
        <p:nvGrpSpPr>
          <p:cNvPr id="74" name="Group 73">
            <a:extLst>
              <a:ext uri="{FF2B5EF4-FFF2-40B4-BE49-F238E27FC236}">
                <a16:creationId xmlns:a16="http://schemas.microsoft.com/office/drawing/2014/main" id="{47B68560-AECF-15D1-CA6F-EBD26D07D227}"/>
              </a:ext>
            </a:extLst>
          </p:cNvPr>
          <p:cNvGrpSpPr/>
          <p:nvPr/>
        </p:nvGrpSpPr>
        <p:grpSpPr>
          <a:xfrm>
            <a:off x="7164117" y="1852769"/>
            <a:ext cx="2060915" cy="4730395"/>
            <a:chOff x="7164117" y="1852769"/>
            <a:chExt cx="2060915" cy="4730395"/>
          </a:xfrm>
        </p:grpSpPr>
        <p:pic>
          <p:nvPicPr>
            <p:cNvPr id="3074" name="Picture 2">
              <a:extLst>
                <a:ext uri="{FF2B5EF4-FFF2-40B4-BE49-F238E27FC236}">
                  <a16:creationId xmlns:a16="http://schemas.microsoft.com/office/drawing/2014/main" id="{992DFADC-CEA2-7182-F85E-2F57B8209079}"/>
                </a:ext>
              </a:extLst>
            </p:cNvPr>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flipH="1">
              <a:off x="7524711" y="1852769"/>
              <a:ext cx="1700321" cy="47303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EC97825-20B1-A23E-3ADA-501ABC84C569}"/>
                </a:ext>
              </a:extLst>
            </p:cNvPr>
            <p:cNvPicPr>
              <a:picLocks noChangeAspect="1"/>
            </p:cNvPicPr>
            <p:nvPr/>
          </p:nvPicPr>
          <p:blipFill rotWithShape="1">
            <a:blip r:embed="rId37" cstate="email">
              <a:extLst>
                <a:ext uri="{BEBA8EAE-BF5A-486C-A8C5-ECC9F3942E4B}">
                  <a14:imgProps xmlns:a14="http://schemas.microsoft.com/office/drawing/2010/main">
                    <a14:imgLayer r:embed="rId38">
                      <a14:imgEffect>
                        <a14:backgroundRemoval t="0" b="100000" l="2504" r="99061"/>
                      </a14:imgEffect>
                    </a14:imgLayer>
                  </a14:imgProps>
                </a:ext>
                <a:ext uri="{28A0092B-C50C-407E-A947-70E740481C1C}">
                  <a14:useLocalDpi xmlns:a14="http://schemas.microsoft.com/office/drawing/2010/main"/>
                </a:ext>
              </a:extLst>
            </a:blip>
            <a:srcRect/>
            <a:stretch/>
          </p:blipFill>
          <p:spPr>
            <a:xfrm>
              <a:off x="7164117" y="3934040"/>
              <a:ext cx="1213191" cy="630316"/>
            </a:xfrm>
            <a:prstGeom prst="rect">
              <a:avLst/>
            </a:prstGeom>
          </p:spPr>
        </p:pic>
      </p:grpSp>
      <p:pic>
        <p:nvPicPr>
          <p:cNvPr id="97" name="Picture 96" descr="Cinnamon Toast Crunch™ Cereal Single Serve Cup 2 oz | General Mills  Foodservice">
            <a:extLst>
              <a:ext uri="{FF2B5EF4-FFF2-40B4-BE49-F238E27FC236}">
                <a16:creationId xmlns:a16="http://schemas.microsoft.com/office/drawing/2014/main" id="{BAEEFFEE-8CCF-3B0C-5A1A-EDD0C30F6E3E}"/>
              </a:ext>
            </a:extLst>
          </p:cNvPr>
          <p:cNvPicPr>
            <a:picLocks noChangeAspect="1" noChangeArrowheads="1"/>
          </p:cNvPicPr>
          <p:nvPr/>
        </p:nvPicPr>
        <p:blipFill rotWithShape="1">
          <a:blip r:embed="rId39" cstate="email">
            <a:extLst>
              <a:ext uri="{BEBA8EAE-BF5A-486C-A8C5-ECC9F3942E4B}">
                <a14:imgProps xmlns:a14="http://schemas.microsoft.com/office/drawing/2010/main">
                  <a14:imgLayer r:embed="rId40">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566875">
            <a:off x="5779211" y="3730936"/>
            <a:ext cx="440283" cy="44245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Cinnamon Toast Crunch™ Cereal Single Serve Cup 2 oz | General Mills  Foodservice">
            <a:extLst>
              <a:ext uri="{FF2B5EF4-FFF2-40B4-BE49-F238E27FC236}">
                <a16:creationId xmlns:a16="http://schemas.microsoft.com/office/drawing/2014/main" id="{0B0DBF6D-0ED1-C463-5006-27917ECC235D}"/>
              </a:ext>
            </a:extLst>
          </p:cNvPr>
          <p:cNvPicPr>
            <a:picLocks noChangeAspect="1" noChangeArrowheads="1"/>
          </p:cNvPicPr>
          <p:nvPr/>
        </p:nvPicPr>
        <p:blipFill rotWithShape="1">
          <a:blip r:embed="rId41" cstate="email">
            <a:extLst>
              <a:ext uri="{BEBA8EAE-BF5A-486C-A8C5-ECC9F3942E4B}">
                <a14:imgProps xmlns:a14="http://schemas.microsoft.com/office/drawing/2010/main">
                  <a14:imgLayer r:embed="rId42">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a:off x="5376124" y="1152258"/>
            <a:ext cx="825779" cy="829852"/>
          </a:xfrm>
          <a:prstGeom prst="rect">
            <a:avLst/>
          </a:prstGeom>
          <a:noFill/>
          <a:extLst>
            <a:ext uri="{909E8E84-426E-40DD-AFC4-6F175D3DCCD1}">
              <a14:hiddenFill xmlns:a14="http://schemas.microsoft.com/office/drawing/2010/main">
                <a:solidFill>
                  <a:srgbClr val="FFFFFF"/>
                </a:solidFill>
              </a14:hiddenFill>
            </a:ext>
          </a:extLst>
        </p:spPr>
      </p:pic>
      <p:pic>
        <p:nvPicPr>
          <p:cNvPr id="90" name="D14BEEA6-0D2C-4107-A470-7D81FDA5BF76" descr="D14BEEA6-0D2C-4107-A470-7D81FDA5BF76">
            <a:extLst>
              <a:ext uri="{FF2B5EF4-FFF2-40B4-BE49-F238E27FC236}">
                <a16:creationId xmlns:a16="http://schemas.microsoft.com/office/drawing/2014/main" id="{FFEC5662-D69F-B17F-0757-1C9FAB3CE94D}"/>
              </a:ext>
            </a:extLst>
          </p:cNvPr>
          <p:cNvPicPr>
            <a:picLocks noChangeAspect="1" noChangeArrowheads="1"/>
          </p:cNvPicPr>
          <p:nvPr/>
        </p:nvPicPr>
        <p:blipFill>
          <a:blip r:embed="rId43" cstate="email">
            <a:extLst>
              <a:ext uri="{BEBA8EAE-BF5A-486C-A8C5-ECC9F3942E4B}">
                <a14:imgProps xmlns:a14="http://schemas.microsoft.com/office/drawing/2010/main">
                  <a14:imgLayer r:embed="rId44">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a:ext>
            </a:extLst>
          </a:blip>
          <a:srcRect/>
          <a:stretch>
            <a:fillRect/>
          </a:stretch>
        </p:blipFill>
        <p:spPr bwMode="auto">
          <a:xfrm>
            <a:off x="6473060" y="3702355"/>
            <a:ext cx="479574" cy="47957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4" name="Picture 8" descr="Banana Fruit Cartoon PNG | PNG Mart">
            <a:extLst>
              <a:ext uri="{FF2B5EF4-FFF2-40B4-BE49-F238E27FC236}">
                <a16:creationId xmlns:a16="http://schemas.microsoft.com/office/drawing/2014/main" id="{4F0C0D27-8211-C40F-3B0B-E0D4C98BB442}"/>
              </a:ext>
            </a:extLst>
          </p:cNvPr>
          <p:cNvPicPr>
            <a:picLocks noChangeAspect="1" noChangeArrowheads="1"/>
          </p:cNvPicPr>
          <p:nvPr/>
        </p:nvPicPr>
        <p:blipFill>
          <a:blip r:embed="rId45" cstate="email">
            <a:extLst>
              <a:ext uri="{28A0092B-C50C-407E-A947-70E740481C1C}">
                <a14:useLocalDpi xmlns:a14="http://schemas.microsoft.com/office/drawing/2010/main"/>
              </a:ext>
            </a:extLst>
          </a:blip>
          <a:srcRect/>
          <a:stretch>
            <a:fillRect/>
          </a:stretch>
        </p:blipFill>
        <p:spPr bwMode="auto">
          <a:xfrm rot="20118096">
            <a:off x="6698140" y="3899223"/>
            <a:ext cx="536428" cy="256301"/>
          </a:xfrm>
          <a:prstGeom prst="rect">
            <a:avLst/>
          </a:prstGeom>
          <a:noFill/>
          <a:extLst>
            <a:ext uri="{909E8E84-426E-40DD-AFC4-6F175D3DCCD1}">
              <a14:hiddenFill xmlns:a14="http://schemas.microsoft.com/office/drawing/2010/main">
                <a:solidFill>
                  <a:srgbClr val="FFFFFF"/>
                </a:solidFill>
              </a14:hiddenFill>
            </a:ext>
          </a:extLst>
        </p:spPr>
      </p:pic>
      <p:pic>
        <p:nvPicPr>
          <p:cNvPr id="81" name="D14BEEA6-0D2C-4107-A470-7D81FDA5BF76" descr="D14BEEA6-0D2C-4107-A470-7D81FDA5BF76">
            <a:extLst>
              <a:ext uri="{FF2B5EF4-FFF2-40B4-BE49-F238E27FC236}">
                <a16:creationId xmlns:a16="http://schemas.microsoft.com/office/drawing/2014/main" id="{424D5668-C723-7D04-C153-68EBC80E8FAB}"/>
              </a:ext>
            </a:extLst>
          </p:cNvPr>
          <p:cNvPicPr>
            <a:picLocks noChangeAspect="1" noChangeArrowheads="1"/>
          </p:cNvPicPr>
          <p:nvPr/>
        </p:nvPicPr>
        <p:blipFill>
          <a:blip r:embed="rId46" cstate="email">
            <a:extLst>
              <a:ext uri="{BEBA8EAE-BF5A-486C-A8C5-ECC9F3942E4B}">
                <a14:imgProps xmlns:a14="http://schemas.microsoft.com/office/drawing/2010/main">
                  <a14:imgLayer r:embed="rId47">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3827119" y="1123833"/>
            <a:ext cx="936631" cy="9366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2B24B2B-31A2-9CFB-4E49-2A1403E964DA}"/>
              </a:ext>
            </a:extLst>
          </p:cNvPr>
          <p:cNvSpPr txBox="1"/>
          <p:nvPr/>
        </p:nvSpPr>
        <p:spPr>
          <a:xfrm>
            <a:off x="4390290" y="348065"/>
            <a:ext cx="5547654" cy="523220"/>
          </a:xfrm>
          <a:prstGeom prst="rect">
            <a:avLst/>
          </a:prstGeom>
          <a:noFill/>
        </p:spPr>
        <p:txBody>
          <a:bodyPr wrap="square" rtlCol="0">
            <a:spAutoFit/>
          </a:bodyPr>
          <a:lstStyle/>
          <a:p>
            <a:r>
              <a:rPr lang="en-US" sz="2800" dirty="0">
                <a:solidFill>
                  <a:schemeClr val="bg1"/>
                </a:solidFill>
                <a:latin typeface="Ink Free" panose="03080402000500000000" pitchFamily="66" charset="0"/>
              </a:rPr>
              <a:t>Fruit juice is </a:t>
            </a: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1 point</a:t>
            </a:r>
          </a:p>
        </p:txBody>
      </p:sp>
      <p:sp>
        <p:nvSpPr>
          <p:cNvPr id="6" name="TextBox 5">
            <a:extLst>
              <a:ext uri="{FF2B5EF4-FFF2-40B4-BE49-F238E27FC236}">
                <a16:creationId xmlns:a16="http://schemas.microsoft.com/office/drawing/2014/main" id="{81242DF9-A409-711F-2E3F-0F11C1E54CA8}"/>
              </a:ext>
            </a:extLst>
          </p:cNvPr>
          <p:cNvSpPr txBox="1"/>
          <p:nvPr/>
        </p:nvSpPr>
        <p:spPr>
          <a:xfrm>
            <a:off x="3897459" y="355918"/>
            <a:ext cx="3696846" cy="523220"/>
          </a:xfrm>
          <a:prstGeom prst="rect">
            <a:avLst/>
          </a:prstGeom>
          <a:noFill/>
        </p:spPr>
        <p:txBody>
          <a:bodyPr wrap="none" rtlCol="0">
            <a:spAutoFit/>
          </a:bodyPr>
          <a:lstStyle/>
          <a:p>
            <a:r>
              <a:rPr lang="en-US" sz="2800" dirty="0">
                <a:solidFill>
                  <a:schemeClr val="bg1"/>
                </a:solidFill>
                <a:latin typeface="Ink Free" panose="03080402000500000000" pitchFamily="66" charset="0"/>
              </a:rPr>
              <a:t>Main Item is </a:t>
            </a: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2 points</a:t>
            </a:r>
          </a:p>
        </p:txBody>
      </p:sp>
      <p:pic>
        <p:nvPicPr>
          <p:cNvPr id="71" name="Picture 8" descr="Banana Fruit Cartoon PNG | PNG Mart">
            <a:extLst>
              <a:ext uri="{FF2B5EF4-FFF2-40B4-BE49-F238E27FC236}">
                <a16:creationId xmlns:a16="http://schemas.microsoft.com/office/drawing/2014/main" id="{3EB04589-1A3F-811B-48C1-34C269873EBA}"/>
              </a:ext>
            </a:extLst>
          </p:cNvPr>
          <p:cNvPicPr>
            <a:picLocks noChangeAspect="1" noChangeArrowheads="1"/>
          </p:cNvPicPr>
          <p:nvPr/>
        </p:nvPicPr>
        <p:blipFill>
          <a:blip r:embed="rId48" cstate="email">
            <a:extLst>
              <a:ext uri="{28A0092B-C50C-407E-A947-70E740481C1C}">
                <a14:useLocalDpi xmlns:a14="http://schemas.microsoft.com/office/drawing/2010/main"/>
              </a:ext>
            </a:extLst>
          </a:blip>
          <a:srcRect/>
          <a:stretch>
            <a:fillRect/>
          </a:stretch>
        </p:blipFill>
        <p:spPr bwMode="auto">
          <a:xfrm rot="19325298">
            <a:off x="6645887" y="1222356"/>
            <a:ext cx="1353803" cy="646838"/>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8B53BC8E-C3D7-7F4F-133A-FBD2E06908D4}"/>
              </a:ext>
            </a:extLst>
          </p:cNvPr>
          <p:cNvSpPr txBox="1"/>
          <p:nvPr/>
        </p:nvSpPr>
        <p:spPr>
          <a:xfrm>
            <a:off x="3527851" y="274706"/>
            <a:ext cx="4633000" cy="954107"/>
          </a:xfrm>
          <a:prstGeom prst="rect">
            <a:avLst/>
          </a:prstGeom>
          <a:noFill/>
        </p:spPr>
        <p:txBody>
          <a:bodyPr wrap="none" rtlCol="0">
            <a:spAutoFit/>
          </a:bodyPr>
          <a:lstStyle/>
          <a:p>
            <a:pPr algn="ctr"/>
            <a:r>
              <a:rPr lang="en-US" sz="2800" dirty="0">
                <a:solidFill>
                  <a:schemeClr val="bg1"/>
                </a:solidFill>
                <a:latin typeface="Ink Free" panose="03080402000500000000" pitchFamily="66" charset="0"/>
              </a:rPr>
              <a:t>And it looks like this student </a:t>
            </a:r>
          </a:p>
          <a:p>
            <a:pPr algn="ctr"/>
            <a:r>
              <a:rPr lang="en-US" sz="2800" dirty="0">
                <a:solidFill>
                  <a:schemeClr val="bg1"/>
                </a:solidFill>
                <a:latin typeface="Ink Free" panose="03080402000500000000" pitchFamily="66" charset="0"/>
              </a:rPr>
              <a:t>is taking a banana too</a:t>
            </a:r>
          </a:p>
        </p:txBody>
      </p:sp>
      <p:sp>
        <p:nvSpPr>
          <p:cNvPr id="7" name="TextBox 6">
            <a:extLst>
              <a:ext uri="{FF2B5EF4-FFF2-40B4-BE49-F238E27FC236}">
                <a16:creationId xmlns:a16="http://schemas.microsoft.com/office/drawing/2014/main" id="{4CFE52EF-375A-E869-8850-F6D85C539111}"/>
              </a:ext>
            </a:extLst>
          </p:cNvPr>
          <p:cNvSpPr txBox="1"/>
          <p:nvPr/>
        </p:nvSpPr>
        <p:spPr>
          <a:xfrm>
            <a:off x="3838412" y="1935827"/>
            <a:ext cx="847796" cy="369332"/>
          </a:xfrm>
          <a:prstGeom prst="rect">
            <a:avLst/>
          </a:prstGeom>
          <a:noFill/>
        </p:spPr>
        <p:txBody>
          <a:bodyPr wrap="none" rtlCol="0">
            <a:spAutoFit/>
          </a:bodyPr>
          <a:lstStyle/>
          <a:p>
            <a:r>
              <a:rPr lang="en-US" dirty="0">
                <a:solidFill>
                  <a:schemeClr val="bg1"/>
                </a:solidFill>
              </a:rPr>
              <a:t>1 point</a:t>
            </a:r>
          </a:p>
        </p:txBody>
      </p:sp>
      <p:sp>
        <p:nvSpPr>
          <p:cNvPr id="8" name="TextBox 7">
            <a:extLst>
              <a:ext uri="{FF2B5EF4-FFF2-40B4-BE49-F238E27FC236}">
                <a16:creationId xmlns:a16="http://schemas.microsoft.com/office/drawing/2014/main" id="{588A9AF7-CCC6-157B-9548-BEC8FD7D62C4}"/>
              </a:ext>
            </a:extLst>
          </p:cNvPr>
          <p:cNvSpPr txBox="1"/>
          <p:nvPr/>
        </p:nvSpPr>
        <p:spPr>
          <a:xfrm>
            <a:off x="5357635" y="1935732"/>
            <a:ext cx="937564" cy="369332"/>
          </a:xfrm>
          <a:prstGeom prst="rect">
            <a:avLst/>
          </a:prstGeom>
          <a:noFill/>
        </p:spPr>
        <p:txBody>
          <a:bodyPr wrap="none" rtlCol="0">
            <a:spAutoFit/>
          </a:bodyPr>
          <a:lstStyle/>
          <a:p>
            <a:r>
              <a:rPr lang="en-US" dirty="0">
                <a:solidFill>
                  <a:schemeClr val="bg1"/>
                </a:solidFill>
              </a:rPr>
              <a:t>2 points</a:t>
            </a:r>
          </a:p>
        </p:txBody>
      </p:sp>
      <p:sp>
        <p:nvSpPr>
          <p:cNvPr id="75" name="TextBox 74">
            <a:extLst>
              <a:ext uri="{FF2B5EF4-FFF2-40B4-BE49-F238E27FC236}">
                <a16:creationId xmlns:a16="http://schemas.microsoft.com/office/drawing/2014/main" id="{BEC3E915-CA8A-4DE9-DC05-1B61C31B2183}"/>
              </a:ext>
            </a:extLst>
          </p:cNvPr>
          <p:cNvSpPr txBox="1"/>
          <p:nvPr/>
        </p:nvSpPr>
        <p:spPr>
          <a:xfrm>
            <a:off x="4799217" y="1260359"/>
            <a:ext cx="439544" cy="707886"/>
          </a:xfrm>
          <a:prstGeom prst="rect">
            <a:avLst/>
          </a:prstGeom>
          <a:noFill/>
        </p:spPr>
        <p:txBody>
          <a:bodyPr wrap="none" rtlCol="0">
            <a:spAutoFit/>
          </a:bodyPr>
          <a:lstStyle/>
          <a:p>
            <a:r>
              <a:rPr lang="en-US" sz="4000" dirty="0">
                <a:solidFill>
                  <a:schemeClr val="bg1"/>
                </a:solidFill>
              </a:rPr>
              <a:t>+</a:t>
            </a:r>
          </a:p>
        </p:txBody>
      </p:sp>
      <p:sp>
        <p:nvSpPr>
          <p:cNvPr id="76" name="TextBox 75">
            <a:extLst>
              <a:ext uri="{FF2B5EF4-FFF2-40B4-BE49-F238E27FC236}">
                <a16:creationId xmlns:a16="http://schemas.microsoft.com/office/drawing/2014/main" id="{E73BC370-3B39-9FC8-3797-7A9001E75153}"/>
              </a:ext>
            </a:extLst>
          </p:cNvPr>
          <p:cNvSpPr txBox="1"/>
          <p:nvPr/>
        </p:nvSpPr>
        <p:spPr>
          <a:xfrm>
            <a:off x="6152554" y="1277045"/>
            <a:ext cx="439544" cy="707886"/>
          </a:xfrm>
          <a:prstGeom prst="rect">
            <a:avLst/>
          </a:prstGeom>
          <a:noFill/>
        </p:spPr>
        <p:txBody>
          <a:bodyPr wrap="none" rtlCol="0">
            <a:spAutoFit/>
          </a:bodyPr>
          <a:lstStyle/>
          <a:p>
            <a:r>
              <a:rPr lang="en-US" sz="4000" dirty="0">
                <a:solidFill>
                  <a:schemeClr val="bg1"/>
                </a:solidFill>
              </a:rPr>
              <a:t>+</a:t>
            </a:r>
          </a:p>
        </p:txBody>
      </p:sp>
      <p:sp>
        <p:nvSpPr>
          <p:cNvPr id="44" name="TextBox 43">
            <a:extLst>
              <a:ext uri="{FF2B5EF4-FFF2-40B4-BE49-F238E27FC236}">
                <a16:creationId xmlns:a16="http://schemas.microsoft.com/office/drawing/2014/main" id="{882DEBEB-01F0-DB94-75C9-2BADF307495F}"/>
              </a:ext>
            </a:extLst>
          </p:cNvPr>
          <p:cNvSpPr txBox="1"/>
          <p:nvPr/>
        </p:nvSpPr>
        <p:spPr>
          <a:xfrm>
            <a:off x="6704198" y="1897749"/>
            <a:ext cx="847796" cy="369332"/>
          </a:xfrm>
          <a:prstGeom prst="rect">
            <a:avLst/>
          </a:prstGeom>
          <a:noFill/>
        </p:spPr>
        <p:txBody>
          <a:bodyPr wrap="none" rtlCol="0">
            <a:spAutoFit/>
          </a:bodyPr>
          <a:lstStyle/>
          <a:p>
            <a:r>
              <a:rPr lang="en-US" dirty="0">
                <a:solidFill>
                  <a:schemeClr val="bg1"/>
                </a:solidFill>
              </a:rPr>
              <a:t>1 point</a:t>
            </a:r>
          </a:p>
        </p:txBody>
      </p:sp>
      <p:sp>
        <p:nvSpPr>
          <p:cNvPr id="77" name="TextBox 76">
            <a:extLst>
              <a:ext uri="{FF2B5EF4-FFF2-40B4-BE49-F238E27FC236}">
                <a16:creationId xmlns:a16="http://schemas.microsoft.com/office/drawing/2014/main" id="{E6517DA2-2812-CAFB-5BCD-FE7B9C462F9E}"/>
              </a:ext>
            </a:extLst>
          </p:cNvPr>
          <p:cNvSpPr txBox="1"/>
          <p:nvPr/>
        </p:nvSpPr>
        <p:spPr>
          <a:xfrm>
            <a:off x="4129767" y="803957"/>
            <a:ext cx="3464538" cy="646331"/>
          </a:xfrm>
          <a:prstGeom prst="rect">
            <a:avLst/>
          </a:prstGeom>
          <a:noFill/>
        </p:spPr>
        <p:txBody>
          <a:bodyPr wrap="none" rtlCol="0">
            <a:spAutoFit/>
          </a:bodyPr>
          <a:lstStyle/>
          <a:p>
            <a:r>
              <a:rPr lang="en-US" sz="3600" dirty="0">
                <a:solidFill>
                  <a:schemeClr val="bg1"/>
                </a:solidFill>
              </a:rPr>
              <a:t>That’s </a:t>
            </a:r>
            <a:r>
              <a:rPr lang="en-US" sz="3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4 points</a:t>
            </a:r>
            <a:r>
              <a:rPr lang="en-US" sz="3600" dirty="0">
                <a:solidFill>
                  <a:schemeClr val="bg1"/>
                </a:solidFill>
              </a:rPr>
              <a:t>!</a:t>
            </a:r>
          </a:p>
        </p:txBody>
      </p:sp>
      <p:sp>
        <p:nvSpPr>
          <p:cNvPr id="82" name="Thought Bubble: Cloud 81">
            <a:extLst>
              <a:ext uri="{FF2B5EF4-FFF2-40B4-BE49-F238E27FC236}">
                <a16:creationId xmlns:a16="http://schemas.microsoft.com/office/drawing/2014/main" id="{407C6910-3502-A662-D07F-24EC37070E9F}"/>
              </a:ext>
            </a:extLst>
          </p:cNvPr>
          <p:cNvSpPr/>
          <p:nvPr/>
        </p:nvSpPr>
        <p:spPr>
          <a:xfrm>
            <a:off x="38083" y="70659"/>
            <a:ext cx="3001518" cy="1390090"/>
          </a:xfrm>
          <a:prstGeom prst="cloudCallout">
            <a:avLst>
              <a:gd name="adj1" fmla="val 6476"/>
              <a:gd name="adj2" fmla="val 7952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latin typeface="Century Gothic" panose="020B0502020202020204" pitchFamily="34" charset="0"/>
              </a:rPr>
              <a:t>Can students take </a:t>
            </a:r>
            <a:r>
              <a:rPr lang="en-US" sz="2000"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4 points</a:t>
            </a:r>
            <a:r>
              <a:rPr lang="en-US" sz="2000" dirty="0">
                <a:solidFill>
                  <a:srgbClr val="000000"/>
                </a:solidFill>
              </a:rPr>
              <a:t>?</a:t>
            </a:r>
          </a:p>
        </p:txBody>
      </p:sp>
      <p:pic>
        <p:nvPicPr>
          <p:cNvPr id="2050" name="Picture 2">
            <a:extLst>
              <a:ext uri="{FF2B5EF4-FFF2-40B4-BE49-F238E27FC236}">
                <a16:creationId xmlns:a16="http://schemas.microsoft.com/office/drawing/2014/main" id="{EF5F7B58-8D89-CA33-C3A9-D3144A1EAEA1}"/>
              </a:ext>
            </a:extLst>
          </p:cNvPr>
          <p:cNvPicPr>
            <a:picLocks noChangeAspect="1" noChangeArrowheads="1"/>
          </p:cNvPicPr>
          <p:nvPr/>
        </p:nvPicPr>
        <p:blipFill>
          <a:blip r:embed="rId49" cstate="email">
            <a:extLst>
              <a:ext uri="{28A0092B-C50C-407E-A947-70E740481C1C}">
                <a14:useLocalDpi xmlns:a14="http://schemas.microsoft.com/office/drawing/2010/main"/>
              </a:ext>
            </a:extLst>
          </a:blip>
          <a:srcRect/>
          <a:stretch/>
        </p:blipFill>
        <p:spPr bwMode="auto">
          <a:xfrm>
            <a:off x="1918344" y="1314441"/>
            <a:ext cx="2202826" cy="53106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53C4053-EF82-442A-FAF3-5FA823EA3A56}"/>
              </a:ext>
            </a:extLst>
          </p:cNvPr>
          <p:cNvPicPr>
            <a:picLocks noChangeAspect="1" noChangeArrowheads="1"/>
          </p:cNvPicPr>
          <p:nvPr/>
        </p:nvPicPr>
        <p:blipFill>
          <a:blip r:embed="rId50" cstate="email">
            <a:extLst>
              <a:ext uri="{28A0092B-C50C-407E-A947-70E740481C1C}">
                <a14:useLocalDpi xmlns:a14="http://schemas.microsoft.com/office/drawing/2010/main"/>
              </a:ext>
            </a:extLst>
          </a:blip>
          <a:srcRect/>
          <a:stretch>
            <a:fillRect/>
          </a:stretch>
        </p:blipFill>
        <p:spPr bwMode="auto">
          <a:xfrm>
            <a:off x="1587878" y="1171964"/>
            <a:ext cx="1895987" cy="546773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66221171"/>
      </p:ext>
    </p:extLst>
  </p:cSld>
  <p:clrMapOvr>
    <a:masterClrMapping/>
  </p:clrMapOvr>
  <mc:AlternateContent xmlns:mc="http://schemas.openxmlformats.org/markup-compatibility/2006" xmlns:p14="http://schemas.microsoft.com/office/powerpoint/2010/main">
    <mc:Choice Requires="p14">
      <p:transition spd="slow" p14:dur="2000" advTm="31952"/>
    </mc:Choice>
    <mc:Fallback xmlns="">
      <p:transition spd="slow" advTm="31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42" presetClass="path" presetSubtype="0" accel="50000" decel="50000" fill="hold" nodeType="withEffect">
                                  <p:stCondLst>
                                    <p:cond delay="0"/>
                                  </p:stCondLst>
                                  <p:childTnLst>
                                    <p:animMotion origin="layout" path="M 0.42434 -0.01551 L 4.58333E-6 4.07407E-6 " pathEditMode="relative" rAng="0" ptsTypes="AA">
                                      <p:cBhvr>
                                        <p:cTn id="10" dur="2000" fill="hold"/>
                                        <p:tgtEl>
                                          <p:spTgt spid="74"/>
                                        </p:tgtEl>
                                        <p:attrNameLst>
                                          <p:attrName>ppt_x</p:attrName>
                                          <p:attrName>ppt_y</p:attrName>
                                        </p:attrNameLst>
                                      </p:cBhvr>
                                      <p:rCtr x="-21224" y="694"/>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42" presetClass="path" presetSubtype="0" accel="50000" decel="50000" fill="hold" nodeType="withEffect">
                                  <p:stCondLst>
                                    <p:cond delay="0"/>
                                  </p:stCondLst>
                                  <p:childTnLst>
                                    <p:animMotion origin="layout" path="M -1.04167E-6 1.48148E-6 L -0.20625 -0.34329 " pathEditMode="relative" rAng="0" ptsTypes="AA">
                                      <p:cBhvr>
                                        <p:cTn id="16" dur="2000" fill="hold"/>
                                        <p:tgtEl>
                                          <p:spTgt spid="90"/>
                                        </p:tgtEl>
                                        <p:attrNameLst>
                                          <p:attrName>ppt_x</p:attrName>
                                          <p:attrName>ppt_y</p:attrName>
                                        </p:attrNameLst>
                                      </p:cBhvr>
                                      <p:rCtr x="-10534" y="-16551"/>
                                    </p:animMotion>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8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42" presetClass="path" presetSubtype="0" accel="50000" decel="50000" fill="hold" nodeType="withEffect">
                                  <p:stCondLst>
                                    <p:cond delay="0"/>
                                  </p:stCondLst>
                                  <p:childTnLst>
                                    <p:animMotion origin="layout" path="M -0.20625 -0.34329 L 0.08399 0.03194 " pathEditMode="relative" rAng="0" ptsTypes="AA">
                                      <p:cBhvr>
                                        <p:cTn id="25" dur="2000" fill="hold"/>
                                        <p:tgtEl>
                                          <p:spTgt spid="90"/>
                                        </p:tgtEl>
                                        <p:attrNameLst>
                                          <p:attrName>ppt_x</p:attrName>
                                          <p:attrName>ppt_y</p:attrName>
                                        </p:attrNameLst>
                                      </p:cBhvr>
                                      <p:rCtr x="14505" y="18750"/>
                                    </p:animMotion>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2" nodeType="clickEffect">
                                  <p:stCondLst>
                                    <p:cond delay="0"/>
                                  </p:stCondLst>
                                  <p:childTnLst>
                                    <p:set>
                                      <p:cBhvr>
                                        <p:cTn id="29" dur="1" fill="hold">
                                          <p:stCondLst>
                                            <p:cond delay="0"/>
                                          </p:stCondLst>
                                        </p:cTn>
                                        <p:tgtEl>
                                          <p:spTgt spid="4"/>
                                        </p:tgtEl>
                                        <p:attrNameLst>
                                          <p:attrName>style.visibility</p:attrName>
                                        </p:attrNameLst>
                                      </p:cBhvr>
                                      <p:to>
                                        <p:strVal val="hidden"/>
                                      </p:to>
                                    </p:set>
                                  </p:childTnLst>
                                </p:cTn>
                              </p:par>
                              <p:par>
                                <p:cTn id="30" presetID="1"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childTnLst>
                                </p:cTn>
                              </p:par>
                              <p:par>
                                <p:cTn id="32" presetID="42" presetClass="path" presetSubtype="0" accel="50000" decel="50000" fill="hold" nodeType="withEffect">
                                  <p:stCondLst>
                                    <p:cond delay="0"/>
                                  </p:stCondLst>
                                  <p:childTnLst>
                                    <p:animMotion origin="layout" path="M 2.70833E-6 2.59259E-6 L -0.01784 -0.34028 " pathEditMode="relative" rAng="0" ptsTypes="AA">
                                      <p:cBhvr>
                                        <p:cTn id="33" dur="2000" fill="hold"/>
                                        <p:tgtEl>
                                          <p:spTgt spid="97"/>
                                        </p:tgtEl>
                                        <p:attrNameLst>
                                          <p:attrName>ppt_x</p:attrName>
                                          <p:attrName>ppt_y</p:attrName>
                                        </p:attrNameLst>
                                      </p:cBhvr>
                                      <p:rCtr x="-898" y="-17014"/>
                                    </p:animMotion>
                                  </p:childTnLst>
                                </p:cTn>
                              </p:par>
                            </p:childTnLst>
                          </p:cTn>
                        </p:par>
                        <p:par>
                          <p:cTn id="34" fill="hold">
                            <p:stCondLst>
                              <p:cond delay="2000"/>
                            </p:stCondLst>
                            <p:childTnLst>
                              <p:par>
                                <p:cTn id="35" presetID="1" presetClass="entr" presetSubtype="0" fill="hold" nodeType="after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01783 -0.34028 L 0.17057 0.00532 " pathEditMode="relative" rAng="0" ptsTypes="AA">
                                      <p:cBhvr>
                                        <p:cTn id="43" dur="2000" fill="hold"/>
                                        <p:tgtEl>
                                          <p:spTgt spid="97"/>
                                        </p:tgtEl>
                                        <p:attrNameLst>
                                          <p:attrName>ppt_x</p:attrName>
                                          <p:attrName>ppt_y</p:attrName>
                                        </p:attrNameLst>
                                      </p:cBhvr>
                                      <p:rCtr x="9219" y="17269"/>
                                    </p:animMotion>
                                  </p:childTnLst>
                                </p:cTn>
                              </p:par>
                            </p:childTnLst>
                          </p:cTn>
                        </p:par>
                        <p:par>
                          <p:cTn id="44" fill="hold">
                            <p:stCondLst>
                              <p:cond delay="4000"/>
                            </p:stCondLst>
                            <p:childTnLst>
                              <p:par>
                                <p:cTn id="45" presetID="1" presetClass="exit" presetSubtype="0" fill="hold" grpId="1" nodeType="afterEffect">
                                  <p:stCondLst>
                                    <p:cond delay="0"/>
                                  </p:stCondLst>
                                  <p:childTnLst>
                                    <p:set>
                                      <p:cBhvr>
                                        <p:cTn id="46" dur="1" fill="hold">
                                          <p:stCondLst>
                                            <p:cond delay="0"/>
                                          </p:stCondLst>
                                        </p:cTn>
                                        <p:tgtEl>
                                          <p:spTgt spid="4"/>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6"/>
                                        </p:tgtEl>
                                        <p:attrNameLst>
                                          <p:attrName>style.visibility</p:attrName>
                                        </p:attrNameLst>
                                      </p:cBhvr>
                                      <p:to>
                                        <p:strVal val="hidden"/>
                                      </p:to>
                                    </p:set>
                                  </p:childTnLst>
                                </p:cTn>
                              </p:par>
                              <p:par>
                                <p:cTn id="51" presetID="42" presetClass="path" presetSubtype="0" accel="50000" decel="50000" fill="hold" nodeType="withEffect">
                                  <p:stCondLst>
                                    <p:cond delay="0"/>
                                  </p:stCondLst>
                                  <p:childTnLst>
                                    <p:animMotion origin="layout" path="M -4.16667E-6 1.48148E-6 L 0.03633 -0.34653 " pathEditMode="relative" rAng="0" ptsTypes="AA">
                                      <p:cBhvr>
                                        <p:cTn id="52" dur="2000" fill="hold"/>
                                        <p:tgtEl>
                                          <p:spTgt spid="84"/>
                                        </p:tgtEl>
                                        <p:attrNameLst>
                                          <p:attrName>ppt_x</p:attrName>
                                          <p:attrName>ppt_y</p:attrName>
                                        </p:attrNameLst>
                                      </p:cBhvr>
                                      <p:rCtr x="1810" y="-17338"/>
                                    </p:animMotion>
                                  </p:childTnLst>
                                </p:cTn>
                              </p:par>
                            </p:childTnLst>
                          </p:cTn>
                        </p:par>
                        <p:par>
                          <p:cTn id="53" fill="hold">
                            <p:stCondLst>
                              <p:cond delay="6000"/>
                            </p:stCondLst>
                            <p:childTnLst>
                              <p:par>
                                <p:cTn id="54" presetID="1" presetClass="entr" presetSubtype="0" fill="hold" nodeType="afterEffect">
                                  <p:stCondLst>
                                    <p:cond delay="0"/>
                                  </p:stCondLst>
                                  <p:childTnLst>
                                    <p:set>
                                      <p:cBhvr>
                                        <p:cTn id="55" dur="1" fill="hold">
                                          <p:stCondLst>
                                            <p:cond delay="0"/>
                                          </p:stCondLst>
                                        </p:cTn>
                                        <p:tgtEl>
                                          <p:spTgt spid="71"/>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childTnLst>
                                </p:cTn>
                              </p:par>
                              <p:par>
                                <p:cTn id="58" presetID="42" presetClass="path" presetSubtype="0" accel="50000" decel="50000" fill="hold" nodeType="withEffect">
                                  <p:stCondLst>
                                    <p:cond delay="0"/>
                                  </p:stCondLst>
                                  <p:childTnLst>
                                    <p:animMotion origin="layout" path="M 0.03633 -0.34653 L 0.09349 0.01574 " pathEditMode="relative" rAng="0" ptsTypes="AA">
                                      <p:cBhvr>
                                        <p:cTn id="59" dur="2000" fill="hold"/>
                                        <p:tgtEl>
                                          <p:spTgt spid="84"/>
                                        </p:tgtEl>
                                        <p:attrNameLst>
                                          <p:attrName>ppt_x</p:attrName>
                                          <p:attrName>ppt_y</p:attrName>
                                        </p:attrNameLst>
                                      </p:cBhvr>
                                      <p:rCtr x="3359" y="17431"/>
                                    </p:animMotion>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1" nodeType="clickEffect">
                                  <p:stCondLst>
                                    <p:cond delay="0"/>
                                  </p:stCondLst>
                                  <p:childTnLst>
                                    <p:set>
                                      <p:cBhvr>
                                        <p:cTn id="63" dur="1" fill="hold">
                                          <p:stCondLst>
                                            <p:cond delay="0"/>
                                          </p:stCondLst>
                                        </p:cTn>
                                        <p:tgtEl>
                                          <p:spTgt spid="72"/>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81"/>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75"/>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7"/>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47"/>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8"/>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71"/>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44"/>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76"/>
                                        </p:tgtEl>
                                        <p:attrNameLst>
                                          <p:attrName>style.visibility</p:attrName>
                                        </p:attrNameLst>
                                      </p:cBhvr>
                                      <p:to>
                                        <p:strVal val="hidden"/>
                                      </p:to>
                                    </p:set>
                                  </p:childTnLst>
                                </p:cTn>
                              </p:par>
                              <p:par>
                                <p:cTn id="80" presetID="1" presetClass="entr" presetSubtype="0" fill="hold" grpId="0" nodeType="withEffect">
                                  <p:stCondLst>
                                    <p:cond delay="0"/>
                                  </p:stCondLst>
                                  <p:childTnLst>
                                    <p:set>
                                      <p:cBhvr>
                                        <p:cTn id="81" dur="1" fill="hold">
                                          <p:stCondLst>
                                            <p:cond delay="0"/>
                                          </p:stCondLst>
                                        </p:cTn>
                                        <p:tgtEl>
                                          <p:spTgt spid="77"/>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27"/>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2050"/>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grpId="1" nodeType="clickEffect">
                                  <p:stCondLst>
                                    <p:cond delay="0"/>
                                  </p:stCondLst>
                                  <p:childTnLst>
                                    <p:set>
                                      <p:cBhvr>
                                        <p:cTn id="89" dur="1" fill="hold">
                                          <p:stCondLst>
                                            <p:cond delay="0"/>
                                          </p:stCondLst>
                                        </p:cTn>
                                        <p:tgtEl>
                                          <p:spTgt spid="77"/>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2050"/>
                                        </p:tgtEl>
                                        <p:attrNameLst>
                                          <p:attrName>style.visibility</p:attrName>
                                        </p:attrNameLst>
                                      </p:cBhvr>
                                      <p:to>
                                        <p:strVal val="hidden"/>
                                      </p:to>
                                    </p:set>
                                  </p:childTnLst>
                                </p:cTn>
                              </p:par>
                              <p:par>
                                <p:cTn id="92" presetID="22" presetClass="entr" presetSubtype="4" fill="hold" grpId="0" nodeType="withEffect">
                                  <p:stCondLst>
                                    <p:cond delay="0"/>
                                  </p:stCondLst>
                                  <p:childTnLst>
                                    <p:set>
                                      <p:cBhvr>
                                        <p:cTn id="93" dur="1" fill="hold">
                                          <p:stCondLst>
                                            <p:cond delay="0"/>
                                          </p:stCondLst>
                                        </p:cTn>
                                        <p:tgtEl>
                                          <p:spTgt spid="82"/>
                                        </p:tgtEl>
                                        <p:attrNameLst>
                                          <p:attrName>style.visibility</p:attrName>
                                        </p:attrNameLst>
                                      </p:cBhvr>
                                      <p:to>
                                        <p:strVal val="visible"/>
                                      </p:to>
                                    </p:set>
                                    <p:animEffect transition="in" filter="wipe(down)">
                                      <p:cBhvr>
                                        <p:cTn id="94" dur="500"/>
                                        <p:tgtEl>
                                          <p:spTgt spid="82"/>
                                        </p:tgtEl>
                                      </p:cBhvr>
                                    </p:animEffect>
                                  </p:childTnLst>
                                </p:cTn>
                              </p:par>
                              <p:par>
                                <p:cTn id="95" presetID="1" presetClass="entr" presetSubtype="0" fill="hold" nodeType="withEffect">
                                  <p:stCondLst>
                                    <p:cond delay="0"/>
                                  </p:stCondLst>
                                  <p:childTnLst>
                                    <p:set>
                                      <p:cBhvr>
                                        <p:cTn id="9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 grpId="0"/>
      <p:bldP spid="4" grpId="1"/>
      <p:bldP spid="4" grpId="2"/>
      <p:bldP spid="6" grpId="0"/>
      <p:bldP spid="6" grpId="1"/>
      <p:bldP spid="72" grpId="0"/>
      <p:bldP spid="72" grpId="1"/>
      <p:bldP spid="7" grpId="0"/>
      <p:bldP spid="7" grpId="1"/>
      <p:bldP spid="8" grpId="0"/>
      <p:bldP spid="8" grpId="1"/>
      <p:bldP spid="75" grpId="0"/>
      <p:bldP spid="75" grpId="1"/>
      <p:bldP spid="76" grpId="0"/>
      <p:bldP spid="76" grpId="1"/>
      <p:bldP spid="44" grpId="0"/>
      <p:bldP spid="44" grpId="1"/>
      <p:bldP spid="77" grpId="0"/>
      <p:bldP spid="77" grpId="1"/>
      <p:bldP spid="8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mium Vector | Cartoon kitchen workspace of a restaurant kitchen">
            <a:extLst>
              <a:ext uri="{FF2B5EF4-FFF2-40B4-BE49-F238E27FC236}">
                <a16:creationId xmlns:a16="http://schemas.microsoft.com/office/drawing/2014/main" id="{34043735-9CD9-C27C-F11C-2D96FFC84C6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103" y="0"/>
            <a:ext cx="12192000" cy="756149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id="{7650CCCF-6D47-5640-41C9-29E9376B3954}"/>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488553" y="-241765"/>
            <a:ext cx="2344297" cy="607742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014B98C2-84F7-06EC-0CAD-3C8815E17F84}"/>
              </a:ext>
            </a:extLst>
          </p:cNvPr>
          <p:cNvSpPr/>
          <p:nvPr/>
        </p:nvSpPr>
        <p:spPr>
          <a:xfrm>
            <a:off x="2273301" y="4910666"/>
            <a:ext cx="9918700" cy="996647"/>
          </a:xfrm>
          <a:prstGeom prst="rect">
            <a:avLst/>
          </a:prstGeom>
          <a:solidFill>
            <a:srgbClr val="F3E4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peech Bubble: Oval 38">
            <a:extLst>
              <a:ext uri="{FF2B5EF4-FFF2-40B4-BE49-F238E27FC236}">
                <a16:creationId xmlns:a16="http://schemas.microsoft.com/office/drawing/2014/main" id="{F7DFFEE3-60D5-915E-4FF3-4E5F610B2214}"/>
              </a:ext>
            </a:extLst>
          </p:cNvPr>
          <p:cNvSpPr/>
          <p:nvPr/>
        </p:nvSpPr>
        <p:spPr>
          <a:xfrm>
            <a:off x="4706410" y="96513"/>
            <a:ext cx="7320259" cy="2613129"/>
          </a:xfrm>
          <a:prstGeom prst="wedgeEllipseCallout">
            <a:avLst>
              <a:gd name="adj1" fmla="val -48633"/>
              <a:gd name="adj2" fmla="val 4063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entury Gothic" panose="020B0502020202020204" pitchFamily="34" charset="0"/>
            </a:endParaRPr>
          </a:p>
        </p:txBody>
      </p:sp>
      <p:pic>
        <p:nvPicPr>
          <p:cNvPr id="4" name="Picture 4">
            <a:extLst>
              <a:ext uri="{FF2B5EF4-FFF2-40B4-BE49-F238E27FC236}">
                <a16:creationId xmlns:a16="http://schemas.microsoft.com/office/drawing/2014/main" id="{B643CA72-D9BF-082E-1F48-0497A7C552C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119921" y="-1702046"/>
            <a:ext cx="4142159" cy="7298760"/>
          </a:xfrm>
          <a:prstGeom prst="rect">
            <a:avLst/>
          </a:prstGeom>
          <a:noFill/>
          <a:extLst>
            <a:ext uri="{909E8E84-426E-40DD-AFC4-6F175D3DCCD1}">
              <a14:hiddenFill xmlns:a14="http://schemas.microsoft.com/office/drawing/2010/main">
                <a:solidFill>
                  <a:srgbClr val="FFFFFF"/>
                </a:solidFill>
              </a14:hiddenFill>
            </a:ext>
          </a:extLst>
        </p:spPr>
      </p:pic>
      <p:sp>
        <p:nvSpPr>
          <p:cNvPr id="38" name="Flowchart: Data 37">
            <a:extLst>
              <a:ext uri="{FF2B5EF4-FFF2-40B4-BE49-F238E27FC236}">
                <a16:creationId xmlns:a16="http://schemas.microsoft.com/office/drawing/2014/main" id="{35BF0899-C10D-935D-7D00-DBDAD157A9A7}"/>
              </a:ext>
            </a:extLst>
          </p:cNvPr>
          <p:cNvSpPr/>
          <p:nvPr/>
        </p:nvSpPr>
        <p:spPr>
          <a:xfrm>
            <a:off x="1143000" y="4910666"/>
            <a:ext cx="4953000" cy="996647"/>
          </a:xfrm>
          <a:prstGeom prst="flowChartInputOutput">
            <a:avLst/>
          </a:prstGeom>
          <a:solidFill>
            <a:srgbClr val="F3E4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237053E-ADEB-9205-D9EC-7FBBC4793843}"/>
              </a:ext>
            </a:extLst>
          </p:cNvPr>
          <p:cNvSpPr txBox="1"/>
          <p:nvPr/>
        </p:nvSpPr>
        <p:spPr>
          <a:xfrm>
            <a:off x="5902862" y="941412"/>
            <a:ext cx="4998484" cy="923330"/>
          </a:xfrm>
          <a:prstGeom prst="rect">
            <a:avLst/>
          </a:prstGeom>
          <a:noFill/>
        </p:spPr>
        <p:txBody>
          <a:bodyPr wrap="none" rtlCol="0">
            <a:spAutoFit/>
          </a:bodyPr>
          <a:lstStyle/>
          <a:p>
            <a:r>
              <a:rPr lang="en-US" sz="5400" dirty="0">
                <a:solidFill>
                  <a:schemeClr val="bg1"/>
                </a:solidFill>
                <a:latin typeface="Century Gothic" panose="020B0502020202020204" pitchFamily="34" charset="0"/>
              </a:rPr>
              <a:t>That’s perfect!</a:t>
            </a:r>
          </a:p>
        </p:txBody>
      </p:sp>
      <p:sp>
        <p:nvSpPr>
          <p:cNvPr id="8" name="TextBox 7">
            <a:extLst>
              <a:ext uri="{FF2B5EF4-FFF2-40B4-BE49-F238E27FC236}">
                <a16:creationId xmlns:a16="http://schemas.microsoft.com/office/drawing/2014/main" id="{A10E8BA3-9B2E-8FEE-B257-A3A3456C182B}"/>
              </a:ext>
            </a:extLst>
          </p:cNvPr>
          <p:cNvSpPr txBox="1"/>
          <p:nvPr/>
        </p:nvSpPr>
        <p:spPr>
          <a:xfrm>
            <a:off x="5314712" y="618247"/>
            <a:ext cx="6330450" cy="1569660"/>
          </a:xfrm>
          <a:prstGeom prst="rect">
            <a:avLst/>
          </a:prstGeom>
          <a:noFill/>
        </p:spPr>
        <p:txBody>
          <a:bodyPr wrap="square" rtlCol="0">
            <a:spAutoFit/>
          </a:bodyPr>
          <a:lstStyle/>
          <a:p>
            <a:pPr algn="ctr"/>
            <a:r>
              <a:rPr lang="en-US" sz="3200" dirty="0">
                <a:solidFill>
                  <a:schemeClr val="bg1"/>
                </a:solidFill>
                <a:latin typeface="Century Gothic" panose="020B0502020202020204" pitchFamily="34" charset="0"/>
              </a:rPr>
              <a:t>Students may take more than the recommended </a:t>
            </a:r>
          </a:p>
          <a:p>
            <a:pPr algn="ctr"/>
            <a:r>
              <a:rPr lang="en-US" sz="3200" dirty="0">
                <a:solidFill>
                  <a:schemeClr val="bg1"/>
                </a:solidFill>
                <a:latin typeface="Century Gothic" panose="020B0502020202020204" pitchFamily="34" charset="0"/>
              </a:rPr>
              <a:t>3 points if they like!</a:t>
            </a:r>
          </a:p>
        </p:txBody>
      </p:sp>
      <p:sp>
        <p:nvSpPr>
          <p:cNvPr id="10" name="Rectangle 9">
            <a:extLst>
              <a:ext uri="{FF2B5EF4-FFF2-40B4-BE49-F238E27FC236}">
                <a16:creationId xmlns:a16="http://schemas.microsoft.com/office/drawing/2014/main" id="{2B2494A8-4B95-9220-5E27-570CE729D325}"/>
              </a:ext>
            </a:extLst>
          </p:cNvPr>
          <p:cNvSpPr/>
          <p:nvPr/>
        </p:nvSpPr>
        <p:spPr>
          <a:xfrm>
            <a:off x="5314712" y="4495800"/>
            <a:ext cx="1428988" cy="414866"/>
          </a:xfrm>
          <a:prstGeom prst="rect">
            <a:avLst/>
          </a:prstGeom>
          <a:solidFill>
            <a:srgbClr val="C8C6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B9B8F82-F79A-5946-5F87-6E6E58B9945D}"/>
              </a:ext>
            </a:extLst>
          </p:cNvPr>
          <p:cNvSpPr txBox="1"/>
          <p:nvPr/>
        </p:nvSpPr>
        <p:spPr>
          <a:xfrm>
            <a:off x="6096000" y="1107050"/>
            <a:ext cx="5147563" cy="584775"/>
          </a:xfrm>
          <a:prstGeom prst="rect">
            <a:avLst/>
          </a:prstGeom>
          <a:noFill/>
        </p:spPr>
        <p:txBody>
          <a:bodyPr wrap="none" rtlCol="0">
            <a:spAutoFit/>
          </a:bodyPr>
          <a:lstStyle/>
          <a:p>
            <a:r>
              <a:rPr lang="en-US" sz="3200" dirty="0">
                <a:solidFill>
                  <a:schemeClr val="bg1"/>
                </a:solidFill>
                <a:latin typeface="Century Gothic" panose="020B0502020202020204" pitchFamily="34" charset="0"/>
              </a:rPr>
              <a:t>Lets see another student.</a:t>
            </a:r>
          </a:p>
        </p:txBody>
      </p:sp>
    </p:spTree>
    <p:custDataLst>
      <p:tags r:id="rId1"/>
    </p:custDataLst>
    <p:extLst>
      <p:ext uri="{BB962C8B-B14F-4D97-AF65-F5344CB8AC3E}">
        <p14:creationId xmlns:p14="http://schemas.microsoft.com/office/powerpoint/2010/main" val="4181269617"/>
      </p:ext>
    </p:extLst>
  </p:cSld>
  <p:clrMapOvr>
    <a:masterClrMapping/>
  </p:clrMapOvr>
  <mc:AlternateContent xmlns:mc="http://schemas.openxmlformats.org/markup-compatibility/2006" xmlns:p14="http://schemas.microsoft.com/office/powerpoint/2010/main">
    <mc:Choice Requires="p14">
      <p:transition spd="slow" p14:dur="2000" advTm="11840"/>
    </mc:Choice>
    <mc:Fallback xmlns="">
      <p:transition spd="slow" advTm="11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xit" presetSubtype="0" fill="hold" grpId="1" nodeType="withEffect">
                                  <p:stCondLst>
                                    <p:cond delay="0"/>
                                  </p:stCondLst>
                                  <p:childTnLst>
                                    <p:set>
                                      <p:cBhvr>
                                        <p:cTn id="19" dur="1" fill="hold">
                                          <p:stCondLst>
                                            <p:cond delay="0"/>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8"/>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p:bldP spid="2" grpId="1"/>
      <p:bldP spid="8" grpId="0"/>
      <p:bldP spid="8" grpId="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2" name="Picture 38" descr="Cartoon Classroom Vector Art, Icons, and Graphics for Free Download">
            <a:extLst>
              <a:ext uri="{FF2B5EF4-FFF2-40B4-BE49-F238E27FC236}">
                <a16:creationId xmlns:a16="http://schemas.microsoft.com/office/drawing/2014/main" id="{70CCD968-0DDA-4AE9-7889-E0DFDB86104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0" y="0"/>
            <a:ext cx="12157782"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5236186" y="4111850"/>
            <a:ext cx="2302512" cy="2428218"/>
            <a:chOff x="1849120" y="1981200"/>
            <a:chExt cx="4582160" cy="3197860"/>
          </a:xfrm>
          <a:solidFill>
            <a:srgbClr val="3A2E20"/>
          </a:solidFill>
        </p:grpSpPr>
        <p:sp>
          <p:nvSpPr>
            <p:cNvPr id="14" name="Can 13"/>
            <p:cNvSpPr/>
            <p:nvPr/>
          </p:nvSpPr>
          <p:spPr>
            <a:xfrm rot="5400000">
              <a:off x="1826260" y="4668520"/>
              <a:ext cx="695960" cy="325120"/>
            </a:xfrm>
            <a:prstGeom prst="can">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an 14"/>
            <p:cNvSpPr/>
            <p:nvPr/>
          </p:nvSpPr>
          <p:spPr>
            <a:xfrm rot="5400000">
              <a:off x="5280660" y="4668520"/>
              <a:ext cx="695960" cy="325120"/>
            </a:xfrm>
            <a:prstGeom prst="can">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an 15"/>
            <p:cNvSpPr/>
            <p:nvPr/>
          </p:nvSpPr>
          <p:spPr>
            <a:xfrm rot="5400000">
              <a:off x="5849620" y="4320540"/>
              <a:ext cx="695960" cy="325120"/>
            </a:xfrm>
            <a:prstGeom prst="can">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Cube 16"/>
            <p:cNvSpPr/>
            <p:nvPr/>
          </p:nvSpPr>
          <p:spPr>
            <a:xfrm>
              <a:off x="1849120" y="1981200"/>
              <a:ext cx="4582160" cy="2987040"/>
            </a:xfrm>
            <a:prstGeom prst="cube">
              <a:avLst>
                <a:gd name="adj" fmla="val 17857"/>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Frame 17"/>
            <p:cNvSpPr/>
            <p:nvPr/>
          </p:nvSpPr>
          <p:spPr>
            <a:xfrm>
              <a:off x="1849120" y="2519680"/>
              <a:ext cx="3980951" cy="2448560"/>
            </a:xfrm>
            <a:prstGeom prst="frame">
              <a:avLst>
                <a:gd name="adj1" fmla="val 5446"/>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19" name="Rectangle 18"/>
            <p:cNvSpPr/>
            <p:nvPr/>
          </p:nvSpPr>
          <p:spPr>
            <a:xfrm>
              <a:off x="2011679" y="3749040"/>
              <a:ext cx="3658259" cy="137160"/>
            </a:xfrm>
            <a:prstGeom prst="rect">
              <a:avLst/>
            </a:prstGeom>
            <a:grp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0" name="Straight Connector 19"/>
            <p:cNvCxnSpPr/>
            <p:nvPr/>
          </p:nvCxnSpPr>
          <p:spPr>
            <a:xfrm>
              <a:off x="2397760" y="3886200"/>
              <a:ext cx="0" cy="508000"/>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011679" y="3291840"/>
              <a:ext cx="386080" cy="426720"/>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2011679" y="4378960"/>
              <a:ext cx="386080" cy="432334"/>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397760" y="3291840"/>
              <a:ext cx="3272178" cy="0"/>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397760" y="4394200"/>
              <a:ext cx="3272178" cy="0"/>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397760" y="2661920"/>
              <a:ext cx="0" cy="629920"/>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a:off x="6420107" y="4833970"/>
            <a:ext cx="724470" cy="562996"/>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6" name="Content Placeholder 22">
            <a:extLst>
              <a:ext uri="{FF2B5EF4-FFF2-40B4-BE49-F238E27FC236}">
                <a16:creationId xmlns:a16="http://schemas.microsoft.com/office/drawing/2014/main" id="{04CF4D35-7FED-2341-A69C-B74C44810D07}"/>
              </a:ext>
            </a:extLst>
          </p:cNvPr>
          <p:cNvSpPr txBox="1">
            <a:spLocks/>
          </p:cNvSpPr>
          <p:nvPr/>
        </p:nvSpPr>
        <p:spPr>
          <a:xfrm>
            <a:off x="8817308" y="0"/>
            <a:ext cx="3340474" cy="1897749"/>
          </a:xfrm>
          <a:prstGeom prst="rect">
            <a:avLst/>
          </a:prstGeom>
          <a:solidFill>
            <a:srgbClr val="002060"/>
          </a:solidFill>
          <a:ln w="76200">
            <a:solidFill>
              <a:schemeClr val="bg1"/>
            </a:solidFill>
          </a:ln>
        </p:spPr>
        <p:txBody>
          <a:bodyPr vert="horz" lIns="91440" tIns="45720" rIns="91440" bIns="45720" rtlCol="0">
            <a:noAutofit/>
          </a:bodyPr>
          <a:lstStyle>
            <a:lvl1pPr marL="0" indent="0" algn="l" defTabSz="457200" rtl="0" eaLnBrk="1" latinLnBrk="0" hangingPunct="1">
              <a:spcBef>
                <a:spcPct val="20000"/>
              </a:spcBef>
              <a:buFont typeface="Arial"/>
              <a:buNone/>
              <a:defRPr sz="6000" b="1" i="0" kern="1200" baseline="0">
                <a:solidFill>
                  <a:srgbClr val="000000"/>
                </a:solidFill>
                <a:latin typeface="Calibri" panose="020F0502020204030204" pitchFamily="34" charset="0"/>
                <a:ea typeface="+mn-ea"/>
                <a:cs typeface="+mn-cs"/>
              </a:defRPr>
            </a:lvl1pPr>
            <a:lvl2pPr marL="742950" indent="-285750" algn="l" defTabSz="457200" rtl="0" eaLnBrk="1" latinLnBrk="0" hangingPunct="1">
              <a:spcBef>
                <a:spcPct val="20000"/>
              </a:spcBef>
              <a:buFont typeface="Wingdings" panose="05000000000000000000" pitchFamily="2" charset="2"/>
              <a:buChar char="Ø"/>
              <a:defRPr sz="2600" kern="1200">
                <a:solidFill>
                  <a:srgbClr val="000000"/>
                </a:solidFill>
                <a:latin typeface="+mn-lt"/>
                <a:ea typeface="+mn-ea"/>
                <a:cs typeface="+mn-cs"/>
              </a:defRPr>
            </a:lvl2pPr>
            <a:lvl3pPr marL="914400" indent="0" algn="l" defTabSz="457200" rtl="0" eaLnBrk="1" latinLnBrk="0" hangingPunct="1">
              <a:spcBef>
                <a:spcPct val="20000"/>
              </a:spcBef>
              <a:buFont typeface="Arial" panose="020B0604020202020204" pitchFamily="34" charset="0"/>
              <a:buNone/>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3200" dirty="0">
                <a:solidFill>
                  <a:schemeClr val="bg1"/>
                </a:solidFill>
                <a:latin typeface="Times New Roman" panose="02020603050405020304" pitchFamily="18" charset="0"/>
                <a:cs typeface="Times New Roman" panose="02020603050405020304" pitchFamily="18" charset="0"/>
              </a:rPr>
              <a:t>Breakfast </a:t>
            </a:r>
          </a:p>
          <a:p>
            <a:pPr algn="ctr"/>
            <a:r>
              <a:rPr lang="en-US" sz="3200" dirty="0">
                <a:solidFill>
                  <a:schemeClr val="bg1"/>
                </a:solidFill>
                <a:latin typeface="Times New Roman" panose="02020603050405020304" pitchFamily="18" charset="0"/>
                <a:cs typeface="Times New Roman" panose="02020603050405020304" pitchFamily="18" charset="0"/>
              </a:rPr>
              <a:t>Meal Service </a:t>
            </a:r>
          </a:p>
          <a:p>
            <a:pPr algn="ctr"/>
            <a:r>
              <a:rPr lang="en-US" sz="3200" dirty="0">
                <a:solidFill>
                  <a:schemeClr val="bg1"/>
                </a:solidFill>
                <a:latin typeface="Times New Roman" panose="02020603050405020304" pitchFamily="18" charset="0"/>
                <a:cs typeface="Times New Roman" panose="02020603050405020304" pitchFamily="18" charset="0"/>
              </a:rPr>
              <a:t>Set-Up</a:t>
            </a:r>
          </a:p>
        </p:txBody>
      </p:sp>
      <p:pic>
        <p:nvPicPr>
          <p:cNvPr id="12" name="Picture 11">
            <a:extLst>
              <a:ext uri="{FF2B5EF4-FFF2-40B4-BE49-F238E27FC236}">
                <a16:creationId xmlns:a16="http://schemas.microsoft.com/office/drawing/2014/main" id="{78087E38-F13F-763D-9F1B-0265F01C24A9}"/>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rot="155198">
            <a:off x="6658481" y="4457586"/>
            <a:ext cx="1506028" cy="1543474"/>
          </a:xfrm>
          <a:prstGeom prst="rect">
            <a:avLst/>
          </a:prstGeom>
          <a:ln w="19050">
            <a:solidFill>
              <a:schemeClr val="tx1"/>
            </a:solidFill>
          </a:ln>
          <a:scene3d>
            <a:camera prst="perspectiveContrastingRightFacing">
              <a:rot lat="600000" lon="16800000" rev="213211"/>
            </a:camera>
            <a:lightRig rig="threePt" dir="t"/>
          </a:scene3d>
        </p:spPr>
      </p:pic>
      <p:sp>
        <p:nvSpPr>
          <p:cNvPr id="28" name="Frame 27"/>
          <p:cNvSpPr/>
          <p:nvPr/>
        </p:nvSpPr>
        <p:spPr>
          <a:xfrm>
            <a:off x="3901146" y="6385738"/>
            <a:ext cx="1129847"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29" name="Can 28"/>
          <p:cNvSpPr/>
          <p:nvPr/>
        </p:nvSpPr>
        <p:spPr>
          <a:xfrm rot="5228088">
            <a:off x="3743648" y="6373767"/>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ame 29"/>
          <p:cNvSpPr/>
          <p:nvPr/>
        </p:nvSpPr>
        <p:spPr>
          <a:xfrm>
            <a:off x="4530339" y="4006023"/>
            <a:ext cx="390752" cy="2496059"/>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31" name="Rounded Rectangle 30"/>
          <p:cNvSpPr/>
          <p:nvPr/>
        </p:nvSpPr>
        <p:spPr>
          <a:xfrm>
            <a:off x="4507971" y="3963944"/>
            <a:ext cx="469246" cy="91975"/>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2" name="Group 31"/>
          <p:cNvGrpSpPr/>
          <p:nvPr/>
        </p:nvGrpSpPr>
        <p:grpSpPr>
          <a:xfrm>
            <a:off x="3910655" y="4807932"/>
            <a:ext cx="1517042" cy="1700163"/>
            <a:chOff x="7954133" y="2608512"/>
            <a:chExt cx="2090827" cy="2276276"/>
          </a:xfrm>
        </p:grpSpPr>
        <p:sp>
          <p:nvSpPr>
            <p:cNvPr id="34" name="Cube 33"/>
            <p:cNvSpPr/>
            <p:nvPr/>
          </p:nvSpPr>
          <p:spPr>
            <a:xfrm>
              <a:off x="7954133" y="3385451"/>
              <a:ext cx="1810774" cy="1499337"/>
            </a:xfrm>
            <a:prstGeom prst="cube">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5" name="Picture 34"/>
            <p:cNvPicPr>
              <a:picLocks noChangeAspect="1"/>
            </p:cNvPicPr>
            <p:nvPr/>
          </p:nvPicPr>
          <p:blipFill>
            <a:blip r:embed="rId10" cstate="email">
              <a:lum bright="70000" contrast="-70000"/>
              <a:extLst>
                <a:ext uri="{BEBA8EAE-BF5A-486C-A8C5-ECC9F3942E4B}">
                  <a14:imgProps xmlns:a14="http://schemas.microsoft.com/office/drawing/2010/main">
                    <a14:imgLayer r:embed="rId11">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a:ext>
              </a:extLst>
            </a:blip>
            <a:stretch>
              <a:fillRect/>
            </a:stretch>
          </p:blipFill>
          <p:spPr>
            <a:xfrm>
              <a:off x="8471271" y="3943331"/>
              <a:ext cx="449209" cy="631476"/>
            </a:xfrm>
            <a:prstGeom prst="rect">
              <a:avLst/>
            </a:prstGeom>
            <a:ln w="6350">
              <a:noFill/>
            </a:ln>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w="6350">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w="6350">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Parallelogram 38"/>
            <p:cNvSpPr/>
            <p:nvPr/>
          </p:nvSpPr>
          <p:spPr>
            <a:xfrm>
              <a:off x="8358400" y="2608512"/>
              <a:ext cx="1686560" cy="765524"/>
            </a:xfrm>
            <a:prstGeom prst="parallelogram">
              <a:avLst>
                <a:gd name="adj" fmla="val 31677"/>
              </a:avLst>
            </a:prstGeom>
            <a:solidFill>
              <a:srgbClr val="C00000"/>
            </a:solidFill>
            <a:ln w="6350">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w="6350">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3" name="Can 32"/>
          <p:cNvSpPr/>
          <p:nvPr/>
        </p:nvSpPr>
        <p:spPr>
          <a:xfrm rot="5228088">
            <a:off x="4872988" y="6443906"/>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84A5339D-FBA8-84ED-7D59-A97644E834A9}"/>
              </a:ext>
            </a:extLst>
          </p:cNvPr>
          <p:cNvGrpSpPr/>
          <p:nvPr/>
        </p:nvGrpSpPr>
        <p:grpSpPr>
          <a:xfrm>
            <a:off x="5402425" y="3376271"/>
            <a:ext cx="1268931" cy="1121317"/>
            <a:chOff x="4133610" y="1173178"/>
            <a:chExt cx="1964397" cy="1592882"/>
          </a:xfrm>
        </p:grpSpPr>
        <p:sp>
          <p:nvSpPr>
            <p:cNvPr id="10" name="Cube 9">
              <a:extLst>
                <a:ext uri="{FF2B5EF4-FFF2-40B4-BE49-F238E27FC236}">
                  <a16:creationId xmlns:a16="http://schemas.microsoft.com/office/drawing/2014/main" id="{31673EBA-0D12-7770-84E1-D25DD85C9B1D}"/>
                </a:ext>
              </a:extLst>
            </p:cNvPr>
            <p:cNvSpPr/>
            <p:nvPr/>
          </p:nvSpPr>
          <p:spPr>
            <a:xfrm>
              <a:off x="4133610" y="1855168"/>
              <a:ext cx="1712797" cy="910892"/>
            </a:xfrm>
            <a:prstGeom prst="cube">
              <a:avLst>
                <a:gd name="adj" fmla="val 50195"/>
              </a:avLst>
            </a:prstGeom>
            <a:solidFill>
              <a:srgbClr val="0033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Parallelogram 10">
              <a:extLst>
                <a:ext uri="{FF2B5EF4-FFF2-40B4-BE49-F238E27FC236}">
                  <a16:creationId xmlns:a16="http://schemas.microsoft.com/office/drawing/2014/main" id="{4141D307-9C56-808A-AC8B-33F1294B6FA1}"/>
                </a:ext>
              </a:extLst>
            </p:cNvPr>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Parallelogram 36">
              <a:extLst>
                <a:ext uri="{FF2B5EF4-FFF2-40B4-BE49-F238E27FC236}">
                  <a16:creationId xmlns:a16="http://schemas.microsoft.com/office/drawing/2014/main" id="{9A2F45FA-78DB-09F4-2D43-BBE8720C7FF0}"/>
                </a:ext>
              </a:extLst>
            </p:cNvPr>
            <p:cNvSpPr/>
            <p:nvPr/>
          </p:nvSpPr>
          <p:spPr>
            <a:xfrm>
              <a:off x="4589029" y="1173178"/>
              <a:ext cx="1508978" cy="680090"/>
            </a:xfrm>
            <a:prstGeom prst="parallelogram">
              <a:avLst>
                <a:gd name="adj" fmla="val 38588"/>
              </a:avLst>
            </a:prstGeom>
            <a:solidFill>
              <a:srgbClr val="0033CC"/>
            </a:soli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Parallelogram 77">
              <a:extLst>
                <a:ext uri="{FF2B5EF4-FFF2-40B4-BE49-F238E27FC236}">
                  <a16:creationId xmlns:a16="http://schemas.microsoft.com/office/drawing/2014/main" id="{618FA3FF-10F4-849A-BF41-3B4093EC323F}"/>
                </a:ext>
              </a:extLst>
            </p:cNvPr>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0" name="Block Arc 79">
              <a:extLst>
                <a:ext uri="{FF2B5EF4-FFF2-40B4-BE49-F238E27FC236}">
                  <a16:creationId xmlns:a16="http://schemas.microsoft.com/office/drawing/2014/main" id="{26CEE3C4-3F27-F875-5957-9B7B8FBF9C91}"/>
                </a:ext>
              </a:extLst>
            </p:cNvPr>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pic>
        <p:nvPicPr>
          <p:cNvPr id="98" name="Picture 97">
            <a:extLst>
              <a:ext uri="{FF2B5EF4-FFF2-40B4-BE49-F238E27FC236}">
                <a16:creationId xmlns:a16="http://schemas.microsoft.com/office/drawing/2014/main" id="{BC416D79-6DE9-EFF0-F607-6E4240DF77BF}"/>
              </a:ext>
            </a:extLst>
          </p:cNvPr>
          <p:cNvPicPr>
            <a:picLocks noChangeAspect="1"/>
          </p:cNvPicPr>
          <p:nvPr/>
        </p:nvPicPr>
        <p:blipFill>
          <a:blip r:embed="rId12" cstate="email">
            <a:extLst>
              <a:ext uri="{BEBA8EAE-BF5A-486C-A8C5-ECC9F3942E4B}">
                <a14:imgProps xmlns:a14="http://schemas.microsoft.com/office/drawing/2010/main">
                  <a14:imgLayer r:embed="rId13">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 uri="{28A0092B-C50C-407E-A947-70E740481C1C}">
                <a14:useLocalDpi xmlns:a14="http://schemas.microsoft.com/office/drawing/2010/main"/>
              </a:ext>
            </a:extLst>
          </a:blip>
          <a:stretch>
            <a:fillRect/>
          </a:stretch>
        </p:blipFill>
        <p:spPr>
          <a:xfrm>
            <a:off x="4745737" y="5221460"/>
            <a:ext cx="252388" cy="355312"/>
          </a:xfrm>
          <a:prstGeom prst="rect">
            <a:avLst/>
          </a:prstGeom>
        </p:spPr>
      </p:pic>
      <p:pic>
        <p:nvPicPr>
          <p:cNvPr id="96" name="Picture 95">
            <a:extLst>
              <a:ext uri="{FF2B5EF4-FFF2-40B4-BE49-F238E27FC236}">
                <a16:creationId xmlns:a16="http://schemas.microsoft.com/office/drawing/2014/main" id="{0BF456AE-C9DB-023B-0897-8DEEDEEBE948}"/>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 uri="{28A0092B-C50C-407E-A947-70E740481C1C}">
                <a14:useLocalDpi xmlns:a14="http://schemas.microsoft.com/office/drawing/2010/main"/>
              </a:ext>
            </a:extLst>
          </a:blip>
          <a:stretch>
            <a:fillRect/>
          </a:stretch>
        </p:blipFill>
        <p:spPr>
          <a:xfrm>
            <a:off x="4335053" y="5241658"/>
            <a:ext cx="270537" cy="371912"/>
          </a:xfrm>
          <a:prstGeom prst="rect">
            <a:avLst/>
          </a:prstGeom>
        </p:spPr>
      </p:pic>
      <p:grpSp>
        <p:nvGrpSpPr>
          <p:cNvPr id="48" name="Group 47"/>
          <p:cNvGrpSpPr/>
          <p:nvPr/>
        </p:nvGrpSpPr>
        <p:grpSpPr>
          <a:xfrm>
            <a:off x="6295408" y="3444440"/>
            <a:ext cx="1309577" cy="1080654"/>
            <a:chOff x="4133610" y="1173178"/>
            <a:chExt cx="1964397" cy="1592882"/>
          </a:xfrm>
        </p:grpSpPr>
        <p:sp>
          <p:nvSpPr>
            <p:cNvPr id="49" name="Cube 48"/>
            <p:cNvSpPr/>
            <p:nvPr/>
          </p:nvSpPr>
          <p:spPr>
            <a:xfrm>
              <a:off x="4133610" y="1855168"/>
              <a:ext cx="1712797" cy="910892"/>
            </a:xfrm>
            <a:prstGeom prst="cube">
              <a:avLst>
                <a:gd name="adj" fmla="val 50195"/>
              </a:avLst>
            </a:prstGeom>
            <a:solidFill>
              <a:srgbClr val="0033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sp>
        <p:nvSpPr>
          <p:cNvPr id="107" name="Can 32">
            <a:extLst>
              <a:ext uri="{FF2B5EF4-FFF2-40B4-BE49-F238E27FC236}">
                <a16:creationId xmlns:a16="http://schemas.microsoft.com/office/drawing/2014/main" id="{F446D0BE-80C5-D900-71E3-2097A1A94AAF}"/>
              </a:ext>
            </a:extLst>
          </p:cNvPr>
          <p:cNvSpPr/>
          <p:nvPr/>
        </p:nvSpPr>
        <p:spPr>
          <a:xfrm rot="5228088">
            <a:off x="5060472" y="6230971"/>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9CD2686E-86DD-4485-8186-773BBD98254B" descr="cid:9CD2686E-86DD-4485-8186-773BBD98254B">
            <a:extLst>
              <a:ext uri="{FF2B5EF4-FFF2-40B4-BE49-F238E27FC236}">
                <a16:creationId xmlns:a16="http://schemas.microsoft.com/office/drawing/2014/main" id="{AFBBA046-9D5A-5847-D924-48F48049D36A}"/>
              </a:ext>
            </a:extLst>
          </p:cNvPr>
          <p:cNvPicPr>
            <a:picLocks noChangeAspect="1" noChangeArrowheads="1"/>
          </p:cNvPicPr>
          <p:nvPr/>
        </p:nvPicPr>
        <p:blipFill rotWithShape="1">
          <a:blip r:embed="rId16" r:link="rId18" cstate="email">
            <a:extLst>
              <a:ext uri="{BEBA8EAE-BF5A-486C-A8C5-ECC9F3942E4B}">
                <a14:imgProps xmlns:a14="http://schemas.microsoft.com/office/drawing/2010/main">
                  <a14:imgLayer r:embed="rId17">
                    <a14:imgEffect>
                      <a14:backgroundRemoval t="0" b="100000" l="0" r="100000">
                        <a14:foregroundMark x1="23177" y1="85915" x2="12642" y2="44507"/>
                        <a14:foregroundMark x1="12642" y1="44507" x2="25932" y2="38310"/>
                        <a14:foregroundMark x1="25932" y1="38310" x2="59481" y2="40000"/>
                        <a14:foregroundMark x1="59481" y1="40000" x2="66613" y2="47887"/>
                        <a14:foregroundMark x1="66613" y1="47887" x2="60616" y2="66761"/>
                        <a14:foregroundMark x1="60616" y1="66761" x2="24959" y2="85070"/>
                        <a14:foregroundMark x1="24959" y1="85070" x2="23501" y2="85352"/>
                        <a14:backgroundMark x1="4538" y1="20000" x2="7780" y2="76056"/>
                        <a14:backgroundMark x1="7780" y1="76056" x2="14587" y2="93239"/>
                        <a14:backgroundMark x1="14587" y1="93239" x2="99352" y2="87324"/>
                        <a14:backgroundMark x1="0" y1="98592" x2="14100" y2="98028"/>
                        <a14:backgroundMark x1="0" y1="84789" x2="11021" y2="86761"/>
                        <a14:backgroundMark x1="11183" y1="87042" x2="12318" y2="99718"/>
                        <a14:backgroundMark x1="93841" y1="12958" x2="99028" y2="43099"/>
                        <a14:backgroundMark x1="99028" y1="43099" x2="97083" y2="78028"/>
                        <a14:backgroundMark x1="97083" y1="78028" x2="96596" y2="79155"/>
                        <a14:backgroundMark x1="92058" y1="0" x2="93193" y2="9859"/>
                        <a14:backgroundMark x1="93355" y1="10141" x2="99838" y2="18028"/>
                      </a14:backgroundRemoval>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rot="21272765" flipH="1">
            <a:off x="5399996" y="4742882"/>
            <a:ext cx="1093697" cy="70964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F9C7A114-E771-2F21-A18C-9193474FA91B}"/>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 uri="{28A0092B-C50C-407E-A947-70E740481C1C}">
                <a14:useLocalDpi xmlns:a14="http://schemas.microsoft.com/office/drawing/2010/main"/>
              </a:ext>
            </a:extLst>
          </a:blip>
          <a:stretch>
            <a:fillRect/>
          </a:stretch>
        </p:blipFill>
        <p:spPr>
          <a:xfrm>
            <a:off x="4093738" y="5256371"/>
            <a:ext cx="270537" cy="371912"/>
          </a:xfrm>
          <a:prstGeom prst="rect">
            <a:avLst/>
          </a:prstGeom>
        </p:spPr>
      </p:pic>
      <p:pic>
        <p:nvPicPr>
          <p:cNvPr id="42" name="Picture 41">
            <a:extLst>
              <a:ext uri="{FF2B5EF4-FFF2-40B4-BE49-F238E27FC236}">
                <a16:creationId xmlns:a16="http://schemas.microsoft.com/office/drawing/2014/main" id="{F7299177-ECEF-FF60-08A1-D70F65CBDA86}"/>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 uri="{28A0092B-C50C-407E-A947-70E740481C1C}">
                <a14:useLocalDpi xmlns:a14="http://schemas.microsoft.com/office/drawing/2010/main"/>
              </a:ext>
            </a:extLst>
          </a:blip>
          <a:stretch>
            <a:fillRect/>
          </a:stretch>
        </p:blipFill>
        <p:spPr>
          <a:xfrm>
            <a:off x="4520628" y="5109116"/>
            <a:ext cx="270537" cy="371912"/>
          </a:xfrm>
          <a:prstGeom prst="rect">
            <a:avLst/>
          </a:prstGeom>
        </p:spPr>
      </p:pic>
      <p:pic>
        <p:nvPicPr>
          <p:cNvPr id="45" name="Picture 44">
            <a:extLst>
              <a:ext uri="{FF2B5EF4-FFF2-40B4-BE49-F238E27FC236}">
                <a16:creationId xmlns:a16="http://schemas.microsoft.com/office/drawing/2014/main" id="{33CF49D7-4E56-F47C-B084-DEBE9BE9B0A6}"/>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 uri="{28A0092B-C50C-407E-A947-70E740481C1C}">
                <a14:useLocalDpi xmlns:a14="http://schemas.microsoft.com/office/drawing/2010/main"/>
              </a:ext>
            </a:extLst>
          </a:blip>
          <a:stretch>
            <a:fillRect/>
          </a:stretch>
        </p:blipFill>
        <p:spPr>
          <a:xfrm>
            <a:off x="4198181" y="5088623"/>
            <a:ext cx="270537" cy="371912"/>
          </a:xfrm>
          <a:prstGeom prst="rect">
            <a:avLst/>
          </a:prstGeom>
        </p:spPr>
      </p:pic>
      <p:sp>
        <p:nvSpPr>
          <p:cNvPr id="46" name="Rectangle 45">
            <a:extLst>
              <a:ext uri="{FF2B5EF4-FFF2-40B4-BE49-F238E27FC236}">
                <a16:creationId xmlns:a16="http://schemas.microsoft.com/office/drawing/2014/main" id="{16E9B4C9-DD21-9E1C-F639-EE461DD6E8E7}"/>
              </a:ext>
            </a:extLst>
          </p:cNvPr>
          <p:cNvSpPr/>
          <p:nvPr/>
        </p:nvSpPr>
        <p:spPr>
          <a:xfrm>
            <a:off x="2264537" y="431301"/>
            <a:ext cx="2526628" cy="1444378"/>
          </a:xfrm>
          <a:prstGeom prst="rect">
            <a:avLst/>
          </a:prstGeom>
          <a:gradFill>
            <a:gsLst>
              <a:gs pos="0">
                <a:srgbClr val="6D898D"/>
              </a:gs>
              <a:gs pos="74000">
                <a:srgbClr val="5E7F86"/>
              </a:gs>
              <a:gs pos="83000">
                <a:srgbClr val="567881"/>
              </a:gs>
              <a:gs pos="100000">
                <a:srgbClr val="55778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9FEE9BB1-476A-6A36-DC30-5B4288F79B86}"/>
              </a:ext>
            </a:extLst>
          </p:cNvPr>
          <p:cNvGrpSpPr/>
          <p:nvPr/>
        </p:nvGrpSpPr>
        <p:grpSpPr>
          <a:xfrm flipH="1">
            <a:off x="1083823" y="1414046"/>
            <a:ext cx="2927912" cy="5268242"/>
            <a:chOff x="8594095" y="1616543"/>
            <a:chExt cx="2623409" cy="4068747"/>
          </a:xfrm>
        </p:grpSpPr>
        <p:pic>
          <p:nvPicPr>
            <p:cNvPr id="3" name="Picture 8" descr="Free Pencil Clipart Transparent, Download Free Pencil Clipart Transparent  png images, Free ClipArts on Clipart Library">
              <a:extLst>
                <a:ext uri="{FF2B5EF4-FFF2-40B4-BE49-F238E27FC236}">
                  <a16:creationId xmlns:a16="http://schemas.microsoft.com/office/drawing/2014/main" id="{5D2D1AB0-B2AC-A434-8F61-7673644CF386}"/>
                </a:ext>
              </a:extLst>
            </p:cNvPr>
            <p:cNvPicPr>
              <a:picLocks noChangeAspect="1" noChangeArrowheads="1"/>
            </p:cNvPicPr>
            <p:nvPr/>
          </p:nvPicPr>
          <p:blipFill rotWithShape="1">
            <a:blip r:embed="rId19" cstate="email">
              <a:extLst>
                <a:ext uri="{BEBA8EAE-BF5A-486C-A8C5-ECC9F3942E4B}">
                  <a14:imgProps xmlns:a14="http://schemas.microsoft.com/office/drawing/2010/main">
                    <a14:imgLayer r:embed="rId20">
                      <a14:imgEffect>
                        <a14:backgroundRemoval t="0" b="100000" l="2667" r="97778">
                          <a14:foregroundMark x1="7111" y1="53061" x2="18222" y2="55102"/>
                          <a14:foregroundMark x1="3111" y1="53061" x2="3111" y2="53061"/>
                          <a14:foregroundMark x1="84889" y1="46939" x2="97778" y2="42857"/>
                          <a14:foregroundMark x1="88000" y1="71429" x2="91556" y2="69388"/>
                        </a14:backgroundRemoval>
                      </a14:imgEffect>
                    </a14:imgLayer>
                  </a14:imgProps>
                </a:ext>
                <a:ext uri="{28A0092B-C50C-407E-A947-70E740481C1C}">
                  <a14:useLocalDpi xmlns:a14="http://schemas.microsoft.com/office/drawing/2010/main"/>
                </a:ext>
              </a:extLst>
            </a:blip>
            <a:srcRect/>
            <a:stretch/>
          </p:blipFill>
          <p:spPr bwMode="auto">
            <a:xfrm rot="17902951">
              <a:off x="9209963" y="3095373"/>
              <a:ext cx="564632" cy="13843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3D5C734A-E958-A1DA-98B2-8E09F27A8010}"/>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flipH="1">
              <a:off x="8594095" y="1616543"/>
              <a:ext cx="2623409" cy="4068747"/>
            </a:xfrm>
            <a:prstGeom prst="rect">
              <a:avLst/>
            </a:prstGeom>
            <a:noFill/>
            <a:extLst>
              <a:ext uri="{909E8E84-426E-40DD-AFC4-6F175D3DCCD1}">
                <a14:hiddenFill xmlns:a14="http://schemas.microsoft.com/office/drawing/2010/main">
                  <a:solidFill>
                    <a:srgbClr val="FFFFFF"/>
                  </a:solidFill>
                </a14:hiddenFill>
              </a:ext>
            </a:extLst>
          </p:spPr>
        </p:pic>
      </p:grpSp>
      <p:pic>
        <p:nvPicPr>
          <p:cNvPr id="83" name="Picture 8" descr="Banana Fruit Cartoon PNG | PNG Mart">
            <a:extLst>
              <a:ext uri="{FF2B5EF4-FFF2-40B4-BE49-F238E27FC236}">
                <a16:creationId xmlns:a16="http://schemas.microsoft.com/office/drawing/2014/main" id="{64B914A0-CA72-B808-5065-17B2987A3129}"/>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rot="20216978">
            <a:off x="6854484" y="3911389"/>
            <a:ext cx="485974" cy="23219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 descr="Banana Fruit Cartoon PNG | PNG Mart">
            <a:extLst>
              <a:ext uri="{FF2B5EF4-FFF2-40B4-BE49-F238E27FC236}">
                <a16:creationId xmlns:a16="http://schemas.microsoft.com/office/drawing/2014/main" id="{A4AD5680-B3A2-FE76-BBD5-CEBBFA2BF055}"/>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rot="19325298">
            <a:off x="6853716" y="3742129"/>
            <a:ext cx="546825" cy="261269"/>
          </a:xfrm>
          <a:prstGeom prst="rect">
            <a:avLst/>
          </a:prstGeom>
          <a:noFill/>
          <a:extLst>
            <a:ext uri="{909E8E84-426E-40DD-AFC4-6F175D3DCCD1}">
              <a14:hiddenFill xmlns:a14="http://schemas.microsoft.com/office/drawing/2010/main">
                <a:solidFill>
                  <a:srgbClr val="FFFFFF"/>
                </a:solidFill>
              </a14:hiddenFill>
            </a:ext>
          </a:extLst>
        </p:spPr>
      </p:pic>
      <p:pic>
        <p:nvPicPr>
          <p:cNvPr id="86" name="D14BEEA6-0D2C-4107-A470-7D81FDA5BF76" descr="D14BEEA6-0D2C-4107-A470-7D81FDA5BF76">
            <a:extLst>
              <a:ext uri="{FF2B5EF4-FFF2-40B4-BE49-F238E27FC236}">
                <a16:creationId xmlns:a16="http://schemas.microsoft.com/office/drawing/2014/main" id="{99DCCFA5-ECAF-98FF-E238-9902DC14F717}"/>
              </a:ext>
            </a:extLst>
          </p:cNvPr>
          <p:cNvPicPr>
            <a:picLocks noChangeAspect="1" noChangeArrowheads="1"/>
          </p:cNvPicPr>
          <p:nvPr/>
        </p:nvPicPr>
        <p:blipFill>
          <a:blip r:embed="rId24" cstate="email">
            <a:extLst>
              <a:ext uri="{BEBA8EAE-BF5A-486C-A8C5-ECC9F3942E4B}">
                <a14:imgProps xmlns:a14="http://schemas.microsoft.com/office/drawing/2010/main">
                  <a14:imgLayer r:embed="rId25">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a:ext>
            </a:extLst>
          </a:blip>
          <a:srcRect/>
          <a:stretch>
            <a:fillRect/>
          </a:stretch>
        </p:blipFill>
        <p:spPr bwMode="auto">
          <a:xfrm>
            <a:off x="6626340" y="3827656"/>
            <a:ext cx="296515" cy="29651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9" name="D14BEEA6-0D2C-4107-A470-7D81FDA5BF76" descr="D14BEEA6-0D2C-4107-A470-7D81FDA5BF76">
            <a:extLst>
              <a:ext uri="{FF2B5EF4-FFF2-40B4-BE49-F238E27FC236}">
                <a16:creationId xmlns:a16="http://schemas.microsoft.com/office/drawing/2014/main" id="{283669B9-D886-6CE7-8234-F3C0E20A0364}"/>
              </a:ext>
            </a:extLst>
          </p:cNvPr>
          <p:cNvPicPr>
            <a:picLocks noChangeAspect="1" noChangeArrowheads="1"/>
          </p:cNvPicPr>
          <p:nvPr/>
        </p:nvPicPr>
        <p:blipFill>
          <a:blip r:embed="rId24" cstate="email">
            <a:extLst>
              <a:ext uri="{BEBA8EAE-BF5A-486C-A8C5-ECC9F3942E4B}">
                <a14:imgProps xmlns:a14="http://schemas.microsoft.com/office/drawing/2010/main">
                  <a14:imgLayer r:embed="rId25">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a:ext>
            </a:extLst>
          </a:blip>
          <a:srcRect/>
          <a:stretch>
            <a:fillRect/>
          </a:stretch>
        </p:blipFill>
        <p:spPr bwMode="auto">
          <a:xfrm>
            <a:off x="6407634" y="3911793"/>
            <a:ext cx="294734" cy="2947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1" name="Picture 90" descr="Cinnamon Toast Crunch™ Cereal Single Serve Cup 2 oz | General Mills  Foodservice">
            <a:extLst>
              <a:ext uri="{FF2B5EF4-FFF2-40B4-BE49-F238E27FC236}">
                <a16:creationId xmlns:a16="http://schemas.microsoft.com/office/drawing/2014/main" id="{D1906516-FAA6-405D-9810-8A31358C60E1}"/>
              </a:ext>
            </a:extLst>
          </p:cNvPr>
          <p:cNvPicPr>
            <a:picLocks noChangeAspect="1" noChangeArrowheads="1"/>
          </p:cNvPicPr>
          <p:nvPr/>
        </p:nvPicPr>
        <p:blipFill rotWithShape="1">
          <a:blip r:embed="rId26" cstate="email">
            <a:extLst>
              <a:ext uri="{BEBA8EAE-BF5A-486C-A8C5-ECC9F3942E4B}">
                <a14:imgProps xmlns:a14="http://schemas.microsoft.com/office/drawing/2010/main">
                  <a14:imgLayer r:embed="rId27">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20615831">
            <a:off x="5667537" y="3741908"/>
            <a:ext cx="272066" cy="27340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descr="Cinnamon Toast Crunch™ Cereal Single Serve Cup 2 oz | General Mills  Foodservice">
            <a:extLst>
              <a:ext uri="{FF2B5EF4-FFF2-40B4-BE49-F238E27FC236}">
                <a16:creationId xmlns:a16="http://schemas.microsoft.com/office/drawing/2014/main" id="{6581DD6D-61F1-E18F-73F5-F334EC482D45}"/>
              </a:ext>
            </a:extLst>
          </p:cNvPr>
          <p:cNvPicPr>
            <a:picLocks noChangeAspect="1" noChangeArrowheads="1"/>
          </p:cNvPicPr>
          <p:nvPr/>
        </p:nvPicPr>
        <p:blipFill rotWithShape="1">
          <a:blip r:embed="rId28" cstate="email">
            <a:extLst>
              <a:ext uri="{BEBA8EAE-BF5A-486C-A8C5-ECC9F3942E4B}">
                <a14:imgProps xmlns:a14="http://schemas.microsoft.com/office/drawing/2010/main">
                  <a14:imgLayer r:embed="rId29">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181834">
            <a:off x="6160052" y="3741823"/>
            <a:ext cx="289869" cy="291299"/>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descr="Cinnamon Toast Crunch™ Cereal Single Serve Cup 2 oz | General Mills  Foodservice">
            <a:extLst>
              <a:ext uri="{FF2B5EF4-FFF2-40B4-BE49-F238E27FC236}">
                <a16:creationId xmlns:a16="http://schemas.microsoft.com/office/drawing/2014/main" id="{4B7AA0AD-3B65-12D5-BF70-A098C04AEE83}"/>
              </a:ext>
            </a:extLst>
          </p:cNvPr>
          <p:cNvPicPr>
            <a:picLocks noChangeAspect="1" noChangeArrowheads="1"/>
          </p:cNvPicPr>
          <p:nvPr/>
        </p:nvPicPr>
        <p:blipFill rotWithShape="1">
          <a:blip r:embed="rId30" cstate="email">
            <a:extLst>
              <a:ext uri="{BEBA8EAE-BF5A-486C-A8C5-ECC9F3942E4B}">
                <a14:imgProps xmlns:a14="http://schemas.microsoft.com/office/drawing/2010/main">
                  <a14:imgLayer r:embed="rId31">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19414401">
            <a:off x="5543589" y="3868271"/>
            <a:ext cx="290770" cy="292204"/>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descr="Cinnamon Toast Crunch™ Cereal Single Serve Cup 2 oz | General Mills  Foodservice">
            <a:extLst>
              <a:ext uri="{FF2B5EF4-FFF2-40B4-BE49-F238E27FC236}">
                <a16:creationId xmlns:a16="http://schemas.microsoft.com/office/drawing/2014/main" id="{4CAA1FBC-79DB-F8EE-2C49-E8B95E4186CE}"/>
              </a:ext>
            </a:extLst>
          </p:cNvPr>
          <p:cNvPicPr>
            <a:picLocks noChangeAspect="1" noChangeArrowheads="1"/>
          </p:cNvPicPr>
          <p:nvPr/>
        </p:nvPicPr>
        <p:blipFill rotWithShape="1">
          <a:blip r:embed="rId32" cstate="email">
            <a:extLst>
              <a:ext uri="{BEBA8EAE-BF5A-486C-A8C5-ECC9F3942E4B}">
                <a14:imgProps xmlns:a14="http://schemas.microsoft.com/office/drawing/2010/main">
                  <a14:imgLayer r:embed="rId33">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20672945">
            <a:off x="5946089" y="3772044"/>
            <a:ext cx="268825" cy="270151"/>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descr="Cinnamon Toast Crunch™ Cereal Single Serve Cup 2 oz | General Mills  Foodservice">
            <a:extLst>
              <a:ext uri="{FF2B5EF4-FFF2-40B4-BE49-F238E27FC236}">
                <a16:creationId xmlns:a16="http://schemas.microsoft.com/office/drawing/2014/main" id="{182C5FBD-0722-80E7-5FD6-4BAB3EBAFDDE}"/>
              </a:ext>
            </a:extLst>
          </p:cNvPr>
          <p:cNvPicPr>
            <a:picLocks noChangeAspect="1" noChangeArrowheads="1"/>
          </p:cNvPicPr>
          <p:nvPr/>
        </p:nvPicPr>
        <p:blipFill rotWithShape="1">
          <a:blip r:embed="rId34" cstate="email">
            <a:extLst>
              <a:ext uri="{BEBA8EAE-BF5A-486C-A8C5-ECC9F3942E4B}">
                <a14:imgProps xmlns:a14="http://schemas.microsoft.com/office/drawing/2010/main">
                  <a14:imgLayer r:embed="rId35">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1198634">
            <a:off x="6009968" y="3848553"/>
            <a:ext cx="301230" cy="302716"/>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 descr="Banana Fruit Cartoon PNG | PNG Mart">
            <a:extLst>
              <a:ext uri="{FF2B5EF4-FFF2-40B4-BE49-F238E27FC236}">
                <a16:creationId xmlns:a16="http://schemas.microsoft.com/office/drawing/2014/main" id="{4F0C0D27-8211-C40F-3B0B-E0D4C98BB442}"/>
              </a:ext>
            </a:extLst>
          </p:cNvPr>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rot="20118096">
            <a:off x="6698140" y="3899223"/>
            <a:ext cx="536428" cy="25630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B3B39A4B-E804-B0A5-3B5A-C92B378A18AA}"/>
              </a:ext>
            </a:extLst>
          </p:cNvPr>
          <p:cNvGrpSpPr/>
          <p:nvPr/>
        </p:nvGrpSpPr>
        <p:grpSpPr>
          <a:xfrm>
            <a:off x="7164117" y="1418820"/>
            <a:ext cx="2273618" cy="4939334"/>
            <a:chOff x="7164117" y="1418820"/>
            <a:chExt cx="2273618" cy="4939334"/>
          </a:xfrm>
        </p:grpSpPr>
        <p:pic>
          <p:nvPicPr>
            <p:cNvPr id="1026" name="Picture 2">
              <a:extLst>
                <a:ext uri="{FF2B5EF4-FFF2-40B4-BE49-F238E27FC236}">
                  <a16:creationId xmlns:a16="http://schemas.microsoft.com/office/drawing/2014/main" id="{DF87BBAF-132D-E943-E78A-662C467A7670}"/>
                </a:ext>
              </a:extLst>
            </p:cNvPr>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flipH="1">
              <a:off x="7779398" y="1418820"/>
              <a:ext cx="1658337" cy="49393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2FF6D09-DE5E-4B29-3CA8-9D6A7D5E5779}"/>
                </a:ext>
              </a:extLst>
            </p:cNvPr>
            <p:cNvPicPr>
              <a:picLocks noChangeAspect="1"/>
            </p:cNvPicPr>
            <p:nvPr/>
          </p:nvPicPr>
          <p:blipFill rotWithShape="1">
            <a:blip r:embed="rId38" cstate="email">
              <a:extLst>
                <a:ext uri="{BEBA8EAE-BF5A-486C-A8C5-ECC9F3942E4B}">
                  <a14:imgProps xmlns:a14="http://schemas.microsoft.com/office/drawing/2010/main">
                    <a14:imgLayer r:embed="rId39">
                      <a14:imgEffect>
                        <a14:backgroundRemoval t="0" b="100000" l="2504" r="99061"/>
                      </a14:imgEffect>
                    </a14:imgLayer>
                  </a14:imgProps>
                </a:ext>
                <a:ext uri="{28A0092B-C50C-407E-A947-70E740481C1C}">
                  <a14:useLocalDpi xmlns:a14="http://schemas.microsoft.com/office/drawing/2010/main"/>
                </a:ext>
              </a:extLst>
            </a:blip>
            <a:srcRect/>
            <a:stretch/>
          </p:blipFill>
          <p:spPr>
            <a:xfrm>
              <a:off x="7164117" y="3934040"/>
              <a:ext cx="1213191" cy="630316"/>
            </a:xfrm>
            <a:prstGeom prst="rect">
              <a:avLst/>
            </a:prstGeom>
          </p:spPr>
        </p:pic>
      </p:grpSp>
      <p:sp>
        <p:nvSpPr>
          <p:cNvPr id="6" name="TextBox 5">
            <a:extLst>
              <a:ext uri="{FF2B5EF4-FFF2-40B4-BE49-F238E27FC236}">
                <a16:creationId xmlns:a16="http://schemas.microsoft.com/office/drawing/2014/main" id="{A5D36690-4F6D-25AF-54B1-9225F6D16715}"/>
              </a:ext>
            </a:extLst>
          </p:cNvPr>
          <p:cNvSpPr txBox="1"/>
          <p:nvPr/>
        </p:nvSpPr>
        <p:spPr>
          <a:xfrm>
            <a:off x="4198181" y="525309"/>
            <a:ext cx="3725700" cy="523220"/>
          </a:xfrm>
          <a:prstGeom prst="rect">
            <a:avLst/>
          </a:prstGeom>
          <a:noFill/>
        </p:spPr>
        <p:txBody>
          <a:bodyPr wrap="none" rtlCol="0">
            <a:spAutoFit/>
          </a:bodyPr>
          <a:lstStyle/>
          <a:p>
            <a:r>
              <a:rPr lang="en-US" sz="2800" dirty="0">
                <a:solidFill>
                  <a:schemeClr val="bg1"/>
                </a:solidFill>
                <a:latin typeface="Ink Free" panose="03080402000500000000" pitchFamily="66" charset="0"/>
              </a:rPr>
              <a:t>Main Item is </a:t>
            </a: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2 points</a:t>
            </a:r>
          </a:p>
        </p:txBody>
      </p:sp>
      <p:pic>
        <p:nvPicPr>
          <p:cNvPr id="97" name="Picture 96" descr="Cinnamon Toast Crunch™ Cereal Single Serve Cup 2 oz | General Mills  Foodservice">
            <a:extLst>
              <a:ext uri="{FF2B5EF4-FFF2-40B4-BE49-F238E27FC236}">
                <a16:creationId xmlns:a16="http://schemas.microsoft.com/office/drawing/2014/main" id="{BAEEFFEE-8CCF-3B0C-5A1A-EDD0C30F6E3E}"/>
              </a:ext>
            </a:extLst>
          </p:cNvPr>
          <p:cNvPicPr>
            <a:picLocks noChangeAspect="1" noChangeArrowheads="1"/>
          </p:cNvPicPr>
          <p:nvPr/>
        </p:nvPicPr>
        <p:blipFill rotWithShape="1">
          <a:blip r:embed="rId40" cstate="email">
            <a:extLst>
              <a:ext uri="{BEBA8EAE-BF5A-486C-A8C5-ECC9F3942E4B}">
                <a14:imgProps xmlns:a14="http://schemas.microsoft.com/office/drawing/2010/main">
                  <a14:imgLayer r:embed="rId41">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566875">
            <a:off x="5779211" y="3730936"/>
            <a:ext cx="440283" cy="4424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innamon Toast Crunch™ Cereal Single Serve Cup 2 oz | General Mills  Foodservice">
            <a:extLst>
              <a:ext uri="{FF2B5EF4-FFF2-40B4-BE49-F238E27FC236}">
                <a16:creationId xmlns:a16="http://schemas.microsoft.com/office/drawing/2014/main" id="{20380CD8-D05D-A0BD-7AEC-FCA2CF96E54A}"/>
              </a:ext>
            </a:extLst>
          </p:cNvPr>
          <p:cNvPicPr>
            <a:picLocks noChangeAspect="1" noChangeArrowheads="1"/>
          </p:cNvPicPr>
          <p:nvPr/>
        </p:nvPicPr>
        <p:blipFill rotWithShape="1">
          <a:blip r:embed="rId42" cstate="email">
            <a:extLst>
              <a:ext uri="{BEBA8EAE-BF5A-486C-A8C5-ECC9F3942E4B}">
                <a14:imgProps xmlns:a14="http://schemas.microsoft.com/office/drawing/2010/main">
                  <a14:imgLayer r:embed="rId43">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a:off x="3678478" y="1424515"/>
            <a:ext cx="948161" cy="952841"/>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04F733A1-C4E9-0BB2-E3D1-C4292018974D}"/>
              </a:ext>
            </a:extLst>
          </p:cNvPr>
          <p:cNvSpPr txBox="1"/>
          <p:nvPr/>
        </p:nvSpPr>
        <p:spPr>
          <a:xfrm>
            <a:off x="4466069" y="464932"/>
            <a:ext cx="3057247" cy="646331"/>
          </a:xfrm>
          <a:prstGeom prst="rect">
            <a:avLst/>
          </a:prstGeom>
          <a:noFill/>
        </p:spPr>
        <p:txBody>
          <a:bodyPr wrap="none" rtlCol="0">
            <a:spAutoFit/>
          </a:bodyPr>
          <a:lstStyle/>
          <a:p>
            <a:r>
              <a:rPr lang="en-US" sz="3600" dirty="0">
                <a:solidFill>
                  <a:schemeClr val="bg1"/>
                </a:solidFill>
                <a:latin typeface="Ink Free" panose="03080402000500000000" pitchFamily="66" charset="0"/>
              </a:rPr>
              <a:t>Milk is </a:t>
            </a:r>
            <a:r>
              <a:rPr lang="en-US" sz="3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1 point</a:t>
            </a:r>
          </a:p>
        </p:txBody>
      </p:sp>
      <p:pic>
        <p:nvPicPr>
          <p:cNvPr id="43" name="Picture 42">
            <a:extLst>
              <a:ext uri="{FF2B5EF4-FFF2-40B4-BE49-F238E27FC236}">
                <a16:creationId xmlns:a16="http://schemas.microsoft.com/office/drawing/2014/main" id="{54A45230-529F-7A12-2253-8B87E6A46E44}"/>
              </a:ext>
            </a:extLst>
          </p:cNvPr>
          <p:cNvPicPr>
            <a:picLocks noChangeAspect="1"/>
          </p:cNvPicPr>
          <p:nvPr/>
        </p:nvPicPr>
        <p:blipFill>
          <a:blip r:embed="rId44" cstate="email">
            <a:extLst>
              <a:ext uri="{BEBA8EAE-BF5A-486C-A8C5-ECC9F3942E4B}">
                <a14:imgProps xmlns:a14="http://schemas.microsoft.com/office/drawing/2010/main">
                  <a14:imgLayer r:embed="rId45">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 uri="{28A0092B-C50C-407E-A947-70E740481C1C}">
                <a14:useLocalDpi xmlns:a14="http://schemas.microsoft.com/office/drawing/2010/main"/>
              </a:ext>
            </a:extLst>
          </a:blip>
          <a:stretch>
            <a:fillRect/>
          </a:stretch>
        </p:blipFill>
        <p:spPr>
          <a:xfrm>
            <a:off x="4514859" y="5178850"/>
            <a:ext cx="330886" cy="454875"/>
          </a:xfrm>
          <a:prstGeom prst="rect">
            <a:avLst/>
          </a:prstGeom>
        </p:spPr>
      </p:pic>
      <p:pic>
        <p:nvPicPr>
          <p:cNvPr id="8" name="Picture 7">
            <a:extLst>
              <a:ext uri="{FF2B5EF4-FFF2-40B4-BE49-F238E27FC236}">
                <a16:creationId xmlns:a16="http://schemas.microsoft.com/office/drawing/2014/main" id="{3D8F5D47-9DE8-0EAF-FB6B-79709E1C51E3}"/>
              </a:ext>
            </a:extLst>
          </p:cNvPr>
          <p:cNvPicPr>
            <a:picLocks noChangeAspect="1"/>
          </p:cNvPicPr>
          <p:nvPr/>
        </p:nvPicPr>
        <p:blipFill>
          <a:blip r:embed="rId46" cstate="email">
            <a:extLst>
              <a:ext uri="{BEBA8EAE-BF5A-486C-A8C5-ECC9F3942E4B}">
                <a14:imgProps xmlns:a14="http://schemas.microsoft.com/office/drawing/2010/main">
                  <a14:imgLayer r:embed="rId47">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 uri="{28A0092B-C50C-407E-A947-70E740481C1C}">
                <a14:useLocalDpi xmlns:a14="http://schemas.microsoft.com/office/drawing/2010/main"/>
              </a:ext>
            </a:extLst>
          </a:blip>
          <a:stretch>
            <a:fillRect/>
          </a:stretch>
        </p:blipFill>
        <p:spPr>
          <a:xfrm>
            <a:off x="5547544" y="1440291"/>
            <a:ext cx="655705" cy="901409"/>
          </a:xfrm>
          <a:prstGeom prst="rect">
            <a:avLst/>
          </a:prstGeom>
        </p:spPr>
      </p:pic>
      <p:sp>
        <p:nvSpPr>
          <p:cNvPr id="47" name="TextBox 46">
            <a:extLst>
              <a:ext uri="{FF2B5EF4-FFF2-40B4-BE49-F238E27FC236}">
                <a16:creationId xmlns:a16="http://schemas.microsoft.com/office/drawing/2014/main" id="{AFD15868-6BB5-2D28-3010-7BC48F1F8C46}"/>
              </a:ext>
            </a:extLst>
          </p:cNvPr>
          <p:cNvSpPr txBox="1"/>
          <p:nvPr/>
        </p:nvSpPr>
        <p:spPr>
          <a:xfrm flipH="1">
            <a:off x="4620918" y="1341122"/>
            <a:ext cx="458489" cy="1107996"/>
          </a:xfrm>
          <a:prstGeom prst="rect">
            <a:avLst/>
          </a:prstGeom>
          <a:noFill/>
        </p:spPr>
        <p:txBody>
          <a:bodyPr wrap="square" rtlCol="0">
            <a:spAutoFit/>
          </a:bodyPr>
          <a:lstStyle/>
          <a:p>
            <a:r>
              <a:rPr lang="en-US" sz="6600" dirty="0">
                <a:solidFill>
                  <a:schemeClr val="bg1"/>
                </a:solidFill>
              </a:rPr>
              <a:t>+</a:t>
            </a:r>
          </a:p>
        </p:txBody>
      </p:sp>
      <p:sp>
        <p:nvSpPr>
          <p:cNvPr id="71" name="TextBox 70">
            <a:extLst>
              <a:ext uri="{FF2B5EF4-FFF2-40B4-BE49-F238E27FC236}">
                <a16:creationId xmlns:a16="http://schemas.microsoft.com/office/drawing/2014/main" id="{261C4A55-B1B3-C3E4-86BC-1EC930A9F695}"/>
              </a:ext>
            </a:extLst>
          </p:cNvPr>
          <p:cNvSpPr txBox="1"/>
          <p:nvPr/>
        </p:nvSpPr>
        <p:spPr>
          <a:xfrm>
            <a:off x="3644024" y="2299641"/>
            <a:ext cx="937564" cy="369332"/>
          </a:xfrm>
          <a:prstGeom prst="rect">
            <a:avLst/>
          </a:prstGeom>
          <a:noFill/>
        </p:spPr>
        <p:txBody>
          <a:bodyPr wrap="none" rtlCol="0">
            <a:spAutoFit/>
          </a:bodyPr>
          <a:lstStyle/>
          <a:p>
            <a:r>
              <a:rPr lang="en-US" dirty="0">
                <a:solidFill>
                  <a:schemeClr val="bg1"/>
                </a:solidFill>
              </a:rPr>
              <a:t>2 points</a:t>
            </a:r>
          </a:p>
        </p:txBody>
      </p:sp>
      <p:sp>
        <p:nvSpPr>
          <p:cNvPr id="72" name="TextBox 71">
            <a:extLst>
              <a:ext uri="{FF2B5EF4-FFF2-40B4-BE49-F238E27FC236}">
                <a16:creationId xmlns:a16="http://schemas.microsoft.com/office/drawing/2014/main" id="{D50581A3-EEC7-B8A6-494A-26266CAC9271}"/>
              </a:ext>
            </a:extLst>
          </p:cNvPr>
          <p:cNvSpPr txBox="1"/>
          <p:nvPr/>
        </p:nvSpPr>
        <p:spPr>
          <a:xfrm>
            <a:off x="5399557" y="2364344"/>
            <a:ext cx="950901" cy="369332"/>
          </a:xfrm>
          <a:prstGeom prst="rect">
            <a:avLst/>
          </a:prstGeom>
          <a:noFill/>
        </p:spPr>
        <p:txBody>
          <a:bodyPr wrap="none" rtlCol="0">
            <a:spAutoFit/>
          </a:bodyPr>
          <a:lstStyle/>
          <a:p>
            <a:r>
              <a:rPr lang="en-US" dirty="0">
                <a:solidFill>
                  <a:schemeClr val="bg1"/>
                </a:solidFill>
                <a:latin typeface="Century Gothic" panose="020B0502020202020204" pitchFamily="34" charset="0"/>
              </a:rPr>
              <a:t>1 point</a:t>
            </a:r>
          </a:p>
        </p:txBody>
      </p:sp>
      <p:pic>
        <p:nvPicPr>
          <p:cNvPr id="74" name="Picture 2">
            <a:extLst>
              <a:ext uri="{FF2B5EF4-FFF2-40B4-BE49-F238E27FC236}">
                <a16:creationId xmlns:a16="http://schemas.microsoft.com/office/drawing/2014/main" id="{54FB347F-E85F-A2E6-2FC5-D69808E8C197}"/>
              </a:ext>
            </a:extLst>
          </p:cNvPr>
          <p:cNvPicPr>
            <a:picLocks noChangeAspect="1" noChangeArrowheads="1"/>
          </p:cNvPicPr>
          <p:nvPr/>
        </p:nvPicPr>
        <p:blipFill>
          <a:blip r:embed="rId48" cstate="email">
            <a:extLst>
              <a:ext uri="{28A0092B-C50C-407E-A947-70E740481C1C}">
                <a14:useLocalDpi xmlns:a14="http://schemas.microsoft.com/office/drawing/2010/main"/>
              </a:ext>
            </a:extLst>
          </a:blip>
          <a:srcRect/>
          <a:stretch/>
        </p:blipFill>
        <p:spPr bwMode="auto">
          <a:xfrm>
            <a:off x="1187410" y="1288674"/>
            <a:ext cx="2202826" cy="5310636"/>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410AA105-554D-08F6-AFE0-8AAAC452A18F}"/>
              </a:ext>
            </a:extLst>
          </p:cNvPr>
          <p:cNvSpPr txBox="1"/>
          <p:nvPr/>
        </p:nvSpPr>
        <p:spPr>
          <a:xfrm>
            <a:off x="4415977" y="468187"/>
            <a:ext cx="3363421" cy="646331"/>
          </a:xfrm>
          <a:prstGeom prst="rect">
            <a:avLst/>
          </a:prstGeom>
          <a:noFill/>
        </p:spPr>
        <p:txBody>
          <a:bodyPr wrap="none" rtlCol="0">
            <a:spAutoFit/>
          </a:bodyPr>
          <a:lstStyle/>
          <a:p>
            <a:r>
              <a:rPr lang="en-US" sz="3600" dirty="0">
                <a:solidFill>
                  <a:schemeClr val="bg1"/>
                </a:solidFill>
                <a:latin typeface="Century Gothic" panose="020B0502020202020204" pitchFamily="34" charset="0"/>
              </a:rPr>
              <a:t>That’s</a:t>
            </a:r>
            <a:r>
              <a:rPr lang="en-US" sz="3600" dirty="0">
                <a:solidFill>
                  <a:schemeClr val="bg1"/>
                </a:solidFill>
              </a:rPr>
              <a:t> </a:t>
            </a:r>
            <a:r>
              <a:rPr lang="en-US" sz="3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3 points</a:t>
            </a:r>
          </a:p>
        </p:txBody>
      </p:sp>
      <p:pic>
        <p:nvPicPr>
          <p:cNvPr id="76" name="Picture 4">
            <a:extLst>
              <a:ext uri="{FF2B5EF4-FFF2-40B4-BE49-F238E27FC236}">
                <a16:creationId xmlns:a16="http://schemas.microsoft.com/office/drawing/2014/main" id="{DEB8FD4C-90FE-3576-8C43-1B86ECAE6F5D}"/>
              </a:ext>
            </a:extLst>
          </p:cNvPr>
          <p:cNvPicPr>
            <a:picLocks noChangeAspect="1" noChangeArrowheads="1"/>
          </p:cNvPicPr>
          <p:nvPr/>
        </p:nvPicPr>
        <p:blipFill>
          <a:blip r:embed="rId49" cstate="email">
            <a:extLst>
              <a:ext uri="{28A0092B-C50C-407E-A947-70E740481C1C}">
                <a14:useLocalDpi xmlns:a14="http://schemas.microsoft.com/office/drawing/2010/main"/>
              </a:ext>
            </a:extLst>
          </a:blip>
          <a:srcRect/>
          <a:stretch>
            <a:fillRect/>
          </a:stretch>
        </p:blipFill>
        <p:spPr bwMode="auto">
          <a:xfrm>
            <a:off x="1174495" y="1266044"/>
            <a:ext cx="1895987" cy="5467733"/>
          </a:xfrm>
          <a:prstGeom prst="rect">
            <a:avLst/>
          </a:prstGeom>
          <a:noFill/>
          <a:extLst>
            <a:ext uri="{909E8E84-426E-40DD-AFC4-6F175D3DCCD1}">
              <a14:hiddenFill xmlns:a14="http://schemas.microsoft.com/office/drawing/2010/main">
                <a:solidFill>
                  <a:srgbClr val="FFFFFF"/>
                </a:solidFill>
              </a14:hiddenFill>
            </a:ext>
          </a:extLst>
        </p:spPr>
      </p:pic>
      <p:sp>
        <p:nvSpPr>
          <p:cNvPr id="77" name="Thought Bubble: Cloud 76">
            <a:extLst>
              <a:ext uri="{FF2B5EF4-FFF2-40B4-BE49-F238E27FC236}">
                <a16:creationId xmlns:a16="http://schemas.microsoft.com/office/drawing/2014/main" id="{2C4DCCA6-B566-8D68-4D82-FCE2B09E30CC}"/>
              </a:ext>
            </a:extLst>
          </p:cNvPr>
          <p:cNvSpPr/>
          <p:nvPr/>
        </p:nvSpPr>
        <p:spPr>
          <a:xfrm>
            <a:off x="174171" y="163286"/>
            <a:ext cx="3285780" cy="1235972"/>
          </a:xfrm>
          <a:prstGeom prst="cloudCallout">
            <a:avLst>
              <a:gd name="adj1" fmla="val -833"/>
              <a:gd name="adj2" fmla="val 8980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But that’s not a reimbursable meal</a:t>
            </a:r>
          </a:p>
        </p:txBody>
      </p:sp>
      <p:sp>
        <p:nvSpPr>
          <p:cNvPr id="79" name="TextBox 78">
            <a:extLst>
              <a:ext uri="{FF2B5EF4-FFF2-40B4-BE49-F238E27FC236}">
                <a16:creationId xmlns:a16="http://schemas.microsoft.com/office/drawing/2014/main" id="{7B16DFA4-D185-F68B-7114-01E0E66CADF7}"/>
              </a:ext>
            </a:extLst>
          </p:cNvPr>
          <p:cNvSpPr txBox="1"/>
          <p:nvPr/>
        </p:nvSpPr>
        <p:spPr>
          <a:xfrm flipH="1">
            <a:off x="6229120" y="1341122"/>
            <a:ext cx="458489" cy="1107996"/>
          </a:xfrm>
          <a:prstGeom prst="rect">
            <a:avLst/>
          </a:prstGeom>
          <a:noFill/>
        </p:spPr>
        <p:txBody>
          <a:bodyPr wrap="square" rtlCol="0">
            <a:spAutoFit/>
          </a:bodyPr>
          <a:lstStyle/>
          <a:p>
            <a:r>
              <a:rPr lang="en-US" sz="6600" dirty="0">
                <a:solidFill>
                  <a:schemeClr val="bg1"/>
                </a:solidFill>
              </a:rPr>
              <a:t>+</a:t>
            </a:r>
          </a:p>
        </p:txBody>
      </p:sp>
      <p:grpSp>
        <p:nvGrpSpPr>
          <p:cNvPr id="87" name="Group 86">
            <a:extLst>
              <a:ext uri="{FF2B5EF4-FFF2-40B4-BE49-F238E27FC236}">
                <a16:creationId xmlns:a16="http://schemas.microsoft.com/office/drawing/2014/main" id="{B6CB3F76-435E-C78A-97FE-F1075938C895}"/>
              </a:ext>
            </a:extLst>
          </p:cNvPr>
          <p:cNvGrpSpPr/>
          <p:nvPr/>
        </p:nvGrpSpPr>
        <p:grpSpPr>
          <a:xfrm>
            <a:off x="1695930" y="8786"/>
            <a:ext cx="4895228" cy="1349291"/>
            <a:chOff x="1695930" y="8786"/>
            <a:chExt cx="4895228" cy="1349291"/>
          </a:xfrm>
          <a:solidFill>
            <a:srgbClr val="002060"/>
          </a:solidFill>
        </p:grpSpPr>
        <p:sp>
          <p:nvSpPr>
            <p:cNvPr id="81" name="Speech Bubble: Oval 80">
              <a:extLst>
                <a:ext uri="{FF2B5EF4-FFF2-40B4-BE49-F238E27FC236}">
                  <a16:creationId xmlns:a16="http://schemas.microsoft.com/office/drawing/2014/main" id="{C566212B-F702-B990-AAAA-933DA57686E7}"/>
                </a:ext>
              </a:extLst>
            </p:cNvPr>
            <p:cNvSpPr/>
            <p:nvPr/>
          </p:nvSpPr>
          <p:spPr>
            <a:xfrm>
              <a:off x="1695930" y="8786"/>
              <a:ext cx="4895228" cy="1349291"/>
            </a:xfrm>
            <a:prstGeom prst="wedgeEllipseCallout">
              <a:avLst>
                <a:gd name="adj1" fmla="val -22217"/>
                <a:gd name="adj2" fmla="val 116464"/>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2" name="TextBox 81">
              <a:extLst>
                <a:ext uri="{FF2B5EF4-FFF2-40B4-BE49-F238E27FC236}">
                  <a16:creationId xmlns:a16="http://schemas.microsoft.com/office/drawing/2014/main" id="{9E549509-02EF-EB11-26F4-B175DCD78442}"/>
                </a:ext>
              </a:extLst>
            </p:cNvPr>
            <p:cNvSpPr txBox="1"/>
            <p:nvPr/>
          </p:nvSpPr>
          <p:spPr>
            <a:xfrm>
              <a:off x="2056855" y="496777"/>
              <a:ext cx="4400564" cy="369332"/>
            </a:xfrm>
            <a:prstGeom prst="rect">
              <a:avLst/>
            </a:prstGeom>
            <a:grpFill/>
          </p:spPr>
          <p:txBody>
            <a:bodyPr wrap="none" rtlCol="0">
              <a:spAutoFit/>
            </a:bodyPr>
            <a:lstStyle/>
            <a:p>
              <a:r>
                <a:rPr lang="en-US" dirty="0">
                  <a:solidFill>
                    <a:schemeClr val="bg1"/>
                  </a:solidFill>
                  <a:latin typeface="Century Gothic" panose="020B0502020202020204" pitchFamily="34" charset="0"/>
                </a:rPr>
                <a:t>Please take a fruit juice or whole fruit .</a:t>
              </a:r>
            </a:p>
          </p:txBody>
        </p:sp>
      </p:grpSp>
      <p:sp>
        <p:nvSpPr>
          <p:cNvPr id="93" name="TextBox 92">
            <a:extLst>
              <a:ext uri="{FF2B5EF4-FFF2-40B4-BE49-F238E27FC236}">
                <a16:creationId xmlns:a16="http://schemas.microsoft.com/office/drawing/2014/main" id="{71A36894-EE16-7178-2813-12FCC58D1CCE}"/>
              </a:ext>
            </a:extLst>
          </p:cNvPr>
          <p:cNvSpPr txBox="1"/>
          <p:nvPr/>
        </p:nvSpPr>
        <p:spPr>
          <a:xfrm>
            <a:off x="6950276" y="2345417"/>
            <a:ext cx="847796" cy="369332"/>
          </a:xfrm>
          <a:prstGeom prst="rect">
            <a:avLst/>
          </a:prstGeom>
          <a:noFill/>
        </p:spPr>
        <p:txBody>
          <a:bodyPr wrap="none" rtlCol="0">
            <a:spAutoFit/>
          </a:bodyPr>
          <a:lstStyle/>
          <a:p>
            <a:r>
              <a:rPr lang="en-US" dirty="0">
                <a:solidFill>
                  <a:schemeClr val="bg1"/>
                </a:solidFill>
              </a:rPr>
              <a:t>1 point</a:t>
            </a:r>
          </a:p>
        </p:txBody>
      </p:sp>
      <p:pic>
        <p:nvPicPr>
          <p:cNvPr id="90" name="D14BEEA6-0D2C-4107-A470-7D81FDA5BF76" descr="D14BEEA6-0D2C-4107-A470-7D81FDA5BF76">
            <a:extLst>
              <a:ext uri="{FF2B5EF4-FFF2-40B4-BE49-F238E27FC236}">
                <a16:creationId xmlns:a16="http://schemas.microsoft.com/office/drawing/2014/main" id="{FFEC5662-D69F-B17F-0757-1C9FAB3CE94D}"/>
              </a:ext>
            </a:extLst>
          </p:cNvPr>
          <p:cNvPicPr>
            <a:picLocks noChangeAspect="1" noChangeArrowheads="1"/>
          </p:cNvPicPr>
          <p:nvPr/>
        </p:nvPicPr>
        <p:blipFill>
          <a:blip r:embed="rId50" cstate="email">
            <a:extLst>
              <a:ext uri="{BEBA8EAE-BF5A-486C-A8C5-ECC9F3942E4B}">
                <a14:imgProps xmlns:a14="http://schemas.microsoft.com/office/drawing/2010/main">
                  <a14:imgLayer r:embed="rId51">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a:ext>
            </a:extLst>
          </a:blip>
          <a:srcRect/>
          <a:stretch>
            <a:fillRect/>
          </a:stretch>
        </p:blipFill>
        <p:spPr bwMode="auto">
          <a:xfrm>
            <a:off x="6473060" y="3702355"/>
            <a:ext cx="479574" cy="47957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8" name="D14BEEA6-0D2C-4107-A470-7D81FDA5BF76" descr="D14BEEA6-0D2C-4107-A470-7D81FDA5BF76">
            <a:extLst>
              <a:ext uri="{FF2B5EF4-FFF2-40B4-BE49-F238E27FC236}">
                <a16:creationId xmlns:a16="http://schemas.microsoft.com/office/drawing/2014/main" id="{9BC740B6-51CE-3BFE-F12F-A962D182C291}"/>
              </a:ext>
            </a:extLst>
          </p:cNvPr>
          <p:cNvPicPr>
            <a:picLocks noChangeAspect="1" noChangeArrowheads="1"/>
          </p:cNvPicPr>
          <p:nvPr/>
        </p:nvPicPr>
        <p:blipFill>
          <a:blip r:embed="rId52" cstate="email">
            <a:extLst>
              <a:ext uri="{BEBA8EAE-BF5A-486C-A8C5-ECC9F3942E4B}">
                <a14:imgProps xmlns:a14="http://schemas.microsoft.com/office/drawing/2010/main">
                  <a14:imgLayer r:embed="rId53">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a:ext>
            </a:extLst>
          </a:blip>
          <a:srcRect/>
          <a:stretch>
            <a:fillRect/>
          </a:stretch>
        </p:blipFill>
        <p:spPr bwMode="auto">
          <a:xfrm>
            <a:off x="6965126" y="1515072"/>
            <a:ext cx="922146" cy="92214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52513310"/>
      </p:ext>
    </p:extLst>
  </p:cSld>
  <p:clrMapOvr>
    <a:masterClrMapping/>
  </p:clrMapOvr>
  <mc:AlternateContent xmlns:mc="http://schemas.openxmlformats.org/markup-compatibility/2006" xmlns:p14="http://schemas.microsoft.com/office/powerpoint/2010/main">
    <mc:Choice Requires="p14">
      <p:transition spd="slow" p14:dur="2000" advTm="43538"/>
    </mc:Choice>
    <mc:Fallback xmlns="">
      <p:transition spd="slow" advTm="43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42" presetClass="path" presetSubtype="0" accel="50000" decel="50000" fill="hold" nodeType="withEffect">
                                  <p:stCondLst>
                                    <p:cond delay="0"/>
                                  </p:stCondLst>
                                  <p:childTnLst>
                                    <p:animMotion origin="layout" path="M 0.36927 1.85185E-6 L 6.25E-7 1.85185E-6 " pathEditMode="relative" rAng="0" ptsTypes="AA">
                                      <p:cBhvr>
                                        <p:cTn id="10" dur="2000" fill="hold"/>
                                        <p:tgtEl>
                                          <p:spTgt spid="4"/>
                                        </p:tgtEl>
                                        <p:attrNameLst>
                                          <p:attrName>ppt_x</p:attrName>
                                          <p:attrName>ppt_y</p:attrName>
                                        </p:attrNameLst>
                                      </p:cBhvr>
                                      <p:rCtr x="-18464" y="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70833E-6 2.59259E-6 L -0.15208 -0.2868 " pathEditMode="relative" rAng="0" ptsTypes="AA">
                                      <p:cBhvr>
                                        <p:cTn id="14" dur="2000" fill="hold"/>
                                        <p:tgtEl>
                                          <p:spTgt spid="97"/>
                                        </p:tgtEl>
                                        <p:attrNameLst>
                                          <p:attrName>ppt_x</p:attrName>
                                          <p:attrName>ppt_y</p:attrName>
                                        </p:attrNameLst>
                                      </p:cBhvr>
                                      <p:rCtr x="-7474" y="-14444"/>
                                    </p:animMotion>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1"/>
                                        </p:tgtEl>
                                        <p:attrNameLst>
                                          <p:attrName>style.visibility</p:attrName>
                                        </p:attrNameLst>
                                      </p:cBhvr>
                                      <p:to>
                                        <p:strVal val="visible"/>
                                      </p:to>
                                    </p:set>
                                  </p:childTnLst>
                                </p:cTn>
                              </p:par>
                            </p:childTnLst>
                          </p:cTn>
                        </p:par>
                        <p:par>
                          <p:cTn id="20" fill="hold">
                            <p:stCondLst>
                              <p:cond delay="2000"/>
                            </p:stCondLst>
                            <p:childTnLst>
                              <p:par>
                                <p:cTn id="21" presetID="42" presetClass="path" presetSubtype="0" accel="50000" decel="50000" fill="hold" nodeType="afterEffect">
                                  <p:stCondLst>
                                    <p:cond delay="0"/>
                                  </p:stCondLst>
                                  <p:childTnLst>
                                    <p:animMotion origin="layout" path="M -0.15209 -0.28681 L 0.15742 0.0125 " pathEditMode="relative" rAng="0" ptsTypes="AA">
                                      <p:cBhvr>
                                        <p:cTn id="22" dur="2000" fill="hold"/>
                                        <p:tgtEl>
                                          <p:spTgt spid="97"/>
                                        </p:tgtEl>
                                        <p:attrNameLst>
                                          <p:attrName>ppt_x</p:attrName>
                                          <p:attrName>ppt_y</p:attrName>
                                        </p:attrNameLst>
                                      </p:cBhvr>
                                      <p:rCtr x="15469" y="14954"/>
                                    </p:animMotion>
                                  </p:childTnLst>
                                </p:cTn>
                              </p:par>
                              <p:par>
                                <p:cTn id="23" presetID="22" presetClass="entr" presetSubtype="8"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childTnLst>
                                </p:cTn>
                              </p:par>
                              <p:par>
                                <p:cTn id="32" presetID="1" presetClass="exit" presetSubtype="0" fill="hold" grpId="1"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42" presetClass="path" presetSubtype="0" accel="50000" decel="50000" fill="hold" nodeType="withEffect">
                                  <p:stCondLst>
                                    <p:cond delay="0"/>
                                  </p:stCondLst>
                                  <p:childTnLst>
                                    <p:animMotion origin="layout" path="M -4.16667E-6 -4.44444E-6 L 0.09309 -0.51158 " pathEditMode="relative" rAng="0" ptsTypes="AA">
                                      <p:cBhvr>
                                        <p:cTn id="35" dur="2000" fill="hold"/>
                                        <p:tgtEl>
                                          <p:spTgt spid="43"/>
                                        </p:tgtEl>
                                        <p:attrNameLst>
                                          <p:attrName>ppt_x</p:attrName>
                                          <p:attrName>ppt_y</p:attrName>
                                        </p:attrNameLst>
                                      </p:cBhvr>
                                      <p:rCtr x="4701" y="-25486"/>
                                    </p:animMotion>
                                  </p:childTnLst>
                                </p:cTn>
                              </p:par>
                            </p:childTnLst>
                          </p:cTn>
                        </p:par>
                        <p:par>
                          <p:cTn id="36" fill="hold">
                            <p:stCondLst>
                              <p:cond delay="2000"/>
                            </p:stCondLst>
                            <p:childTnLst>
                              <p:par>
                                <p:cTn id="37" presetID="1"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2"/>
                                        </p:tgtEl>
                                        <p:attrNameLst>
                                          <p:attrName>style.visibility</p:attrName>
                                        </p:attrNameLst>
                                      </p:cBhvr>
                                      <p:to>
                                        <p:strVal val="visible"/>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0931 -0.51157 L 0.22904 -0.19768 " pathEditMode="relative" rAng="0" ptsTypes="AA">
                                      <p:cBhvr>
                                        <p:cTn id="43" dur="2000" fill="hold"/>
                                        <p:tgtEl>
                                          <p:spTgt spid="43"/>
                                        </p:tgtEl>
                                        <p:attrNameLst>
                                          <p:attrName>ppt_x</p:attrName>
                                          <p:attrName>ppt_y</p:attrName>
                                        </p:attrNameLst>
                                      </p:cBhvr>
                                      <p:rCtr x="6797" y="15694"/>
                                    </p:animMotion>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44"/>
                                        </p:tgtEl>
                                        <p:attrNameLst>
                                          <p:attrName>style.visibility</p:attrName>
                                        </p:attrNameLst>
                                      </p:cBhvr>
                                      <p:to>
                                        <p:strVal val="hidden"/>
                                      </p:to>
                                    </p:set>
                                  </p:childTnLst>
                                </p:cTn>
                              </p:par>
                              <p:par>
                                <p:cTn id="48" presetID="1" presetClass="entr" presetSubtype="0" fill="hold" grpId="0" nodeType="withEffect">
                                  <p:stCondLst>
                                    <p:cond delay="0"/>
                                  </p:stCondLst>
                                  <p:childTnLst>
                                    <p:set>
                                      <p:cBhvr>
                                        <p:cTn id="49" dur="1" fill="hold">
                                          <p:stCondLst>
                                            <p:cond delay="0"/>
                                          </p:stCondLst>
                                        </p:cTn>
                                        <p:tgtEl>
                                          <p:spTgt spid="75"/>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74"/>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0"/>
                                          </p:stCondLst>
                                        </p:cTn>
                                        <p:tgtEl>
                                          <p:spTgt spid="27"/>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74"/>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76"/>
                                        </p:tgtEl>
                                        <p:attrNameLst>
                                          <p:attrName>style.visibility</p:attrName>
                                        </p:attrNameLst>
                                      </p:cBhvr>
                                      <p:to>
                                        <p:strVal val="visible"/>
                                      </p:to>
                                    </p:set>
                                  </p:childTnLst>
                                </p:cTn>
                              </p:par>
                              <p:par>
                                <p:cTn id="60" presetID="1" presetClass="exit" presetSubtype="0" fill="hold" grpId="1" nodeType="withEffect">
                                  <p:stCondLst>
                                    <p:cond delay="0"/>
                                  </p:stCondLst>
                                  <p:childTnLst>
                                    <p:set>
                                      <p:cBhvr>
                                        <p:cTn id="61" dur="1" fill="hold">
                                          <p:stCondLst>
                                            <p:cond delay="0"/>
                                          </p:stCondLst>
                                        </p:cTn>
                                        <p:tgtEl>
                                          <p:spTgt spid="75"/>
                                        </p:tgtEl>
                                        <p:attrNameLst>
                                          <p:attrName>style.visibility</p:attrName>
                                        </p:attrNameLst>
                                      </p:cBhvr>
                                      <p:to>
                                        <p:strVal val="hidden"/>
                                      </p:to>
                                    </p:set>
                                  </p:childTnLst>
                                </p:cTn>
                              </p:par>
                              <p:par>
                                <p:cTn id="62" presetID="1" presetClass="entr" presetSubtype="0" fill="hold" grpId="0" nodeType="withEffect">
                                  <p:stCondLst>
                                    <p:cond delay="0"/>
                                  </p:stCondLst>
                                  <p:childTnLst>
                                    <p:set>
                                      <p:cBhvr>
                                        <p:cTn id="63" dur="1" fill="hold">
                                          <p:stCondLst>
                                            <p:cond delay="0"/>
                                          </p:stCondLst>
                                        </p:cTn>
                                        <p:tgtEl>
                                          <p:spTgt spid="7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76"/>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77"/>
                                        </p:tgtEl>
                                        <p:attrNameLst>
                                          <p:attrName>style.visibility</p:attrName>
                                        </p:attrNameLst>
                                      </p:cBhvr>
                                      <p:to>
                                        <p:strVal val="hidden"/>
                                      </p:to>
                                    </p:set>
                                  </p:childTnLst>
                                </p:cTn>
                              </p:par>
                              <p:par>
                                <p:cTn id="70" presetID="1" presetClass="entr" presetSubtype="0"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79"/>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87"/>
                                        </p:tgtEl>
                                        <p:attrNameLst>
                                          <p:attrName>style.visibility</p:attrName>
                                        </p:attrNameLst>
                                      </p:cBhvr>
                                      <p:to>
                                        <p:strVal val="visible"/>
                                      </p:to>
                                    </p:set>
                                  </p:childTnLst>
                                </p:cTn>
                              </p:par>
                              <p:par>
                                <p:cTn id="76" presetID="42" presetClass="path" presetSubtype="0" accel="50000" decel="50000" fill="hold" nodeType="withEffect">
                                  <p:stCondLst>
                                    <p:cond delay="0"/>
                                  </p:stCondLst>
                                  <p:childTnLst>
                                    <p:animMotion origin="layout" path="M -1.04167E-6 1.48148E-6 L 0.0582 -0.28241 " pathEditMode="relative" rAng="0" ptsTypes="AA">
                                      <p:cBhvr>
                                        <p:cTn id="77" dur="2000" fill="hold"/>
                                        <p:tgtEl>
                                          <p:spTgt spid="90"/>
                                        </p:tgtEl>
                                        <p:attrNameLst>
                                          <p:attrName>ppt_x</p:attrName>
                                          <p:attrName>ppt_y</p:attrName>
                                        </p:attrNameLst>
                                      </p:cBhvr>
                                      <p:rCtr x="2904" y="-14120"/>
                                    </p:animMotion>
                                  </p:childTnLst>
                                </p:cTn>
                              </p:par>
                            </p:childTnLst>
                          </p:cTn>
                        </p:par>
                        <p:par>
                          <p:cTn id="78" fill="hold">
                            <p:stCondLst>
                              <p:cond delay="2000"/>
                            </p:stCondLst>
                            <p:childTnLst>
                              <p:par>
                                <p:cTn id="79" presetID="1" presetClass="entr" presetSubtype="0" fill="hold" nodeType="afterEffect">
                                  <p:stCondLst>
                                    <p:cond delay="0"/>
                                  </p:stCondLst>
                                  <p:childTnLst>
                                    <p:set>
                                      <p:cBhvr>
                                        <p:cTn id="80" dur="1" fill="hold">
                                          <p:stCondLst>
                                            <p:cond delay="0"/>
                                          </p:stCondLst>
                                        </p:cTn>
                                        <p:tgtEl>
                                          <p:spTgt spid="8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3"/>
                                        </p:tgtEl>
                                        <p:attrNameLst>
                                          <p:attrName>style.visibility</p:attrName>
                                        </p:attrNameLst>
                                      </p:cBhvr>
                                      <p:to>
                                        <p:strVal val="visible"/>
                                      </p:to>
                                    </p:set>
                                  </p:childTnLst>
                                </p:cTn>
                              </p:par>
                            </p:childTnLst>
                          </p:cTn>
                        </p:par>
                        <p:par>
                          <p:cTn id="83" fill="hold">
                            <p:stCondLst>
                              <p:cond delay="2000"/>
                            </p:stCondLst>
                            <p:childTnLst>
                              <p:par>
                                <p:cTn id="84" presetID="42" presetClass="path" presetSubtype="0" accel="50000" decel="50000" fill="hold" nodeType="afterEffect">
                                  <p:stCondLst>
                                    <p:cond delay="0"/>
                                  </p:stCondLst>
                                  <p:childTnLst>
                                    <p:animMotion origin="layout" path="M 0.0582 -0.28241 L 0.08464 0.0294 " pathEditMode="relative" rAng="0" ptsTypes="AA">
                                      <p:cBhvr>
                                        <p:cTn id="85" dur="2000" fill="hold"/>
                                        <p:tgtEl>
                                          <p:spTgt spid="90"/>
                                        </p:tgtEl>
                                        <p:attrNameLst>
                                          <p:attrName>ppt_x</p:attrName>
                                          <p:attrName>ppt_y</p:attrName>
                                        </p:attrNameLst>
                                      </p:cBhvr>
                                      <p:rCtr x="1315" y="15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6" grpId="0"/>
      <p:bldP spid="6" grpId="1"/>
      <p:bldP spid="44" grpId="0"/>
      <p:bldP spid="44" grpId="1"/>
      <p:bldP spid="47" grpId="0"/>
      <p:bldP spid="71" grpId="0"/>
      <p:bldP spid="72" grpId="0"/>
      <p:bldP spid="75" grpId="0"/>
      <p:bldP spid="75" grpId="1"/>
      <p:bldP spid="77" grpId="0" animBg="1"/>
      <p:bldP spid="77" grpId="1" animBg="1"/>
      <p:bldP spid="79" grpId="0"/>
      <p:bldP spid="9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mium Vector | Cartoon kitchen workspace of a restaurant kitchen">
            <a:extLst>
              <a:ext uri="{FF2B5EF4-FFF2-40B4-BE49-F238E27FC236}">
                <a16:creationId xmlns:a16="http://schemas.microsoft.com/office/drawing/2014/main" id="{34043735-9CD9-C27C-F11C-2D96FFC84C6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103" y="0"/>
            <a:ext cx="12192000" cy="756149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id="{7650CCCF-6D47-5640-41C9-29E9376B3954}"/>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730505" y="-170107"/>
            <a:ext cx="2344297" cy="607742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014B98C2-84F7-06EC-0CAD-3C8815E17F84}"/>
              </a:ext>
            </a:extLst>
          </p:cNvPr>
          <p:cNvSpPr/>
          <p:nvPr/>
        </p:nvSpPr>
        <p:spPr>
          <a:xfrm>
            <a:off x="2273301" y="4910666"/>
            <a:ext cx="9918700" cy="996647"/>
          </a:xfrm>
          <a:prstGeom prst="rect">
            <a:avLst/>
          </a:prstGeom>
          <a:solidFill>
            <a:srgbClr val="F3E4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B643CA72-D9BF-082E-1F48-0497A7C552C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586575" y="-220027"/>
            <a:ext cx="3634835" cy="591013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40A85EF0-4BE0-4F2F-306C-2F68EBC4CA51}"/>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042305" y="-631773"/>
            <a:ext cx="5856170" cy="6491887"/>
          </a:xfrm>
          <a:prstGeom prst="rect">
            <a:avLst/>
          </a:prstGeom>
          <a:noFill/>
          <a:extLst>
            <a:ext uri="{909E8E84-426E-40DD-AFC4-6F175D3DCCD1}">
              <a14:hiddenFill xmlns:a14="http://schemas.microsoft.com/office/drawing/2010/main">
                <a:solidFill>
                  <a:srgbClr val="FFFFFF"/>
                </a:solidFill>
              </a14:hiddenFill>
            </a:ext>
          </a:extLst>
        </p:spPr>
      </p:pic>
      <p:sp>
        <p:nvSpPr>
          <p:cNvPr id="38" name="Flowchart: Data 37">
            <a:extLst>
              <a:ext uri="{FF2B5EF4-FFF2-40B4-BE49-F238E27FC236}">
                <a16:creationId xmlns:a16="http://schemas.microsoft.com/office/drawing/2014/main" id="{35BF0899-C10D-935D-7D00-DBDAD157A9A7}"/>
              </a:ext>
            </a:extLst>
          </p:cNvPr>
          <p:cNvSpPr/>
          <p:nvPr/>
        </p:nvSpPr>
        <p:spPr>
          <a:xfrm>
            <a:off x="1143000" y="4910666"/>
            <a:ext cx="4953000" cy="996647"/>
          </a:xfrm>
          <a:prstGeom prst="flowChartInputOutput">
            <a:avLst/>
          </a:prstGeom>
          <a:solidFill>
            <a:srgbClr val="F3E4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B2494A8-4B95-9220-5E27-570CE729D325}"/>
              </a:ext>
            </a:extLst>
          </p:cNvPr>
          <p:cNvSpPr/>
          <p:nvPr/>
        </p:nvSpPr>
        <p:spPr>
          <a:xfrm>
            <a:off x="5314712" y="4495800"/>
            <a:ext cx="1428988" cy="414866"/>
          </a:xfrm>
          <a:prstGeom prst="rect">
            <a:avLst/>
          </a:prstGeom>
          <a:solidFill>
            <a:srgbClr val="C8C6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peech Bubble: Oval 1">
            <a:extLst>
              <a:ext uri="{FF2B5EF4-FFF2-40B4-BE49-F238E27FC236}">
                <a16:creationId xmlns:a16="http://schemas.microsoft.com/office/drawing/2014/main" id="{93FFA661-62E9-6CA9-3392-F098F488E299}"/>
              </a:ext>
            </a:extLst>
          </p:cNvPr>
          <p:cNvSpPr/>
          <p:nvPr/>
        </p:nvSpPr>
        <p:spPr>
          <a:xfrm>
            <a:off x="4963052" y="76262"/>
            <a:ext cx="6510867" cy="2226733"/>
          </a:xfrm>
          <a:prstGeom prst="wedgeEllipseCallout">
            <a:avLst>
              <a:gd name="adj1" fmla="val -50612"/>
              <a:gd name="adj2" fmla="val 56416"/>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Box 2">
            <a:extLst>
              <a:ext uri="{FF2B5EF4-FFF2-40B4-BE49-F238E27FC236}">
                <a16:creationId xmlns:a16="http://schemas.microsoft.com/office/drawing/2014/main" id="{00C5AA53-C33F-9186-9EB8-8EB8D3E7FCC1}"/>
              </a:ext>
            </a:extLst>
          </p:cNvPr>
          <p:cNvSpPr txBox="1"/>
          <p:nvPr/>
        </p:nvSpPr>
        <p:spPr>
          <a:xfrm>
            <a:off x="6150477" y="761649"/>
            <a:ext cx="3940502" cy="769441"/>
          </a:xfrm>
          <a:prstGeom prst="rect">
            <a:avLst/>
          </a:prstGeom>
          <a:noFill/>
        </p:spPr>
        <p:txBody>
          <a:bodyPr wrap="none" rtlCol="0">
            <a:spAutoFit/>
          </a:bodyPr>
          <a:lstStyle/>
          <a:p>
            <a:r>
              <a:rPr lang="en-US" sz="4400" dirty="0">
                <a:solidFill>
                  <a:schemeClr val="bg1"/>
                </a:solidFill>
                <a:latin typeface="Century Gothic" panose="020B0502020202020204" pitchFamily="34" charset="0"/>
              </a:rPr>
              <a:t>Amazing Job!</a:t>
            </a:r>
          </a:p>
        </p:txBody>
      </p:sp>
      <p:sp>
        <p:nvSpPr>
          <p:cNvPr id="5" name="TextBox 4">
            <a:extLst>
              <a:ext uri="{FF2B5EF4-FFF2-40B4-BE49-F238E27FC236}">
                <a16:creationId xmlns:a16="http://schemas.microsoft.com/office/drawing/2014/main" id="{3DCAC45F-2D8D-C1E1-2D08-BFA4FBEBE789}"/>
              </a:ext>
            </a:extLst>
          </p:cNvPr>
          <p:cNvSpPr txBox="1"/>
          <p:nvPr/>
        </p:nvSpPr>
        <p:spPr>
          <a:xfrm>
            <a:off x="5408377" y="743040"/>
            <a:ext cx="5424798" cy="954107"/>
          </a:xfrm>
          <a:prstGeom prst="rect">
            <a:avLst/>
          </a:prstGeom>
          <a:noFill/>
        </p:spPr>
        <p:txBody>
          <a:bodyPr wrap="square" rtlCol="0">
            <a:spAutoFit/>
          </a:bodyPr>
          <a:lstStyle/>
          <a:p>
            <a:pPr algn="ctr"/>
            <a:r>
              <a:rPr lang="en-US" sz="2800" dirty="0">
                <a:solidFill>
                  <a:schemeClr val="bg1"/>
                </a:solidFill>
                <a:latin typeface="Century Gothic" panose="020B0502020202020204" pitchFamily="34" charset="0"/>
              </a:rPr>
              <a:t>Always remember students must take…</a:t>
            </a:r>
          </a:p>
        </p:txBody>
      </p:sp>
      <p:grpSp>
        <p:nvGrpSpPr>
          <p:cNvPr id="6" name="Group 5">
            <a:extLst>
              <a:ext uri="{FF2B5EF4-FFF2-40B4-BE49-F238E27FC236}">
                <a16:creationId xmlns:a16="http://schemas.microsoft.com/office/drawing/2014/main" id="{9A995F7E-32F5-A4F7-186A-CA179F8016AE}"/>
              </a:ext>
            </a:extLst>
          </p:cNvPr>
          <p:cNvGrpSpPr/>
          <p:nvPr/>
        </p:nvGrpSpPr>
        <p:grpSpPr>
          <a:xfrm>
            <a:off x="8218485" y="3992770"/>
            <a:ext cx="2023028" cy="2010483"/>
            <a:chOff x="10275653" y="-2969885"/>
            <a:chExt cx="2023028" cy="2010483"/>
          </a:xfrm>
        </p:grpSpPr>
        <p:grpSp>
          <p:nvGrpSpPr>
            <p:cNvPr id="7" name="Group 6">
              <a:extLst>
                <a:ext uri="{FF2B5EF4-FFF2-40B4-BE49-F238E27FC236}">
                  <a16:creationId xmlns:a16="http://schemas.microsoft.com/office/drawing/2014/main" id="{328EFF14-5966-8121-8D13-D0772480C0C3}"/>
                </a:ext>
              </a:extLst>
            </p:cNvPr>
            <p:cNvGrpSpPr/>
            <p:nvPr/>
          </p:nvGrpSpPr>
          <p:grpSpPr>
            <a:xfrm>
              <a:off x="10275653" y="-2969885"/>
              <a:ext cx="2023028" cy="1185290"/>
              <a:chOff x="9885094" y="-2916702"/>
              <a:chExt cx="2227431" cy="1465598"/>
            </a:xfrm>
          </p:grpSpPr>
          <p:pic>
            <p:nvPicPr>
              <p:cNvPr id="11" name="Picture 8" descr="Banana Fruit Cartoon PNG | PNG Mart">
                <a:extLst>
                  <a:ext uri="{FF2B5EF4-FFF2-40B4-BE49-F238E27FC236}">
                    <a16:creationId xmlns:a16="http://schemas.microsoft.com/office/drawing/2014/main" id="{B62E2588-EBF6-1483-3CB2-5ADC4535FB6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091589" y="-2916702"/>
                <a:ext cx="1914040" cy="9145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Banana Fruit Cartoon PNG | PNG Mart">
                <a:extLst>
                  <a:ext uri="{FF2B5EF4-FFF2-40B4-BE49-F238E27FC236}">
                    <a16:creationId xmlns:a16="http://schemas.microsoft.com/office/drawing/2014/main" id="{923E7C81-EEBB-B924-6159-E2DCB8F0D2B2}"/>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rot="271220">
                <a:off x="10099271" y="-2697546"/>
                <a:ext cx="2013254" cy="9539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Banana Fruit Cartoon PNG | PNG Mart">
                <a:extLst>
                  <a:ext uri="{FF2B5EF4-FFF2-40B4-BE49-F238E27FC236}">
                    <a16:creationId xmlns:a16="http://schemas.microsoft.com/office/drawing/2014/main" id="{D5189A5E-D903-1165-FB3D-094F0A0CD300}"/>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rot="1522098">
                <a:off x="9885094" y="-2405028"/>
                <a:ext cx="2013254" cy="953924"/>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889D3656-0E69-487D-7A80-71CCB3AE685E}"/>
                </a:ext>
              </a:extLst>
            </p:cNvPr>
            <p:cNvSpPr txBox="1"/>
            <p:nvPr/>
          </p:nvSpPr>
          <p:spPr>
            <a:xfrm>
              <a:off x="10908341" y="-1328734"/>
              <a:ext cx="1045479" cy="369332"/>
            </a:xfrm>
            <a:prstGeom prst="rect">
              <a:avLst/>
            </a:prstGeom>
            <a:solidFill>
              <a:srgbClr val="002060"/>
            </a:solidFill>
          </p:spPr>
          <p:txBody>
            <a:bodyPr wrap="none" rtlCol="0">
              <a:spAutoFit/>
            </a:bodyPr>
            <a:lstStyle/>
            <a:p>
              <a:r>
                <a:rPr lang="en-US" dirty="0">
                  <a:solidFill>
                    <a:srgbClr val="FFC000"/>
                  </a:solidFill>
                  <a:latin typeface="ADLaM Display" panose="02010000000000000000" pitchFamily="2" charset="0"/>
                  <a:ea typeface="ADLaM Display" panose="02010000000000000000" pitchFamily="2" charset="0"/>
                  <a:cs typeface="ADLaM Display" panose="02010000000000000000" pitchFamily="2" charset="0"/>
                </a:rPr>
                <a:t>1 points</a:t>
              </a:r>
            </a:p>
          </p:txBody>
        </p:sp>
        <p:sp>
          <p:nvSpPr>
            <p:cNvPr id="9" name="TextBox 8">
              <a:extLst>
                <a:ext uri="{FF2B5EF4-FFF2-40B4-BE49-F238E27FC236}">
                  <a16:creationId xmlns:a16="http://schemas.microsoft.com/office/drawing/2014/main" id="{11147A36-D9AF-0233-5779-51CCB427E7A2}"/>
                </a:ext>
              </a:extLst>
            </p:cNvPr>
            <p:cNvSpPr txBox="1"/>
            <p:nvPr/>
          </p:nvSpPr>
          <p:spPr>
            <a:xfrm>
              <a:off x="10730439" y="-1660982"/>
              <a:ext cx="1401281" cy="369332"/>
            </a:xfrm>
            <a:prstGeom prst="rect">
              <a:avLst/>
            </a:prstGeom>
            <a:noFill/>
          </p:spPr>
          <p:txBody>
            <a:bodyPr wrap="none" rtlCol="0">
              <a:spAutoFit/>
            </a:bodyPr>
            <a:lstStyle/>
            <a:p>
              <a:r>
                <a:rPr lang="en-US" dirty="0">
                  <a:solidFill>
                    <a:srgbClr val="000000"/>
                  </a:solidFill>
                  <a:latin typeface="Century Gothic" panose="020B0502020202020204" pitchFamily="34" charset="0"/>
                </a:rPr>
                <a:t>Whole Fruit</a:t>
              </a:r>
            </a:p>
          </p:txBody>
        </p:sp>
      </p:grpSp>
      <p:grpSp>
        <p:nvGrpSpPr>
          <p:cNvPr id="14" name="Group 13">
            <a:extLst>
              <a:ext uri="{FF2B5EF4-FFF2-40B4-BE49-F238E27FC236}">
                <a16:creationId xmlns:a16="http://schemas.microsoft.com/office/drawing/2014/main" id="{F784A374-6AF2-9C88-6457-EA7D0A366144}"/>
              </a:ext>
            </a:extLst>
          </p:cNvPr>
          <p:cNvGrpSpPr/>
          <p:nvPr/>
        </p:nvGrpSpPr>
        <p:grpSpPr>
          <a:xfrm>
            <a:off x="6178889" y="4045031"/>
            <a:ext cx="1304936" cy="1850806"/>
            <a:chOff x="7881352" y="-2904226"/>
            <a:chExt cx="1304936" cy="1850806"/>
          </a:xfrm>
        </p:grpSpPr>
        <p:pic>
          <p:nvPicPr>
            <p:cNvPr id="15" name="D14BEEA6-0D2C-4107-A470-7D81FDA5BF76" descr="D14BEEA6-0D2C-4107-A470-7D81FDA5BF76">
              <a:extLst>
                <a:ext uri="{FF2B5EF4-FFF2-40B4-BE49-F238E27FC236}">
                  <a16:creationId xmlns:a16="http://schemas.microsoft.com/office/drawing/2014/main" id="{A463CF7F-BF72-383E-B352-51D2B19598C7}"/>
                </a:ext>
              </a:extLst>
            </p:cNvPr>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Effect>
                        <a14:sharpenSoften amount="7000"/>
                      </a14:imgEffect>
                      <a14:imgEffect>
                        <a14:colorTemperature colorTemp="4700"/>
                      </a14:imgEffect>
                      <a14:imgEffect>
                        <a14:brightnessContrast bright="10000"/>
                      </a14:imgEffect>
                    </a14:imgLayer>
                  </a14:imgProps>
                </a:ext>
                <a:ext uri="{28A0092B-C50C-407E-A947-70E740481C1C}">
                  <a14:useLocalDpi xmlns:a14="http://schemas.microsoft.com/office/drawing/2010/main"/>
                </a:ext>
              </a:extLst>
            </a:blip>
            <a:srcRect/>
            <a:stretch>
              <a:fillRect/>
            </a:stretch>
          </p:blipFill>
          <p:spPr bwMode="auto">
            <a:xfrm>
              <a:off x="7933940" y="-2904226"/>
              <a:ext cx="1252348" cy="125234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5A75330-BC7F-C319-F34A-439F4C2769C2}"/>
                </a:ext>
              </a:extLst>
            </p:cNvPr>
            <p:cNvSpPr txBox="1"/>
            <p:nvPr/>
          </p:nvSpPr>
          <p:spPr>
            <a:xfrm>
              <a:off x="8074700" y="-1422752"/>
              <a:ext cx="939681" cy="369332"/>
            </a:xfrm>
            <a:prstGeom prst="rect">
              <a:avLst/>
            </a:prstGeom>
            <a:solidFill>
              <a:srgbClr val="002060"/>
            </a:solidFill>
          </p:spPr>
          <p:txBody>
            <a:bodyPr wrap="none" rtlCol="0">
              <a:spAutoFit/>
            </a:bodyPr>
            <a:lstStyle/>
            <a:p>
              <a:r>
                <a:rPr lang="en-US" dirty="0">
                  <a:solidFill>
                    <a:srgbClr val="FFC000"/>
                  </a:solidFill>
                  <a:latin typeface="ADLaM Display" panose="02010000000000000000" pitchFamily="2" charset="0"/>
                  <a:ea typeface="ADLaM Display" panose="02010000000000000000" pitchFamily="2" charset="0"/>
                  <a:cs typeface="ADLaM Display" panose="02010000000000000000" pitchFamily="2" charset="0"/>
                </a:rPr>
                <a:t>1 point</a:t>
              </a:r>
            </a:p>
          </p:txBody>
        </p:sp>
        <p:sp>
          <p:nvSpPr>
            <p:cNvPr id="17" name="TextBox 16">
              <a:extLst>
                <a:ext uri="{FF2B5EF4-FFF2-40B4-BE49-F238E27FC236}">
                  <a16:creationId xmlns:a16="http://schemas.microsoft.com/office/drawing/2014/main" id="{AF968E1B-3134-A61C-E788-E02C7BC4D578}"/>
                </a:ext>
              </a:extLst>
            </p:cNvPr>
            <p:cNvSpPr txBox="1"/>
            <p:nvPr/>
          </p:nvSpPr>
          <p:spPr>
            <a:xfrm>
              <a:off x="7881352" y="-1744424"/>
              <a:ext cx="1293944" cy="369332"/>
            </a:xfrm>
            <a:prstGeom prst="rect">
              <a:avLst/>
            </a:prstGeom>
            <a:noFill/>
          </p:spPr>
          <p:txBody>
            <a:bodyPr wrap="none" rtlCol="0">
              <a:spAutoFit/>
            </a:bodyPr>
            <a:lstStyle/>
            <a:p>
              <a:r>
                <a:rPr lang="en-US" dirty="0">
                  <a:solidFill>
                    <a:srgbClr val="000000"/>
                  </a:solidFill>
                  <a:latin typeface="Century Gothic" panose="020B0502020202020204" pitchFamily="34" charset="0"/>
                </a:rPr>
                <a:t>Fruit Juice</a:t>
              </a:r>
            </a:p>
          </p:txBody>
        </p:sp>
      </p:grpSp>
      <p:sp>
        <p:nvSpPr>
          <p:cNvPr id="18" name="TextBox 17">
            <a:extLst>
              <a:ext uri="{FF2B5EF4-FFF2-40B4-BE49-F238E27FC236}">
                <a16:creationId xmlns:a16="http://schemas.microsoft.com/office/drawing/2014/main" id="{038D29B7-8B9E-0E7E-12B8-073D92341BAB}"/>
              </a:ext>
            </a:extLst>
          </p:cNvPr>
          <p:cNvSpPr txBox="1"/>
          <p:nvPr/>
        </p:nvSpPr>
        <p:spPr>
          <a:xfrm>
            <a:off x="5365340" y="728216"/>
            <a:ext cx="5931432" cy="784830"/>
          </a:xfrm>
          <a:prstGeom prst="rect">
            <a:avLst/>
          </a:prstGeom>
          <a:noFill/>
        </p:spPr>
        <p:txBody>
          <a:bodyPr wrap="none" rtlCol="0">
            <a:spAutoFit/>
          </a:bodyPr>
          <a:lstStyle/>
          <a:p>
            <a:r>
              <a:rPr lang="en-US" sz="4500" dirty="0">
                <a:solidFill>
                  <a:schemeClr val="bg1"/>
                </a:solidFill>
                <a:latin typeface="Century Gothic" panose="020B0502020202020204" pitchFamily="34" charset="0"/>
              </a:rPr>
              <a:t>A fruit with the meal!</a:t>
            </a:r>
          </a:p>
        </p:txBody>
      </p:sp>
    </p:spTree>
    <p:custDataLst>
      <p:tags r:id="rId1"/>
    </p:custDataLst>
    <p:extLst>
      <p:ext uri="{BB962C8B-B14F-4D97-AF65-F5344CB8AC3E}">
        <p14:creationId xmlns:p14="http://schemas.microsoft.com/office/powerpoint/2010/main" val="2746296503"/>
      </p:ext>
    </p:extLst>
  </p:cSld>
  <p:clrMapOvr>
    <a:masterClrMapping/>
  </p:clrMapOvr>
  <mc:AlternateContent xmlns:mc="http://schemas.openxmlformats.org/markup-compatibility/2006" xmlns:p14="http://schemas.microsoft.com/office/powerpoint/2010/main">
    <mc:Choice Requires="p14">
      <p:transition spd="slow" p14:dur="2000" advTm="16832"/>
    </mc:Choice>
    <mc:Fallback xmlns="">
      <p:transition spd="slow" advTm="168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41"/>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5" grpId="1"/>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Diamond 1">
            <a:extLst>
              <a:ext uri="{FF2B5EF4-FFF2-40B4-BE49-F238E27FC236}">
                <a16:creationId xmlns:a16="http://schemas.microsoft.com/office/drawing/2014/main" id="{4D527F3C-F458-0C68-042E-DB55E92B87FB}"/>
              </a:ext>
            </a:extLst>
          </p:cNvPr>
          <p:cNvSpPr/>
          <p:nvPr/>
        </p:nvSpPr>
        <p:spPr>
          <a:xfrm>
            <a:off x="1627833" y="-324060"/>
            <a:ext cx="8772211" cy="7506119"/>
          </a:xfrm>
          <a:prstGeom prst="diamond">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32BEF5A-77F6-23B5-EF28-50D5A7A5B1B0}"/>
              </a:ext>
            </a:extLst>
          </p:cNvPr>
          <p:cNvSpPr/>
          <p:nvPr/>
        </p:nvSpPr>
        <p:spPr>
          <a:xfrm>
            <a:off x="0" y="2695259"/>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A0C304B-B98E-C8F6-A3B7-53540EFBF52D}"/>
              </a:ext>
            </a:extLst>
          </p:cNvPr>
          <p:cNvSpPr txBox="1">
            <a:spLocks/>
          </p:cNvSpPr>
          <p:nvPr/>
        </p:nvSpPr>
        <p:spPr>
          <a:xfrm>
            <a:off x="0" y="2695259"/>
            <a:ext cx="12192000"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6600" b="1" dirty="0">
                <a:solidFill>
                  <a:srgbClr val="002060"/>
                </a:solidFill>
                <a:latin typeface="Times New Roman" panose="02020603050405020304" pitchFamily="18" charset="0"/>
                <a:cs typeface="Times New Roman" panose="02020603050405020304" pitchFamily="18" charset="0"/>
              </a:rPr>
              <a:t>Breakfast Meal Count Form</a:t>
            </a:r>
          </a:p>
        </p:txBody>
      </p:sp>
    </p:spTree>
    <p:extLst>
      <p:ext uri="{BB962C8B-B14F-4D97-AF65-F5344CB8AC3E}">
        <p14:creationId xmlns:p14="http://schemas.microsoft.com/office/powerpoint/2010/main" val="155562919"/>
      </p:ext>
    </p:extLst>
  </p:cSld>
  <p:clrMapOvr>
    <a:masterClrMapping/>
  </p:clrMapOvr>
  <mc:AlternateContent xmlns:mc="http://schemas.openxmlformats.org/markup-compatibility/2006" xmlns:p14="http://schemas.microsoft.com/office/powerpoint/2010/main">
    <mc:Choice Requires="p14">
      <p:transition spd="slow" p14:dur="2000" advTm="31659"/>
    </mc:Choice>
    <mc:Fallback xmlns="">
      <p:transition spd="slow" advTm="31659"/>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A5DDE4-A865-5B4C-722F-1B463309BE9F}"/>
              </a:ext>
            </a:extLst>
          </p:cNvPr>
          <p:cNvSpPr/>
          <p:nvPr/>
        </p:nvSpPr>
        <p:spPr>
          <a:xfrm>
            <a:off x="0" y="148234"/>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1A7553D-E906-7B38-D92F-68532827264E}"/>
              </a:ext>
            </a:extLst>
          </p:cNvPr>
          <p:cNvSpPr>
            <a:spLocks/>
          </p:cNvSpPr>
          <p:nvPr/>
        </p:nvSpPr>
        <p:spPr>
          <a:xfrm>
            <a:off x="611309" y="1431814"/>
            <a:ext cx="10171562" cy="5301492"/>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AEE1663-DFD5-EBBD-AE4B-AF61062D43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31833" y="1636398"/>
            <a:ext cx="3774729" cy="4892323"/>
          </a:xfrm>
          <a:prstGeom prst="rect">
            <a:avLst/>
          </a:prstGeom>
          <a:ln>
            <a:solidFill>
              <a:srgbClr val="002060"/>
            </a:solidFill>
          </a:ln>
        </p:spPr>
      </p:pic>
      <p:sp>
        <p:nvSpPr>
          <p:cNvPr id="3" name="TextBox 2">
            <a:extLst>
              <a:ext uri="{FF2B5EF4-FFF2-40B4-BE49-F238E27FC236}">
                <a16:creationId xmlns:a16="http://schemas.microsoft.com/office/drawing/2014/main" id="{0E421751-3E21-D844-E6DA-0EDB13886261}"/>
              </a:ext>
            </a:extLst>
          </p:cNvPr>
          <p:cNvSpPr txBox="1"/>
          <p:nvPr/>
        </p:nvSpPr>
        <p:spPr>
          <a:xfrm>
            <a:off x="2344254" y="375270"/>
            <a:ext cx="8578310" cy="923330"/>
          </a:xfrm>
          <a:prstGeom prst="rect">
            <a:avLst/>
          </a:prstGeom>
          <a:noFill/>
        </p:spPr>
        <p:txBody>
          <a:bodyPr wrap="none" rtlCol="0">
            <a:spAutoFit/>
          </a:bodyPr>
          <a:lstStyle/>
          <a:p>
            <a:r>
              <a:rPr lang="en-US" sz="5400" b="1" i="1" dirty="0">
                <a:solidFill>
                  <a:srgbClr val="002060"/>
                </a:solidFill>
                <a:latin typeface="Times New Roman" panose="02020603050405020304" pitchFamily="18" charset="0"/>
                <a:cs typeface="Times New Roman" panose="02020603050405020304" pitchFamily="18" charset="0"/>
              </a:rPr>
              <a:t>Breakfast Meal Count Form</a:t>
            </a:r>
          </a:p>
        </p:txBody>
      </p:sp>
      <p:sp>
        <p:nvSpPr>
          <p:cNvPr id="6" name="TextBox 5">
            <a:extLst>
              <a:ext uri="{FF2B5EF4-FFF2-40B4-BE49-F238E27FC236}">
                <a16:creationId xmlns:a16="http://schemas.microsoft.com/office/drawing/2014/main" id="{796165CA-E24F-5A84-1C42-5CF2520931A3}"/>
              </a:ext>
            </a:extLst>
          </p:cNvPr>
          <p:cNvSpPr txBox="1"/>
          <p:nvPr/>
        </p:nvSpPr>
        <p:spPr>
          <a:xfrm>
            <a:off x="975071" y="1944760"/>
            <a:ext cx="6201937" cy="954107"/>
          </a:xfrm>
          <a:prstGeom prst="rect">
            <a:avLst/>
          </a:prstGeom>
          <a:noFill/>
        </p:spPr>
        <p:txBody>
          <a:bodyPr wrap="square" rtlCol="0">
            <a:spAutoFit/>
          </a:bodyPr>
          <a:lstStyle/>
          <a:p>
            <a:r>
              <a:rPr lang="en-US" sz="2800" dirty="0">
                <a:solidFill>
                  <a:schemeClr val="bg1"/>
                </a:solidFill>
              </a:rPr>
              <a:t>Introducing the new and improved </a:t>
            </a:r>
            <a:r>
              <a:rPr lang="en-US" sz="2800" b="1" i="1" dirty="0">
                <a:solidFill>
                  <a:schemeClr val="bg1"/>
                </a:solidFill>
              </a:rPr>
              <a:t>Breakfast Meal Count form</a:t>
            </a:r>
            <a:r>
              <a:rPr lang="en-US" sz="2800" dirty="0">
                <a:solidFill>
                  <a:schemeClr val="bg1"/>
                </a:solidFill>
              </a:rPr>
              <a:t>. </a:t>
            </a:r>
          </a:p>
        </p:txBody>
      </p:sp>
      <p:pic>
        <p:nvPicPr>
          <p:cNvPr id="2060" name="Picture 12">
            <a:extLst>
              <a:ext uri="{FF2B5EF4-FFF2-40B4-BE49-F238E27FC236}">
                <a16:creationId xmlns:a16="http://schemas.microsoft.com/office/drawing/2014/main" id="{79A712EF-6AE4-A0E6-D58C-DF969975FD9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956658">
            <a:off x="891887" y="169378"/>
            <a:ext cx="1915452" cy="10088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CBA287A-DDE6-E09E-FECC-9B3156886B71}"/>
              </a:ext>
            </a:extLst>
          </p:cNvPr>
          <p:cNvSpPr txBox="1"/>
          <p:nvPr/>
        </p:nvSpPr>
        <p:spPr>
          <a:xfrm>
            <a:off x="1518140" y="2876814"/>
            <a:ext cx="5306862" cy="2246769"/>
          </a:xfrm>
          <a:prstGeom prst="rect">
            <a:avLst/>
          </a:prstGeom>
          <a:noFill/>
        </p:spPr>
        <p:txBody>
          <a:bodyPr wrap="square" rtlCol="0">
            <a:spAutoFit/>
          </a:bodyPr>
          <a:lstStyle/>
          <a:p>
            <a:pPr marL="457200" indent="-457200">
              <a:buClr>
                <a:srgbClr val="FFC000"/>
              </a:buClr>
              <a:buFont typeface="Wingdings" panose="05000000000000000000" pitchFamily="2" charset="2"/>
              <a:buChar char="v"/>
            </a:pPr>
            <a:r>
              <a:rPr lang="en-US" sz="2800" dirty="0">
                <a:solidFill>
                  <a:schemeClr val="bg1"/>
                </a:solidFill>
              </a:rPr>
              <a:t>Readability has improved to increase in classroom usage.</a:t>
            </a:r>
          </a:p>
          <a:p>
            <a:pPr marL="457200" indent="-457200">
              <a:buClr>
                <a:srgbClr val="FFC000"/>
              </a:buClr>
              <a:buFont typeface="Wingdings" panose="05000000000000000000" pitchFamily="2" charset="2"/>
              <a:buChar char="v"/>
            </a:pPr>
            <a:r>
              <a:rPr lang="en-US" sz="2800" dirty="0">
                <a:solidFill>
                  <a:schemeClr val="bg1"/>
                </a:solidFill>
              </a:rPr>
              <a:t>Same day and forecast areas have been separated.</a:t>
            </a:r>
          </a:p>
          <a:p>
            <a:pPr marL="457200" indent="-457200">
              <a:buClr>
                <a:srgbClr val="FFC000"/>
              </a:buClr>
              <a:buFont typeface="Wingdings" panose="05000000000000000000" pitchFamily="2" charset="2"/>
              <a:buChar char="v"/>
            </a:pPr>
            <a:r>
              <a:rPr lang="en-US" sz="2800" dirty="0">
                <a:solidFill>
                  <a:schemeClr val="bg1"/>
                </a:solidFill>
              </a:rPr>
              <a:t>No more boxes!</a:t>
            </a:r>
          </a:p>
        </p:txBody>
      </p:sp>
      <p:sp>
        <p:nvSpPr>
          <p:cNvPr id="10" name="TextBox 9">
            <a:extLst>
              <a:ext uri="{FF2B5EF4-FFF2-40B4-BE49-F238E27FC236}">
                <a16:creationId xmlns:a16="http://schemas.microsoft.com/office/drawing/2014/main" id="{9C136C1A-ACCE-96CB-B1BD-6D2D069E0511}"/>
              </a:ext>
            </a:extLst>
          </p:cNvPr>
          <p:cNvSpPr txBox="1"/>
          <p:nvPr/>
        </p:nvSpPr>
        <p:spPr>
          <a:xfrm>
            <a:off x="1518140" y="5163756"/>
            <a:ext cx="4246387" cy="954107"/>
          </a:xfrm>
          <a:prstGeom prst="rect">
            <a:avLst/>
          </a:prstGeom>
          <a:noFill/>
        </p:spPr>
        <p:txBody>
          <a:bodyPr wrap="square" rtlCol="0">
            <a:spAutoFit/>
          </a:bodyPr>
          <a:lstStyle/>
          <a:p>
            <a:pPr marL="457200" indent="-457200">
              <a:buClr>
                <a:srgbClr val="FFC000"/>
              </a:buClr>
              <a:buFont typeface="Wingdings" panose="05000000000000000000" pitchFamily="2" charset="2"/>
              <a:buChar char="v"/>
            </a:pPr>
            <a:r>
              <a:rPr lang="en-US" sz="2800" dirty="0">
                <a:solidFill>
                  <a:schemeClr val="bg1"/>
                </a:solidFill>
              </a:rPr>
              <a:t>A new area has been made for Vegan options.</a:t>
            </a:r>
          </a:p>
        </p:txBody>
      </p:sp>
      <p:pic>
        <p:nvPicPr>
          <p:cNvPr id="2" name="Picture 1">
            <a:extLst>
              <a:ext uri="{FF2B5EF4-FFF2-40B4-BE49-F238E27FC236}">
                <a16:creationId xmlns:a16="http://schemas.microsoft.com/office/drawing/2014/main" id="{8D6C3B31-820D-993B-D552-A241AEE6182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748770" y="2807779"/>
            <a:ext cx="5268326" cy="2164356"/>
          </a:xfrm>
          <a:prstGeom prst="rect">
            <a:avLst/>
          </a:prstGeom>
          <a:ln>
            <a:solidFill>
              <a:srgbClr val="002060"/>
            </a:solidFill>
          </a:ln>
        </p:spPr>
      </p:pic>
      <p:grpSp>
        <p:nvGrpSpPr>
          <p:cNvPr id="13" name="Group 12">
            <a:extLst>
              <a:ext uri="{FF2B5EF4-FFF2-40B4-BE49-F238E27FC236}">
                <a16:creationId xmlns:a16="http://schemas.microsoft.com/office/drawing/2014/main" id="{D26805A9-740B-E077-8D4C-320109DF63D5}"/>
              </a:ext>
            </a:extLst>
          </p:cNvPr>
          <p:cNvGrpSpPr/>
          <p:nvPr/>
        </p:nvGrpSpPr>
        <p:grpSpPr>
          <a:xfrm>
            <a:off x="7467433" y="4834393"/>
            <a:ext cx="2771720" cy="1579206"/>
            <a:chOff x="7467433" y="4834393"/>
            <a:chExt cx="2771720" cy="1579206"/>
          </a:xfrm>
        </p:grpSpPr>
        <p:sp>
          <p:nvSpPr>
            <p:cNvPr id="7" name="TextBox 6">
              <a:extLst>
                <a:ext uri="{FF2B5EF4-FFF2-40B4-BE49-F238E27FC236}">
                  <a16:creationId xmlns:a16="http://schemas.microsoft.com/office/drawing/2014/main" id="{48AE599F-BAC6-8AD2-A0E0-0E03935FDA22}"/>
                </a:ext>
              </a:extLst>
            </p:cNvPr>
            <p:cNvSpPr txBox="1"/>
            <p:nvPr/>
          </p:nvSpPr>
          <p:spPr>
            <a:xfrm>
              <a:off x="7467433" y="5890379"/>
              <a:ext cx="2312428" cy="523220"/>
            </a:xfrm>
            <a:prstGeom prst="rect">
              <a:avLst/>
            </a:prstGeom>
            <a:solidFill>
              <a:srgbClr val="FFC000"/>
            </a:solidFill>
            <a:ln>
              <a:solidFill>
                <a:schemeClr val="bg1"/>
              </a:solidFill>
            </a:ln>
          </p:spPr>
          <p:txBody>
            <a:bodyPr wrap="none" rtlCol="0">
              <a:spAutoFit/>
            </a:bodyPr>
            <a:lstStyle/>
            <a:p>
              <a:r>
                <a:rPr lang="en-US" sz="2800" dirty="0">
                  <a:solidFill>
                    <a:srgbClr val="002060"/>
                  </a:solidFill>
                </a:rPr>
                <a:t>VEGAN Option</a:t>
              </a:r>
            </a:p>
          </p:txBody>
        </p:sp>
        <p:cxnSp>
          <p:nvCxnSpPr>
            <p:cNvPr id="12" name="Straight Arrow Connector 11">
              <a:extLst>
                <a:ext uri="{FF2B5EF4-FFF2-40B4-BE49-F238E27FC236}">
                  <a16:creationId xmlns:a16="http://schemas.microsoft.com/office/drawing/2014/main" id="{0A286602-96BF-02D0-975B-31F770F6831A}"/>
                </a:ext>
              </a:extLst>
            </p:cNvPr>
            <p:cNvCxnSpPr>
              <a:cxnSpLocks/>
            </p:cNvCxnSpPr>
            <p:nvPr/>
          </p:nvCxnSpPr>
          <p:spPr>
            <a:xfrm flipV="1">
              <a:off x="8792308" y="4834393"/>
              <a:ext cx="1446845" cy="9227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custDataLst>
      <p:tags r:id="rId1"/>
    </p:custDataLst>
    <p:extLst>
      <p:ext uri="{BB962C8B-B14F-4D97-AF65-F5344CB8AC3E}">
        <p14:creationId xmlns:p14="http://schemas.microsoft.com/office/powerpoint/2010/main" val="2606793714"/>
      </p:ext>
    </p:extLst>
  </p:cSld>
  <p:clrMapOvr>
    <a:masterClrMapping/>
  </p:clrMapOvr>
  <mc:AlternateContent xmlns:mc="http://schemas.openxmlformats.org/markup-compatibility/2006" xmlns:p14="http://schemas.microsoft.com/office/powerpoint/2010/main">
    <mc:Choice Requires="p14">
      <p:transition spd="slow" p14:dur="2000" advTm="28092"/>
    </mc:Choice>
    <mc:Fallback xmlns="">
      <p:transition spd="slow" advTm="280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53" presetClass="entr" presetSubtype="16"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animEffect transition="in" filter="fade">
                                      <p:cBhvr>
                                        <p:cTn id="11" dur="500"/>
                                        <p:tgtEl>
                                          <p:spTgt spid="2"/>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E55A32-79DF-49E2-EADB-ACA99A667885}"/>
              </a:ext>
            </a:extLst>
          </p:cNvPr>
          <p:cNvSpPr/>
          <p:nvPr/>
        </p:nvSpPr>
        <p:spPr>
          <a:xfrm>
            <a:off x="1240972" y="1458973"/>
            <a:ext cx="7300686" cy="478085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484" name="Picture 4" descr="No Kid Hungry California on Twitter: &quot;When 1 in 6 kids could face hunger  this year, California is launching the Universal School Meals Program! This  means 6.2 million students will have access">
            <a:extLst>
              <a:ext uri="{FF2B5EF4-FFF2-40B4-BE49-F238E27FC236}">
                <a16:creationId xmlns:a16="http://schemas.microsoft.com/office/drawing/2014/main" id="{E3B9C02F-9AD8-0166-A1E9-43C59F84BB5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496628" y="1863498"/>
            <a:ext cx="3454400" cy="4130098"/>
          </a:xfrm>
          <a:prstGeom prst="rect">
            <a:avLst/>
          </a:prstGeom>
          <a:noFill/>
          <a:ln w="38100">
            <a:solidFill>
              <a:schemeClr val="tx2">
                <a:lumMod val="75000"/>
              </a:schemeClr>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F3C752-0E21-6C32-7CDC-97C76BCDBB9D}"/>
              </a:ext>
            </a:extLst>
          </p:cNvPr>
          <p:cNvSpPr/>
          <p:nvPr/>
        </p:nvSpPr>
        <p:spPr>
          <a:xfrm>
            <a:off x="0" y="131141"/>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2DA3BB-9790-2A60-C87C-245383184547}"/>
              </a:ext>
            </a:extLst>
          </p:cNvPr>
          <p:cNvSpPr txBox="1">
            <a:spLocks/>
          </p:cNvSpPr>
          <p:nvPr/>
        </p:nvSpPr>
        <p:spPr>
          <a:xfrm>
            <a:off x="-187337" y="21295"/>
            <a:ext cx="12192000" cy="1143000"/>
          </a:xfrm>
          <a:prstGeom prst="rect">
            <a:avLst/>
          </a:prstGeom>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6600" b="1" dirty="0">
                <a:solidFill>
                  <a:srgbClr val="002060"/>
                </a:solidFill>
                <a:latin typeface="Times New Roman" panose="02020603050405020304" pitchFamily="18" charset="0"/>
                <a:cs typeface="Times New Roman" panose="02020603050405020304" pitchFamily="18" charset="0"/>
              </a:rPr>
              <a:t>California Universal Meals </a:t>
            </a:r>
          </a:p>
        </p:txBody>
      </p:sp>
      <p:sp>
        <p:nvSpPr>
          <p:cNvPr id="13" name="TextBox 12">
            <a:extLst>
              <a:ext uri="{FF2B5EF4-FFF2-40B4-BE49-F238E27FC236}">
                <a16:creationId xmlns:a16="http://schemas.microsoft.com/office/drawing/2014/main" id="{9F549E54-42EE-1C1F-1483-BF1DFD604EFF}"/>
              </a:ext>
            </a:extLst>
          </p:cNvPr>
          <p:cNvSpPr txBox="1"/>
          <p:nvPr/>
        </p:nvSpPr>
        <p:spPr>
          <a:xfrm>
            <a:off x="1477969" y="1863498"/>
            <a:ext cx="5781663" cy="3970318"/>
          </a:xfrm>
          <a:prstGeom prst="rect">
            <a:avLst/>
          </a:prstGeom>
          <a:noFill/>
        </p:spPr>
        <p:txBody>
          <a:bodyPr wrap="square">
            <a:spAutoFit/>
          </a:bodyPr>
          <a:lstStyle/>
          <a:p>
            <a:pPr marR="0" lvl="0" algn="l" defTabSz="457200" rtl="0" eaLnBrk="1" fontAlgn="auto" latinLnBrk="0" hangingPunct="1">
              <a:lnSpc>
                <a:spcPct val="100000"/>
              </a:lnSpc>
              <a:spcBef>
                <a:spcPct val="20000"/>
              </a:spcBef>
              <a:spcAft>
                <a:spcPts val="0"/>
              </a:spcAft>
              <a:buClrTx/>
              <a:buSzTx/>
              <a:tabLst/>
              <a:defRPr/>
            </a:pPr>
            <a:r>
              <a:rPr lang="en-US" sz="2800" b="0" i="0" dirty="0">
                <a:solidFill>
                  <a:schemeClr val="bg1"/>
                </a:solidFill>
                <a:effectLst/>
              </a:rPr>
              <a:t>In 2022 California became the first state to implement a statewide Universal Meals Program for school children. California’s Universal Meals Program (Universal Meals) is designed to build on the foundations of the federal National School Lunch Program (NSLP) and School Breakfast Program (SBP).</a:t>
            </a:r>
            <a:endParaRPr kumimoji="0" lang="en-US" sz="2800" b="0" u="none" strike="noStrike" kern="1200" cap="none" spc="0" normalizeH="0" baseline="0" noProof="0" dirty="0">
              <a:ln>
                <a:noFill/>
              </a:ln>
              <a:solidFill>
                <a:schemeClr val="bg1"/>
              </a:solidFill>
              <a:effectLst/>
              <a:uLnTx/>
              <a:uFillTx/>
              <a:ea typeface="Verdana" panose="020B0604030504040204" pitchFamily="34" charset="0"/>
              <a:cs typeface="+mn-cs"/>
            </a:endParaRPr>
          </a:p>
        </p:txBody>
      </p:sp>
    </p:spTree>
    <p:extLst>
      <p:ext uri="{BB962C8B-B14F-4D97-AF65-F5344CB8AC3E}">
        <p14:creationId xmlns:p14="http://schemas.microsoft.com/office/powerpoint/2010/main" val="228339224"/>
      </p:ext>
    </p:extLst>
  </p:cSld>
  <p:clrMapOvr>
    <a:masterClrMapping/>
  </p:clrMapOvr>
  <mc:AlternateContent xmlns:mc="http://schemas.openxmlformats.org/markup-compatibility/2006" xmlns:p14="http://schemas.microsoft.com/office/powerpoint/2010/main">
    <mc:Choice Requires="p14">
      <p:transition spd="slow" p14:dur="2000" advTm="22682"/>
    </mc:Choice>
    <mc:Fallback xmlns="">
      <p:transition spd="slow" advTm="22682"/>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1BFAF7-8A68-3A58-1F55-F66B7647B6B3}"/>
              </a:ext>
            </a:extLst>
          </p:cNvPr>
          <p:cNvSpPr>
            <a:spLocks/>
          </p:cNvSpPr>
          <p:nvPr/>
        </p:nvSpPr>
        <p:spPr>
          <a:xfrm>
            <a:off x="147146" y="1464488"/>
            <a:ext cx="10825654" cy="524909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03F82F9-6D36-04F9-093B-80DBDA4016D5}"/>
              </a:ext>
            </a:extLst>
          </p:cNvPr>
          <p:cNvSpPr/>
          <p:nvPr/>
        </p:nvSpPr>
        <p:spPr>
          <a:xfrm>
            <a:off x="0" y="144416"/>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p:cNvSpPr txBox="1">
            <a:spLocks/>
          </p:cNvSpPr>
          <p:nvPr/>
        </p:nvSpPr>
        <p:spPr bwMode="auto">
          <a:xfrm>
            <a:off x="400616" y="2059058"/>
            <a:ext cx="7231646" cy="2140656"/>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457200" indent="-273050" algn="l" rtl="0" eaLnBrk="0" fontAlgn="base" hangingPunct="0">
              <a:spcBef>
                <a:spcPct val="20000"/>
              </a:spcBef>
              <a:spcAft>
                <a:spcPct val="0"/>
              </a:spcAft>
              <a:buClr>
                <a:schemeClr val="accent1"/>
              </a:buClr>
              <a:buSzPct val="80000"/>
              <a:buFont typeface="Wingdings 2" pitchFamily="18" charset="2"/>
              <a:buChar char=""/>
              <a:defRPr sz="2400">
                <a:solidFill>
                  <a:schemeClr val="tx1"/>
                </a:solidFill>
                <a:latin typeface="+mn-lt"/>
                <a:ea typeface="+mn-lt"/>
                <a:cs typeface="+mn-lt"/>
              </a:defRPr>
            </a:lvl1pPr>
            <a:lvl2pPr marL="758825" indent="-228600" algn="l" rtl="0" eaLnBrk="0" fontAlgn="base" hangingPunct="0">
              <a:spcBef>
                <a:spcPct val="20000"/>
              </a:spcBef>
              <a:spcAft>
                <a:spcPct val="0"/>
              </a:spcAft>
              <a:buClr>
                <a:schemeClr val="accent2"/>
              </a:buClr>
              <a:buFont typeface="Wingdings 2" pitchFamily="18" charset="2"/>
              <a:buChar char=""/>
              <a:defRPr sz="2000">
                <a:solidFill>
                  <a:schemeClr val="tx1"/>
                </a:solidFill>
                <a:latin typeface="+mn-lt"/>
                <a:ea typeface="+mn-lt"/>
                <a:cs typeface="+mn-lt"/>
              </a:defRPr>
            </a:lvl2pPr>
            <a:lvl3pPr marL="1031875" indent="-228600" algn="l" rtl="0" eaLnBrk="0" fontAlgn="base" hangingPunct="0">
              <a:spcBef>
                <a:spcPct val="20000"/>
              </a:spcBef>
              <a:spcAft>
                <a:spcPct val="0"/>
              </a:spcAft>
              <a:buClr>
                <a:srgbClr val="C43D1F"/>
              </a:buClr>
              <a:buFont typeface="Wingdings 2" pitchFamily="18" charset="2"/>
              <a:buChar char=""/>
              <a:defRPr sz="1800">
                <a:solidFill>
                  <a:schemeClr val="tx1"/>
                </a:solidFill>
                <a:latin typeface="+mn-lt"/>
                <a:ea typeface="+mn-lt"/>
                <a:cs typeface="+mn-lt"/>
              </a:defRPr>
            </a:lvl3pPr>
            <a:lvl4pPr marL="1296988" indent="-228600" algn="l" rtl="0" eaLnBrk="0" fontAlgn="base" hangingPunct="0">
              <a:spcBef>
                <a:spcPct val="20000"/>
              </a:spcBef>
              <a:spcAft>
                <a:spcPct val="0"/>
              </a:spcAft>
              <a:buClr>
                <a:srgbClr val="B42469"/>
              </a:buClr>
              <a:buFont typeface="Wingdings 2" pitchFamily="18" charset="2"/>
              <a:buChar char=""/>
              <a:defRPr sz="1600">
                <a:solidFill>
                  <a:schemeClr val="tx1"/>
                </a:solidFill>
                <a:latin typeface="+mn-lt"/>
                <a:ea typeface="+mn-lt"/>
                <a:cs typeface="+mn-lt"/>
              </a:defRPr>
            </a:lvl4pPr>
            <a:lvl5pPr marL="1554163" indent="-228600" algn="l" rtl="0" eaLnBrk="0" fontAlgn="base" hangingPunct="0">
              <a:spcBef>
                <a:spcPct val="20000"/>
              </a:spcBef>
              <a:spcAft>
                <a:spcPct val="0"/>
              </a:spcAft>
              <a:buClr>
                <a:srgbClr val="7B309B"/>
              </a:buClr>
              <a:buFont typeface="Wingdings 2" pitchFamily="18" charset="2"/>
              <a:buChar char=""/>
              <a:defRPr sz="1600">
                <a:solidFill>
                  <a:schemeClr val="tx1"/>
                </a:solidFill>
                <a:latin typeface="+mn-lt"/>
                <a:ea typeface="+mn-lt"/>
                <a:cs typeface="+mn-lt"/>
              </a:defRPr>
            </a:lvl5pPr>
            <a:lvl6pPr marL="1810512" indent="-228600" algn="l" eaLnBrk="1" hangingPunct="1">
              <a:buClr>
                <a:schemeClr val="accent6"/>
              </a:buClr>
              <a:buFont typeface="Wingdings 2" pitchFamily="18" charset="2"/>
              <a:buChar char=""/>
              <a:defRPr lang="en-US" sz="1800" baseline="0">
                <a:latin typeface="+mn-lt"/>
              </a:defRPr>
            </a:lvl6pPr>
            <a:lvl7pPr marL="2075688" indent="-228600" algn="l" eaLnBrk="1" hangingPunct="1">
              <a:buClr>
                <a:schemeClr val="tx2"/>
              </a:buClr>
              <a:buFont typeface="Wingdings 2" pitchFamily="18" charset="2"/>
              <a:buChar char=""/>
              <a:defRPr lang="en-US" sz="1800" baseline="0">
                <a:latin typeface="+mn-lt"/>
              </a:defRPr>
            </a:lvl7pPr>
            <a:lvl8pPr marL="2340864" indent="-228600" algn="l" eaLnBrk="1" hangingPunct="1">
              <a:buClr>
                <a:schemeClr val="accent2"/>
              </a:buClr>
              <a:buFont typeface="Wingdings 2" pitchFamily="18" charset="2"/>
              <a:buChar char=""/>
              <a:defRPr sz="1800" baseline="0">
                <a:latin typeface="+mn-lt"/>
              </a:defRPr>
            </a:lvl8pPr>
            <a:lvl9pPr marL="2596896" indent="-228600" algn="l" eaLnBrk="1" hangingPunct="1">
              <a:buClr>
                <a:schemeClr val="accent1"/>
              </a:buClr>
              <a:buFont typeface="Wingdings 2" pitchFamily="18" charset="2"/>
              <a:buChar char=""/>
              <a:defRPr sz="1800" baseline="0">
                <a:latin typeface="+mn-lt"/>
              </a:defRPr>
            </a:lvl9pPr>
          </a:lstStyle>
          <a:p>
            <a:pPr marL="0" marR="0" lvl="0" indent="0" algn="l" defTabSz="914400" rtl="0" eaLnBrk="1" fontAlgn="base" latinLnBrk="0" hangingPunct="1">
              <a:lnSpc>
                <a:spcPct val="100000"/>
              </a:lnSpc>
              <a:spcBef>
                <a:spcPts val="0"/>
              </a:spcBef>
              <a:spcAft>
                <a:spcPts val="0"/>
              </a:spcAft>
              <a:buClr>
                <a:srgbClr val="E0B602"/>
              </a:buClr>
              <a:buSzPct val="80000"/>
              <a:buFont typeface="Wingdings 2" pitchFamily="18" charset="2"/>
              <a:buNone/>
              <a:tabLst/>
              <a:defRPr/>
            </a:pPr>
            <a:r>
              <a:rPr lang="en-US" sz="2800" kern="0" dirty="0">
                <a:solidFill>
                  <a:schemeClr val="bg1"/>
                </a:solidFill>
                <a:latin typeface="Calibri"/>
                <a:ea typeface="Verdana"/>
                <a:cs typeface="Verdana"/>
              </a:rPr>
              <a:t>Meals are not recorded by students name.</a:t>
            </a:r>
            <a:endParaRPr kumimoji="0" lang="en-US" sz="2800" b="0" i="0" u="none" strike="noStrike" kern="0" cap="none" spc="0" normalizeH="0" baseline="0" noProof="0" dirty="0">
              <a:ln>
                <a:noFill/>
              </a:ln>
              <a:solidFill>
                <a:schemeClr val="bg1"/>
              </a:solidFill>
              <a:effectLst/>
              <a:uLnTx/>
              <a:uFillTx/>
              <a:latin typeface="Calibri"/>
              <a:ea typeface="Verdana"/>
              <a:cs typeface="Verdana"/>
            </a:endParaRPr>
          </a:p>
          <a:p>
            <a:pPr marL="644525" marR="0" lvl="1" indent="-342900" algn="l" defTabSz="914400" rtl="0" eaLnBrk="1" fontAlgn="base" latinLnBrk="0" hangingPunct="1">
              <a:lnSpc>
                <a:spcPct val="100000"/>
              </a:lnSpc>
              <a:spcBef>
                <a:spcPts val="0"/>
              </a:spcBef>
              <a:spcAft>
                <a:spcPts val="0"/>
              </a:spcAft>
              <a:buClr>
                <a:srgbClr val="FFC000"/>
              </a:buClr>
              <a:buSzPct val="80000"/>
              <a:buFont typeface="Wingdings" panose="05000000000000000000" pitchFamily="2" charset="2"/>
              <a:buChar char="v"/>
              <a:tabLst/>
              <a:defRPr/>
            </a:pPr>
            <a:r>
              <a:rPr kumimoji="0" lang="en-US" sz="2800" b="0" i="0" u="none" strike="noStrike" kern="0" cap="none" spc="0" normalizeH="0" baseline="0" noProof="0" dirty="0">
                <a:ln>
                  <a:noFill/>
                </a:ln>
                <a:solidFill>
                  <a:schemeClr val="bg1"/>
                </a:solidFill>
                <a:effectLst/>
                <a:uLnTx/>
                <a:uFillTx/>
                <a:latin typeface="Calibri"/>
                <a:ea typeface="Verdana"/>
                <a:cs typeface="Verdana"/>
              </a:rPr>
              <a:t>Teachers will cross off the number as each student receives a reimbursable breakfast meal. </a:t>
            </a:r>
          </a:p>
          <a:p>
            <a:pPr marL="644525" marR="0" lvl="1" indent="-342900" algn="l" defTabSz="914400" rtl="0" eaLnBrk="1" fontAlgn="base" latinLnBrk="0" hangingPunct="1">
              <a:lnSpc>
                <a:spcPct val="100000"/>
              </a:lnSpc>
              <a:spcBef>
                <a:spcPts val="0"/>
              </a:spcBef>
              <a:spcAft>
                <a:spcPts val="0"/>
              </a:spcAft>
              <a:buClr>
                <a:srgbClr val="FFC000"/>
              </a:buClr>
              <a:buSzPct val="80000"/>
              <a:buFont typeface="Wingdings" panose="05000000000000000000" pitchFamily="2" charset="2"/>
              <a:buChar char="v"/>
              <a:tabLst/>
              <a:defRPr/>
            </a:pPr>
            <a:r>
              <a:rPr kumimoji="0" lang="en-US" sz="2800" b="0" i="0" u="none" strike="noStrike" kern="0" cap="none" spc="0" normalizeH="0" baseline="0" noProof="0" dirty="0">
                <a:ln>
                  <a:noFill/>
                </a:ln>
                <a:solidFill>
                  <a:schemeClr val="bg1"/>
                </a:solidFill>
                <a:effectLst/>
                <a:uLnTx/>
                <a:uFillTx/>
                <a:latin typeface="Calibri"/>
                <a:ea typeface="Verdana"/>
                <a:cs typeface="Verdana"/>
              </a:rPr>
              <a:t> One-week duration, Monday – Friday.</a:t>
            </a:r>
          </a:p>
          <a:p>
            <a:pPr marL="0" marR="0" lvl="0" indent="0" algn="l" defTabSz="914400" rtl="0" eaLnBrk="1" fontAlgn="base" latinLnBrk="0" hangingPunct="1">
              <a:lnSpc>
                <a:spcPct val="100000"/>
              </a:lnSpc>
              <a:spcBef>
                <a:spcPts val="0"/>
              </a:spcBef>
              <a:spcAft>
                <a:spcPts val="0"/>
              </a:spcAft>
              <a:buClr>
                <a:srgbClr val="E0B602"/>
              </a:buClr>
              <a:buSzPct val="80000"/>
              <a:buFont typeface="Wingdings 2" pitchFamily="18" charset="2"/>
              <a:buNone/>
              <a:tabLst/>
              <a:defRPr/>
            </a:pPr>
            <a:endParaRPr kumimoji="0" lang="en-US" sz="2500" b="0" i="0" u="none" strike="noStrike" kern="0" cap="none" spc="0" normalizeH="0" baseline="0" noProof="0" dirty="0">
              <a:ln>
                <a:noFill/>
              </a:ln>
              <a:solidFill>
                <a:schemeClr val="bg1"/>
              </a:solidFill>
              <a:effectLst/>
              <a:uLnTx/>
              <a:uFillTx/>
              <a:latin typeface="Calibri"/>
              <a:ea typeface="Verdana"/>
              <a:cs typeface="Verdana"/>
            </a:endParaRPr>
          </a:p>
          <a:p>
            <a:pPr marL="0" marR="0" lvl="0" indent="0" algn="l" defTabSz="914400" rtl="0" eaLnBrk="1" fontAlgn="base" latinLnBrk="0" hangingPunct="1">
              <a:lnSpc>
                <a:spcPct val="100000"/>
              </a:lnSpc>
              <a:spcBef>
                <a:spcPts val="0"/>
              </a:spcBef>
              <a:spcAft>
                <a:spcPts val="0"/>
              </a:spcAft>
              <a:buClr>
                <a:srgbClr val="E0B602"/>
              </a:buClr>
              <a:buSzPct val="80000"/>
              <a:buFont typeface="Wingdings 2" pitchFamily="18" charset="2"/>
              <a:buNone/>
              <a:tabLst/>
              <a:defRPr/>
            </a:pPr>
            <a:r>
              <a:rPr kumimoji="0" lang="en-US" sz="2800" b="0" i="0" u="none" strike="noStrike" kern="0" cap="none" spc="0" normalizeH="0" baseline="0" noProof="0" dirty="0">
                <a:ln>
                  <a:noFill/>
                </a:ln>
                <a:solidFill>
                  <a:schemeClr val="bg1"/>
                </a:solidFill>
                <a:effectLst/>
                <a:uLnTx/>
                <a:uFillTx/>
                <a:latin typeface="Calibri"/>
                <a:ea typeface="Verdana"/>
                <a:cs typeface="Verdana"/>
              </a:rPr>
              <a:t>The </a:t>
            </a:r>
            <a:r>
              <a:rPr kumimoji="0" lang="en-US" sz="2800" b="1" i="1" u="none" strike="noStrike" kern="0" cap="none" spc="0" normalizeH="0" baseline="0" noProof="0" dirty="0">
                <a:ln>
                  <a:noFill/>
                </a:ln>
                <a:solidFill>
                  <a:schemeClr val="bg1"/>
                </a:solidFill>
                <a:effectLst/>
                <a:uLnTx/>
                <a:uFillTx/>
                <a:latin typeface="Calibri"/>
                <a:ea typeface="Verdana"/>
                <a:cs typeface="Verdana"/>
              </a:rPr>
              <a:t>Breakfast Meal Count Form</a:t>
            </a:r>
            <a:r>
              <a:rPr kumimoji="0" lang="en-US" sz="2800" b="0" i="0" u="none" strike="noStrike" kern="0" cap="none" spc="0" normalizeH="0" baseline="0" noProof="0" dirty="0">
                <a:ln>
                  <a:noFill/>
                </a:ln>
                <a:solidFill>
                  <a:schemeClr val="bg1"/>
                </a:solidFill>
                <a:effectLst/>
                <a:uLnTx/>
                <a:uFillTx/>
                <a:latin typeface="Calibri"/>
                <a:ea typeface="Verdana"/>
                <a:cs typeface="Verdana"/>
              </a:rPr>
              <a:t> can be found on the Food Services Website</a:t>
            </a:r>
            <a:r>
              <a:rPr lang="en-US" sz="2800" kern="0" dirty="0">
                <a:solidFill>
                  <a:schemeClr val="bg1"/>
                </a:solidFill>
                <a:latin typeface="Calibri"/>
                <a:ea typeface="Verdana"/>
                <a:cs typeface="Verdana"/>
              </a:rPr>
              <a:t> </a:t>
            </a:r>
            <a:r>
              <a:rPr kumimoji="0" lang="en-US" sz="2800" b="0" i="0" u="none" strike="noStrike" kern="0" cap="none" spc="0" normalizeH="0" baseline="0" noProof="0" dirty="0">
                <a:ln>
                  <a:noFill/>
                </a:ln>
                <a:solidFill>
                  <a:schemeClr val="bg1"/>
                </a:solidFill>
                <a:effectLst/>
                <a:uLnTx/>
                <a:uFillTx/>
                <a:latin typeface="Calibri"/>
                <a:ea typeface="Verdana"/>
                <a:cs typeface="Verdana"/>
              </a:rPr>
              <a:t>&gt; Training &amp; Resources &gt; Breakfast Meal Count Form</a:t>
            </a:r>
            <a:endParaRPr kumimoji="0" lang="en-US" sz="2400" b="0" i="0" u="none" strike="noStrike" kern="0" cap="none" spc="0" normalizeH="0" baseline="0" noProof="0" dirty="0">
              <a:ln>
                <a:noFill/>
              </a:ln>
              <a:solidFill>
                <a:schemeClr val="bg1"/>
              </a:solidFill>
              <a:effectLst/>
              <a:uLnTx/>
              <a:uFillTx/>
              <a:latin typeface="Calibri"/>
              <a:ea typeface="Verdana"/>
              <a:cs typeface="Verdana"/>
            </a:endParaRPr>
          </a:p>
        </p:txBody>
      </p:sp>
      <p:sp>
        <p:nvSpPr>
          <p:cNvPr id="7" name="Title 1">
            <a:extLst>
              <a:ext uri="{FF2B5EF4-FFF2-40B4-BE49-F238E27FC236}">
                <a16:creationId xmlns:a16="http://schemas.microsoft.com/office/drawing/2014/main" id="{E5FDB5AC-3724-9E4E-7F5A-28E93F75AD85}"/>
              </a:ext>
            </a:extLst>
          </p:cNvPr>
          <p:cNvSpPr txBox="1">
            <a:spLocks/>
          </p:cNvSpPr>
          <p:nvPr/>
        </p:nvSpPr>
        <p:spPr>
          <a:xfrm>
            <a:off x="73573" y="321487"/>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4800" b="1" dirty="0">
                <a:solidFill>
                  <a:srgbClr val="002060"/>
                </a:solidFill>
                <a:latin typeface="Times New Roman" panose="02020603050405020304" pitchFamily="18" charset="0"/>
                <a:cs typeface="Times New Roman" panose="02020603050405020304" pitchFamily="18" charset="0"/>
              </a:rPr>
              <a:t>5-Day </a:t>
            </a:r>
            <a:r>
              <a:rPr lang="en-US" sz="4800" b="1" i="1" dirty="0">
                <a:solidFill>
                  <a:srgbClr val="002060"/>
                </a:solidFill>
                <a:latin typeface="Times New Roman" panose="02020603050405020304" pitchFamily="18" charset="0"/>
                <a:cs typeface="Times New Roman" panose="02020603050405020304" pitchFamily="18" charset="0"/>
              </a:rPr>
              <a:t>Breakfast Meal Count Form</a:t>
            </a:r>
          </a:p>
        </p:txBody>
      </p:sp>
      <p:pic>
        <p:nvPicPr>
          <p:cNvPr id="2" name="Picture 1">
            <a:extLst>
              <a:ext uri="{FF2B5EF4-FFF2-40B4-BE49-F238E27FC236}">
                <a16:creationId xmlns:a16="http://schemas.microsoft.com/office/drawing/2014/main" id="{D9A9AB88-6420-4A72-8691-4B79B8DBDCC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994824" y="1566066"/>
            <a:ext cx="3905652" cy="5045939"/>
          </a:xfrm>
          <a:prstGeom prst="rect">
            <a:avLst/>
          </a:prstGeom>
          <a:ln>
            <a:solidFill>
              <a:srgbClr val="000000"/>
            </a:solidFill>
          </a:ln>
        </p:spPr>
      </p:pic>
    </p:spTree>
    <p:extLst>
      <p:ext uri="{BB962C8B-B14F-4D97-AF65-F5344CB8AC3E}">
        <p14:creationId xmlns:p14="http://schemas.microsoft.com/office/powerpoint/2010/main" val="3623774885"/>
      </p:ext>
    </p:extLst>
  </p:cSld>
  <p:clrMapOvr>
    <a:masterClrMapping/>
  </p:clrMapOvr>
  <mc:AlternateContent xmlns:mc="http://schemas.openxmlformats.org/markup-compatibility/2006" xmlns:p14="http://schemas.microsoft.com/office/powerpoint/2010/main">
    <mc:Choice Requires="p14">
      <p:transition spd="slow" p14:dur="2000" advTm="27317"/>
    </mc:Choice>
    <mc:Fallback xmlns="">
      <p:transition spd="slow" advTm="27317"/>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C2B337B-EC19-147A-E89B-CBB3778389EA}"/>
              </a:ext>
            </a:extLst>
          </p:cNvPr>
          <p:cNvSpPr/>
          <p:nvPr/>
        </p:nvSpPr>
        <p:spPr>
          <a:xfrm>
            <a:off x="0" y="180524"/>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7134135-8427-655A-88CD-BF8B8078FD08}"/>
              </a:ext>
            </a:extLst>
          </p:cNvPr>
          <p:cNvSpPr>
            <a:spLocks/>
          </p:cNvSpPr>
          <p:nvPr/>
        </p:nvSpPr>
        <p:spPr>
          <a:xfrm>
            <a:off x="162653" y="1526199"/>
            <a:ext cx="11734098" cy="511637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C0A38B6-2DF7-13D4-C151-6007E7C458B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943"/>
          <a:stretch/>
        </p:blipFill>
        <p:spPr>
          <a:xfrm>
            <a:off x="2241467" y="2943280"/>
            <a:ext cx="7272584" cy="2930010"/>
          </a:xfrm>
          <a:prstGeom prst="rect">
            <a:avLst/>
          </a:prstGeom>
          <a:ln>
            <a:solidFill>
              <a:srgbClr val="000D33"/>
            </a:solidFill>
          </a:ln>
        </p:spPr>
      </p:pic>
      <p:sp>
        <p:nvSpPr>
          <p:cNvPr id="6" name="TextBox 5">
            <a:extLst>
              <a:ext uri="{FF2B5EF4-FFF2-40B4-BE49-F238E27FC236}">
                <a16:creationId xmlns:a16="http://schemas.microsoft.com/office/drawing/2014/main" id="{AE6BF3D4-C018-568A-90F3-13C6715DA4D5}"/>
              </a:ext>
            </a:extLst>
          </p:cNvPr>
          <p:cNvSpPr txBox="1"/>
          <p:nvPr/>
        </p:nvSpPr>
        <p:spPr>
          <a:xfrm>
            <a:off x="607384" y="1546285"/>
            <a:ext cx="10977230" cy="1274195"/>
          </a:xfrm>
          <a:prstGeom prst="rect">
            <a:avLst/>
          </a:prstGeom>
          <a:noFill/>
        </p:spPr>
        <p:txBody>
          <a:bodyPr wrap="square">
            <a:spAutoFit/>
          </a:bodyPr>
          <a:lstStyle/>
          <a:p>
            <a:pPr marL="0" marR="0" lvl="0" indent="-285750" algn="l" defTabSz="457200" rtl="0" eaLnBrk="1" fontAlgn="auto" latinLnBrk="0" hangingPunct="1">
              <a:lnSpc>
                <a:spcPct val="100000"/>
              </a:lnSpc>
              <a:spcBef>
                <a:spcPct val="20000"/>
              </a:spcBef>
              <a:spcAft>
                <a:spcPts val="0"/>
              </a:spcAft>
              <a:buClrTx/>
              <a:buSzTx/>
              <a:buFontTx/>
              <a:buNone/>
              <a:tabLst/>
              <a:defRPr/>
            </a:pPr>
            <a:r>
              <a:rPr lang="en-US" sz="2400" dirty="0">
                <a:solidFill>
                  <a:schemeClr val="bg1"/>
                </a:solidFill>
                <a:latin typeface="Calibri"/>
              </a:rPr>
              <a:t>Food Service Manager or designee will fil</a:t>
            </a:r>
            <a:r>
              <a:rPr kumimoji="0" lang="en-US" sz="2400" b="0" i="0" u="none" strike="noStrike" kern="1200" cap="none" spc="0" normalizeH="0" baseline="0" noProof="0" dirty="0">
                <a:ln>
                  <a:noFill/>
                </a:ln>
                <a:solidFill>
                  <a:schemeClr val="bg1"/>
                </a:solidFill>
                <a:effectLst/>
                <a:uLnTx/>
                <a:uFillTx/>
                <a:latin typeface="Calibri"/>
                <a:ea typeface="+mn-ea"/>
                <a:cs typeface="+mn-cs"/>
              </a:rPr>
              <a:t>l out the following information for the next week, then make copies based on the number of BIC classrooms. </a:t>
            </a:r>
          </a:p>
          <a:p>
            <a:pPr marL="514350" lvl="1" indent="-274320" defTabSz="457200">
              <a:spcBef>
                <a:spcPct val="20000"/>
              </a:spcBef>
              <a:buFont typeface="Arial" panose="020B0604020202020204" pitchFamily="34" charset="0"/>
              <a:buChar char="•"/>
              <a:defRPr/>
            </a:pPr>
            <a:r>
              <a:rPr kumimoji="0" lang="en-US" sz="2400" b="0" i="0" u="none" strike="noStrike" kern="1200" cap="none" spc="0" normalizeH="0" baseline="0" noProof="0" dirty="0">
                <a:ln>
                  <a:noFill/>
                </a:ln>
                <a:solidFill>
                  <a:schemeClr val="bg1"/>
                </a:solidFill>
                <a:effectLst/>
                <a:uLnTx/>
                <a:uFillTx/>
                <a:latin typeface="Calibri"/>
                <a:ea typeface="+mn-ea"/>
                <a:cs typeface="+mn-cs"/>
              </a:rPr>
              <a:t>Food Service Manager will add room number to copies.</a:t>
            </a:r>
          </a:p>
        </p:txBody>
      </p:sp>
      <p:grpSp>
        <p:nvGrpSpPr>
          <p:cNvPr id="3" name="Group 2">
            <a:extLst>
              <a:ext uri="{FF2B5EF4-FFF2-40B4-BE49-F238E27FC236}">
                <a16:creationId xmlns:a16="http://schemas.microsoft.com/office/drawing/2014/main" id="{1792AA00-7A15-E5E8-20EC-969E9C9708B8}"/>
              </a:ext>
            </a:extLst>
          </p:cNvPr>
          <p:cNvGrpSpPr/>
          <p:nvPr/>
        </p:nvGrpSpPr>
        <p:grpSpPr>
          <a:xfrm>
            <a:off x="162653" y="3274222"/>
            <a:ext cx="3163767" cy="465627"/>
            <a:chOff x="281182" y="3398465"/>
            <a:chExt cx="3163767" cy="465627"/>
          </a:xfrm>
        </p:grpSpPr>
        <p:sp>
          <p:nvSpPr>
            <p:cNvPr id="9" name="TextBox 8">
              <a:extLst>
                <a:ext uri="{FF2B5EF4-FFF2-40B4-BE49-F238E27FC236}">
                  <a16:creationId xmlns:a16="http://schemas.microsoft.com/office/drawing/2014/main" id="{1A65C733-9283-6F35-50A8-2E70E1484990}"/>
                </a:ext>
              </a:extLst>
            </p:cNvPr>
            <p:cNvSpPr txBox="1"/>
            <p:nvPr/>
          </p:nvSpPr>
          <p:spPr>
            <a:xfrm>
              <a:off x="281182" y="3398465"/>
              <a:ext cx="2743200" cy="369332"/>
            </a:xfrm>
            <a:prstGeom prst="rect">
              <a:avLst/>
            </a:prstGeom>
            <a:solidFill>
              <a:srgbClr val="FFC000"/>
            </a:solidFill>
            <a:ln>
              <a:solidFill>
                <a:srgbClr val="FFFFFF"/>
              </a:solidFill>
            </a:ln>
            <a:effectLst/>
          </p:spPr>
          <p:txBody>
            <a:bodyPr wrap="square">
              <a:spAutoFit/>
            </a:bodyPr>
            <a:lstStyle/>
            <a:p>
              <a:pPr marL="0" marR="0" lvl="2"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a:ea typeface="+mn-ea"/>
                  <a:cs typeface="+mn-cs"/>
                </a:rPr>
                <a:t>Sites name </a:t>
              </a:r>
            </a:p>
          </p:txBody>
        </p:sp>
        <p:cxnSp>
          <p:nvCxnSpPr>
            <p:cNvPr id="17" name="Straight Arrow Connector 16">
              <a:extLst>
                <a:ext uri="{FF2B5EF4-FFF2-40B4-BE49-F238E27FC236}">
                  <a16:creationId xmlns:a16="http://schemas.microsoft.com/office/drawing/2014/main" id="{870720E7-8205-A1AC-3343-1E02685C160B}"/>
                </a:ext>
              </a:extLst>
            </p:cNvPr>
            <p:cNvCxnSpPr>
              <a:cxnSpLocks/>
              <a:stCxn id="9" idx="3"/>
            </p:cNvCxnSpPr>
            <p:nvPr/>
          </p:nvCxnSpPr>
          <p:spPr>
            <a:xfrm>
              <a:off x="3024382" y="3583131"/>
              <a:ext cx="420567" cy="28096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pSp>
      <p:grpSp>
        <p:nvGrpSpPr>
          <p:cNvPr id="4" name="Group 3">
            <a:extLst>
              <a:ext uri="{FF2B5EF4-FFF2-40B4-BE49-F238E27FC236}">
                <a16:creationId xmlns:a16="http://schemas.microsoft.com/office/drawing/2014/main" id="{54DF16C5-119F-F777-2C41-67BD7906B864}"/>
              </a:ext>
            </a:extLst>
          </p:cNvPr>
          <p:cNvGrpSpPr/>
          <p:nvPr/>
        </p:nvGrpSpPr>
        <p:grpSpPr>
          <a:xfrm>
            <a:off x="295249" y="4106823"/>
            <a:ext cx="3648796" cy="1076716"/>
            <a:chOff x="297466" y="4558156"/>
            <a:chExt cx="3648796" cy="1076716"/>
          </a:xfrm>
        </p:grpSpPr>
        <p:sp>
          <p:nvSpPr>
            <p:cNvPr id="10" name="TextBox 9">
              <a:extLst>
                <a:ext uri="{FF2B5EF4-FFF2-40B4-BE49-F238E27FC236}">
                  <a16:creationId xmlns:a16="http://schemas.microsoft.com/office/drawing/2014/main" id="{E05348FB-9E30-34E3-C6F2-3B07C797A8E4}"/>
                </a:ext>
              </a:extLst>
            </p:cNvPr>
            <p:cNvSpPr txBox="1"/>
            <p:nvPr/>
          </p:nvSpPr>
          <p:spPr>
            <a:xfrm>
              <a:off x="297466" y="4988541"/>
              <a:ext cx="2743200" cy="646331"/>
            </a:xfrm>
            <a:prstGeom prst="rect">
              <a:avLst/>
            </a:prstGeom>
            <a:solidFill>
              <a:srgbClr val="FFC000"/>
            </a:solidFill>
            <a:ln>
              <a:solidFill>
                <a:srgbClr val="FFFFFF"/>
              </a:solidFill>
            </a:ln>
            <a:effectLst/>
          </p:spPr>
          <p:txBody>
            <a:bodyPr wrap="square">
              <a:spAutoFit/>
            </a:bodyPr>
            <a:lstStyle/>
            <a:p>
              <a:pPr marL="0" marR="0" lvl="2"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a:ea typeface="+mn-ea"/>
                  <a:cs typeface="+mn-cs"/>
                </a:rPr>
                <a:t>Name of</a:t>
              </a:r>
            </a:p>
            <a:p>
              <a:pPr marL="0" marR="0" lvl="2"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a:ea typeface="+mn-ea"/>
                  <a:cs typeface="+mn-cs"/>
                </a:rPr>
                <a:t> Food Service designee</a:t>
              </a:r>
            </a:p>
          </p:txBody>
        </p:sp>
        <p:cxnSp>
          <p:nvCxnSpPr>
            <p:cNvPr id="18" name="Straight Arrow Connector 17">
              <a:extLst>
                <a:ext uri="{FF2B5EF4-FFF2-40B4-BE49-F238E27FC236}">
                  <a16:creationId xmlns:a16="http://schemas.microsoft.com/office/drawing/2014/main" id="{91DDFB97-C18C-9A96-6A5B-74ACD925EF9D}"/>
                </a:ext>
              </a:extLst>
            </p:cNvPr>
            <p:cNvCxnSpPr>
              <a:cxnSpLocks/>
              <a:stCxn id="10" idx="3"/>
            </p:cNvCxnSpPr>
            <p:nvPr/>
          </p:nvCxnSpPr>
          <p:spPr>
            <a:xfrm flipV="1">
              <a:off x="3040666" y="4558156"/>
              <a:ext cx="905596" cy="75355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pSp>
      <p:grpSp>
        <p:nvGrpSpPr>
          <p:cNvPr id="7" name="Group 6">
            <a:extLst>
              <a:ext uri="{FF2B5EF4-FFF2-40B4-BE49-F238E27FC236}">
                <a16:creationId xmlns:a16="http://schemas.microsoft.com/office/drawing/2014/main" id="{8734E813-948A-AE71-E53E-B9DD1B4DC2D4}"/>
              </a:ext>
            </a:extLst>
          </p:cNvPr>
          <p:cNvGrpSpPr/>
          <p:nvPr/>
        </p:nvGrpSpPr>
        <p:grpSpPr>
          <a:xfrm>
            <a:off x="2180274" y="5613924"/>
            <a:ext cx="5172977" cy="1152564"/>
            <a:chOff x="2180274" y="5613924"/>
            <a:chExt cx="5172977" cy="1152564"/>
          </a:xfrm>
        </p:grpSpPr>
        <p:cxnSp>
          <p:nvCxnSpPr>
            <p:cNvPr id="19" name="Straight Arrow Connector 18">
              <a:extLst>
                <a:ext uri="{FF2B5EF4-FFF2-40B4-BE49-F238E27FC236}">
                  <a16:creationId xmlns:a16="http://schemas.microsoft.com/office/drawing/2014/main" id="{8C1D3FD2-F211-6768-D403-37C089D7FB20}"/>
                </a:ext>
              </a:extLst>
            </p:cNvPr>
            <p:cNvCxnSpPr>
              <a:cxnSpLocks/>
              <a:stCxn id="15" idx="0"/>
            </p:cNvCxnSpPr>
            <p:nvPr/>
          </p:nvCxnSpPr>
          <p:spPr>
            <a:xfrm flipH="1" flipV="1">
              <a:off x="4302385" y="5613924"/>
              <a:ext cx="219496" cy="506233"/>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5760086A-6FC4-299B-5A35-1E5F6F950941}"/>
                </a:ext>
              </a:extLst>
            </p:cNvPr>
            <p:cNvCxnSpPr>
              <a:cxnSpLocks/>
              <a:stCxn id="15" idx="0"/>
            </p:cNvCxnSpPr>
            <p:nvPr/>
          </p:nvCxnSpPr>
          <p:spPr>
            <a:xfrm flipV="1">
              <a:off x="4521881" y="5715673"/>
              <a:ext cx="2831370" cy="40448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EF8F2F36-57C5-FB26-2137-712FF7747CE5}"/>
                </a:ext>
              </a:extLst>
            </p:cNvPr>
            <p:cNvSpPr txBox="1"/>
            <p:nvPr/>
          </p:nvSpPr>
          <p:spPr>
            <a:xfrm>
              <a:off x="2180274" y="6120157"/>
              <a:ext cx="4683213" cy="646331"/>
            </a:xfrm>
            <a:prstGeom prst="rect">
              <a:avLst/>
            </a:prstGeom>
            <a:solidFill>
              <a:srgbClr val="FFC000"/>
            </a:solidFill>
            <a:ln>
              <a:solidFill>
                <a:schemeClr val="bg1"/>
              </a:solidFill>
            </a:ln>
            <a:effectLst/>
          </p:spPr>
          <p:txBody>
            <a:bodyPr wrap="square">
              <a:spAutoFit/>
            </a:bodyPr>
            <a:lstStyle/>
            <a:p>
              <a:pPr marL="0" marR="0" lvl="2"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a:ea typeface="+mn-ea"/>
                  <a:cs typeface="+mn-cs"/>
                </a:rPr>
                <a:t>Name of cold entrée, hot entrée and vegan </a:t>
              </a:r>
              <a:r>
                <a:rPr kumimoji="0" lang="en-US" sz="1800" b="0" i="0" u="none" strike="noStrike" kern="1200" cap="none" spc="0" normalizeH="0" baseline="0" noProof="0" dirty="0" err="1">
                  <a:ln>
                    <a:noFill/>
                  </a:ln>
                  <a:solidFill>
                    <a:srgbClr val="002060"/>
                  </a:solidFill>
                  <a:effectLst/>
                  <a:uLnTx/>
                  <a:uFillTx/>
                  <a:latin typeface="Calibri"/>
                  <a:ea typeface="+mn-ea"/>
                  <a:cs typeface="+mn-cs"/>
                </a:rPr>
                <a:t>entreé</a:t>
              </a:r>
              <a:r>
                <a:rPr kumimoji="0" lang="en-US" sz="1800" b="0" i="0" u="none" strike="noStrike" kern="1200" cap="none" spc="0" normalizeH="0" baseline="0" noProof="0" dirty="0">
                  <a:ln>
                    <a:noFill/>
                  </a:ln>
                  <a:solidFill>
                    <a:srgbClr val="002060"/>
                  </a:solidFill>
                  <a:effectLst/>
                  <a:uLnTx/>
                  <a:uFillTx/>
                  <a:latin typeface="Calibri"/>
                  <a:ea typeface="+mn-ea"/>
                  <a:cs typeface="+mn-cs"/>
                </a:rPr>
                <a:t> based on your menu for next day service </a:t>
              </a:r>
            </a:p>
          </p:txBody>
        </p:sp>
      </p:grpSp>
      <p:grpSp>
        <p:nvGrpSpPr>
          <p:cNvPr id="8" name="Group 7">
            <a:extLst>
              <a:ext uri="{FF2B5EF4-FFF2-40B4-BE49-F238E27FC236}">
                <a16:creationId xmlns:a16="http://schemas.microsoft.com/office/drawing/2014/main" id="{528099A2-04B1-D9A4-459A-083F29A4619C}"/>
              </a:ext>
            </a:extLst>
          </p:cNvPr>
          <p:cNvGrpSpPr/>
          <p:nvPr/>
        </p:nvGrpSpPr>
        <p:grpSpPr>
          <a:xfrm>
            <a:off x="6159496" y="4483598"/>
            <a:ext cx="5022562" cy="1889711"/>
            <a:chOff x="3950991" y="4631182"/>
            <a:chExt cx="5022562" cy="1889711"/>
          </a:xfrm>
        </p:grpSpPr>
        <p:sp>
          <p:nvSpPr>
            <p:cNvPr id="16" name="TextBox 15">
              <a:extLst>
                <a:ext uri="{FF2B5EF4-FFF2-40B4-BE49-F238E27FC236}">
                  <a16:creationId xmlns:a16="http://schemas.microsoft.com/office/drawing/2014/main" id="{B4C8A483-75DB-C2EF-EFB5-0D4BE443882B}"/>
                </a:ext>
              </a:extLst>
            </p:cNvPr>
            <p:cNvSpPr txBox="1"/>
            <p:nvPr/>
          </p:nvSpPr>
          <p:spPr>
            <a:xfrm>
              <a:off x="6870433" y="6151561"/>
              <a:ext cx="2103120" cy="369332"/>
            </a:xfrm>
            <a:prstGeom prst="rect">
              <a:avLst/>
            </a:prstGeom>
            <a:solidFill>
              <a:srgbClr val="FFC000"/>
            </a:solidFill>
            <a:ln>
              <a:solidFill>
                <a:schemeClr val="bg1"/>
              </a:solidFill>
            </a:ln>
            <a:effectLst/>
          </p:spPr>
          <p:txBody>
            <a:bodyPr wrap="square">
              <a:spAutoFit/>
            </a:bodyPr>
            <a:lstStyle/>
            <a:p>
              <a:pPr marL="0" marR="0" lvl="2"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a:ea typeface="+mn-ea"/>
                  <a:cs typeface="+mn-cs"/>
                </a:rPr>
                <a:t>Date</a:t>
              </a:r>
            </a:p>
          </p:txBody>
        </p:sp>
        <p:cxnSp>
          <p:nvCxnSpPr>
            <p:cNvPr id="23" name="Straight Arrow Connector 22">
              <a:extLst>
                <a:ext uri="{FF2B5EF4-FFF2-40B4-BE49-F238E27FC236}">
                  <a16:creationId xmlns:a16="http://schemas.microsoft.com/office/drawing/2014/main" id="{F9222CDD-30B5-B9B2-15F4-482860564012}"/>
                </a:ext>
              </a:extLst>
            </p:cNvPr>
            <p:cNvCxnSpPr>
              <a:cxnSpLocks/>
              <a:stCxn id="16" idx="0"/>
            </p:cNvCxnSpPr>
            <p:nvPr/>
          </p:nvCxnSpPr>
          <p:spPr>
            <a:xfrm flipH="1" flipV="1">
              <a:off x="3950991" y="4631182"/>
              <a:ext cx="3971002" cy="152037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1" name="Group 20">
            <a:extLst>
              <a:ext uri="{FF2B5EF4-FFF2-40B4-BE49-F238E27FC236}">
                <a16:creationId xmlns:a16="http://schemas.microsoft.com/office/drawing/2014/main" id="{222B010B-8ED3-72C2-7CFE-E99EC393C6C0}"/>
              </a:ext>
            </a:extLst>
          </p:cNvPr>
          <p:cNvGrpSpPr/>
          <p:nvPr/>
        </p:nvGrpSpPr>
        <p:grpSpPr>
          <a:xfrm>
            <a:off x="8572342" y="3168295"/>
            <a:ext cx="3487408" cy="515679"/>
            <a:chOff x="8299166" y="3429000"/>
            <a:chExt cx="3487408" cy="515679"/>
          </a:xfrm>
        </p:grpSpPr>
        <p:sp>
          <p:nvSpPr>
            <p:cNvPr id="11" name="TextBox 10">
              <a:extLst>
                <a:ext uri="{FF2B5EF4-FFF2-40B4-BE49-F238E27FC236}">
                  <a16:creationId xmlns:a16="http://schemas.microsoft.com/office/drawing/2014/main" id="{2BF43ED4-4CB0-08FB-AB83-B698F35DBA19}"/>
                </a:ext>
              </a:extLst>
            </p:cNvPr>
            <p:cNvSpPr txBox="1"/>
            <p:nvPr/>
          </p:nvSpPr>
          <p:spPr>
            <a:xfrm>
              <a:off x="9043374" y="3429000"/>
              <a:ext cx="2743200" cy="369332"/>
            </a:xfrm>
            <a:prstGeom prst="rect">
              <a:avLst/>
            </a:prstGeom>
            <a:solidFill>
              <a:srgbClr val="FFC000"/>
            </a:solidFill>
            <a:ln>
              <a:solidFill>
                <a:schemeClr val="bg1"/>
              </a:solidFill>
            </a:ln>
            <a:effectLst/>
          </p:spPr>
          <p:txBody>
            <a:bodyPr wrap="square">
              <a:spAutoFit/>
            </a:bodyPr>
            <a:lstStyle/>
            <a:p>
              <a:pPr marL="0" marR="0" lvl="2"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a:ea typeface="+mn-ea"/>
                  <a:cs typeface="+mn-cs"/>
                </a:rPr>
                <a:t>Location Code</a:t>
              </a:r>
            </a:p>
          </p:txBody>
        </p:sp>
        <p:cxnSp>
          <p:nvCxnSpPr>
            <p:cNvPr id="27" name="Straight Arrow Connector 26">
              <a:extLst>
                <a:ext uri="{FF2B5EF4-FFF2-40B4-BE49-F238E27FC236}">
                  <a16:creationId xmlns:a16="http://schemas.microsoft.com/office/drawing/2014/main" id="{8B414FA5-E42A-0627-B7AC-450817F71203}"/>
                </a:ext>
              </a:extLst>
            </p:cNvPr>
            <p:cNvCxnSpPr>
              <a:cxnSpLocks/>
              <a:stCxn id="11" idx="1"/>
            </p:cNvCxnSpPr>
            <p:nvPr/>
          </p:nvCxnSpPr>
          <p:spPr>
            <a:xfrm flipH="1">
              <a:off x="8299166" y="3613666"/>
              <a:ext cx="744208" cy="331013"/>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6A9F8B48-8D10-84B6-CD1B-753E734EF646}"/>
              </a:ext>
            </a:extLst>
          </p:cNvPr>
          <p:cNvSpPr txBox="1">
            <a:spLocks/>
          </p:cNvSpPr>
          <p:nvPr/>
        </p:nvSpPr>
        <p:spPr>
          <a:xfrm>
            <a:off x="0" y="383199"/>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a:tabLst>
                <a:tab pos="2803525" algn="l"/>
              </a:tabLst>
            </a:pPr>
            <a:r>
              <a:rPr lang="en-US" b="1" dirty="0">
                <a:solidFill>
                  <a:srgbClr val="002060"/>
                </a:solidFill>
                <a:latin typeface="Times New Roman" panose="02020603050405020304" pitchFamily="18" charset="0"/>
                <a:cs typeface="Times New Roman" panose="02020603050405020304" pitchFamily="18" charset="0"/>
              </a:rPr>
              <a:t>How To Fill Out </a:t>
            </a:r>
            <a:r>
              <a:rPr lang="en-US" b="1" i="1" dirty="0">
                <a:solidFill>
                  <a:srgbClr val="002060"/>
                </a:solidFill>
                <a:latin typeface="Times New Roman" panose="02020603050405020304" pitchFamily="18" charset="0"/>
                <a:cs typeface="Times New Roman" panose="02020603050405020304" pitchFamily="18" charset="0"/>
              </a:rPr>
              <a:t>Breakfast Meal Count Form</a:t>
            </a:r>
          </a:p>
        </p:txBody>
      </p:sp>
      <p:sp>
        <p:nvSpPr>
          <p:cNvPr id="12" name="TextBox 11">
            <a:extLst>
              <a:ext uri="{FF2B5EF4-FFF2-40B4-BE49-F238E27FC236}">
                <a16:creationId xmlns:a16="http://schemas.microsoft.com/office/drawing/2014/main" id="{52DAF770-F742-AD07-9764-B045FE058F7A}"/>
              </a:ext>
            </a:extLst>
          </p:cNvPr>
          <p:cNvSpPr txBox="1"/>
          <p:nvPr/>
        </p:nvSpPr>
        <p:spPr>
          <a:xfrm>
            <a:off x="3205152" y="3639821"/>
            <a:ext cx="1863011" cy="261610"/>
          </a:xfrm>
          <a:prstGeom prst="rect">
            <a:avLst/>
          </a:prstGeom>
          <a:noFill/>
        </p:spPr>
        <p:txBody>
          <a:bodyPr wrap="none" rtlCol="0">
            <a:spAutoFit/>
          </a:bodyPr>
          <a:lstStyle/>
          <a:p>
            <a:r>
              <a:rPr lang="en-US" sz="1100" b="1" dirty="0">
                <a:solidFill>
                  <a:srgbClr val="000000"/>
                </a:solidFill>
                <a:latin typeface="Bradley Hand ITC" panose="03070402050302030203" pitchFamily="66" charset="0"/>
              </a:rPr>
              <a:t>Beyonce Training Academy</a:t>
            </a:r>
          </a:p>
        </p:txBody>
      </p:sp>
      <p:sp>
        <p:nvSpPr>
          <p:cNvPr id="26" name="TextBox 25">
            <a:extLst>
              <a:ext uri="{FF2B5EF4-FFF2-40B4-BE49-F238E27FC236}">
                <a16:creationId xmlns:a16="http://schemas.microsoft.com/office/drawing/2014/main" id="{9792A130-DFDA-1A60-F4AD-3A2F6B9619A7}"/>
              </a:ext>
            </a:extLst>
          </p:cNvPr>
          <p:cNvSpPr txBox="1"/>
          <p:nvPr/>
        </p:nvSpPr>
        <p:spPr>
          <a:xfrm>
            <a:off x="3806839" y="3881184"/>
            <a:ext cx="1210588" cy="261610"/>
          </a:xfrm>
          <a:prstGeom prst="rect">
            <a:avLst/>
          </a:prstGeom>
          <a:noFill/>
        </p:spPr>
        <p:txBody>
          <a:bodyPr wrap="none" rtlCol="0">
            <a:spAutoFit/>
          </a:bodyPr>
          <a:lstStyle/>
          <a:p>
            <a:r>
              <a:rPr lang="en-US" sz="1100" b="1" dirty="0">
                <a:solidFill>
                  <a:srgbClr val="000000"/>
                </a:solidFill>
                <a:latin typeface="Bradley Hand ITC" panose="03070402050302030203" pitchFamily="66" charset="0"/>
              </a:rPr>
              <a:t>Solange Knowles</a:t>
            </a:r>
          </a:p>
        </p:txBody>
      </p:sp>
      <p:sp>
        <p:nvSpPr>
          <p:cNvPr id="28" name="TextBox 27">
            <a:extLst>
              <a:ext uri="{FF2B5EF4-FFF2-40B4-BE49-F238E27FC236}">
                <a16:creationId xmlns:a16="http://schemas.microsoft.com/office/drawing/2014/main" id="{96DE71CB-1FA5-3DBC-8832-13A1F80CF019}"/>
              </a:ext>
            </a:extLst>
          </p:cNvPr>
          <p:cNvSpPr txBox="1"/>
          <p:nvPr/>
        </p:nvSpPr>
        <p:spPr>
          <a:xfrm>
            <a:off x="8237261" y="3639821"/>
            <a:ext cx="405880" cy="261610"/>
          </a:xfrm>
          <a:prstGeom prst="rect">
            <a:avLst/>
          </a:prstGeom>
          <a:noFill/>
        </p:spPr>
        <p:txBody>
          <a:bodyPr wrap="none" rtlCol="0">
            <a:spAutoFit/>
          </a:bodyPr>
          <a:lstStyle/>
          <a:p>
            <a:r>
              <a:rPr lang="en-US" sz="1100" b="1" dirty="0">
                <a:solidFill>
                  <a:srgbClr val="000000"/>
                </a:solidFill>
                <a:latin typeface="Bradley Hand ITC" panose="03070402050302030203" pitchFamily="66" charset="0"/>
              </a:rPr>
              <a:t>808</a:t>
            </a:r>
          </a:p>
        </p:txBody>
      </p:sp>
      <p:grpSp>
        <p:nvGrpSpPr>
          <p:cNvPr id="33" name="Group 32">
            <a:extLst>
              <a:ext uri="{FF2B5EF4-FFF2-40B4-BE49-F238E27FC236}">
                <a16:creationId xmlns:a16="http://schemas.microsoft.com/office/drawing/2014/main" id="{A6E8FF40-56D5-1BD1-BDFC-ACCE9DDDEAC7}"/>
              </a:ext>
            </a:extLst>
          </p:cNvPr>
          <p:cNvGrpSpPr/>
          <p:nvPr/>
        </p:nvGrpSpPr>
        <p:grpSpPr>
          <a:xfrm>
            <a:off x="4516423" y="5208614"/>
            <a:ext cx="3890775" cy="376372"/>
            <a:chOff x="4516423" y="5208614"/>
            <a:chExt cx="3890775" cy="376372"/>
          </a:xfrm>
        </p:grpSpPr>
        <p:sp>
          <p:nvSpPr>
            <p:cNvPr id="30" name="TextBox 29">
              <a:extLst>
                <a:ext uri="{FF2B5EF4-FFF2-40B4-BE49-F238E27FC236}">
                  <a16:creationId xmlns:a16="http://schemas.microsoft.com/office/drawing/2014/main" id="{8FEF2FA7-ADF6-344B-AF33-1BB336B5D37C}"/>
                </a:ext>
              </a:extLst>
            </p:cNvPr>
            <p:cNvSpPr txBox="1"/>
            <p:nvPr/>
          </p:nvSpPr>
          <p:spPr>
            <a:xfrm>
              <a:off x="4516423" y="5215654"/>
              <a:ext cx="824265" cy="369332"/>
            </a:xfrm>
            <a:prstGeom prst="rect">
              <a:avLst/>
            </a:prstGeom>
            <a:noFill/>
          </p:spPr>
          <p:txBody>
            <a:bodyPr wrap="none" rtlCol="0">
              <a:spAutoFit/>
            </a:bodyPr>
            <a:lstStyle/>
            <a:p>
              <a:r>
                <a:rPr lang="en-US" sz="900" b="1" dirty="0">
                  <a:solidFill>
                    <a:srgbClr val="000000"/>
                  </a:solidFill>
                  <a:latin typeface="Bradley Hand ITC" panose="03070402050302030203" pitchFamily="66" charset="0"/>
                </a:rPr>
                <a:t>Egg &amp; cheese </a:t>
              </a:r>
            </a:p>
            <a:p>
              <a:r>
                <a:rPr lang="en-US" sz="900" b="1" dirty="0">
                  <a:solidFill>
                    <a:srgbClr val="000000"/>
                  </a:solidFill>
                  <a:latin typeface="Bradley Hand ITC" panose="03070402050302030203" pitchFamily="66" charset="0"/>
                </a:rPr>
                <a:t>croissant</a:t>
              </a:r>
            </a:p>
          </p:txBody>
        </p:sp>
        <p:sp>
          <p:nvSpPr>
            <p:cNvPr id="31" name="TextBox 30">
              <a:extLst>
                <a:ext uri="{FF2B5EF4-FFF2-40B4-BE49-F238E27FC236}">
                  <a16:creationId xmlns:a16="http://schemas.microsoft.com/office/drawing/2014/main" id="{5D8732D7-19D0-641E-F675-9781161433BE}"/>
                </a:ext>
              </a:extLst>
            </p:cNvPr>
            <p:cNvSpPr txBox="1"/>
            <p:nvPr/>
          </p:nvSpPr>
          <p:spPr>
            <a:xfrm>
              <a:off x="5907647" y="5304082"/>
              <a:ext cx="1050288" cy="230832"/>
            </a:xfrm>
            <a:prstGeom prst="rect">
              <a:avLst/>
            </a:prstGeom>
            <a:noFill/>
          </p:spPr>
          <p:txBody>
            <a:bodyPr wrap="none" rtlCol="0">
              <a:spAutoFit/>
            </a:bodyPr>
            <a:lstStyle/>
            <a:p>
              <a:r>
                <a:rPr lang="en-US" sz="900" b="1" dirty="0">
                  <a:solidFill>
                    <a:srgbClr val="000000"/>
                  </a:solidFill>
                  <a:latin typeface="Bradley Hand ITC" panose="03070402050302030203" pitchFamily="66" charset="0"/>
                </a:rPr>
                <a:t>Yogurt &amp; crackers</a:t>
              </a:r>
            </a:p>
          </p:txBody>
        </p:sp>
        <p:sp>
          <p:nvSpPr>
            <p:cNvPr id="32" name="TextBox 31">
              <a:extLst>
                <a:ext uri="{FF2B5EF4-FFF2-40B4-BE49-F238E27FC236}">
                  <a16:creationId xmlns:a16="http://schemas.microsoft.com/office/drawing/2014/main" id="{93421BB8-1B19-B160-99A3-C6BAA228A1F5}"/>
                </a:ext>
              </a:extLst>
            </p:cNvPr>
            <p:cNvSpPr txBox="1"/>
            <p:nvPr/>
          </p:nvSpPr>
          <p:spPr>
            <a:xfrm>
              <a:off x="7507593" y="5208614"/>
              <a:ext cx="899605" cy="369332"/>
            </a:xfrm>
            <a:prstGeom prst="rect">
              <a:avLst/>
            </a:prstGeom>
            <a:noFill/>
          </p:spPr>
          <p:txBody>
            <a:bodyPr wrap="none" rtlCol="0">
              <a:spAutoFit/>
            </a:bodyPr>
            <a:lstStyle/>
            <a:p>
              <a:r>
                <a:rPr lang="en-US" sz="900" b="1" dirty="0">
                  <a:solidFill>
                    <a:srgbClr val="000000"/>
                  </a:solidFill>
                  <a:latin typeface="Bradley Hand ITC" panose="03070402050302030203" pitchFamily="66" charset="0"/>
                </a:rPr>
                <a:t>Cinnamon </a:t>
              </a:r>
            </a:p>
            <a:p>
              <a:r>
                <a:rPr lang="en-US" sz="900" b="1" dirty="0">
                  <a:solidFill>
                    <a:srgbClr val="000000"/>
                  </a:solidFill>
                  <a:latin typeface="Bradley Hand ITC" panose="03070402050302030203" pitchFamily="66" charset="0"/>
                </a:rPr>
                <a:t>Granola Cereal</a:t>
              </a:r>
            </a:p>
          </p:txBody>
        </p:sp>
      </p:grpSp>
      <p:sp>
        <p:nvSpPr>
          <p:cNvPr id="34" name="TextBox 33">
            <a:extLst>
              <a:ext uri="{FF2B5EF4-FFF2-40B4-BE49-F238E27FC236}">
                <a16:creationId xmlns:a16="http://schemas.microsoft.com/office/drawing/2014/main" id="{A0748A52-2C1B-E34F-4B55-BD292F84D34E}"/>
              </a:ext>
            </a:extLst>
          </p:cNvPr>
          <p:cNvSpPr txBox="1"/>
          <p:nvPr/>
        </p:nvSpPr>
        <p:spPr>
          <a:xfrm>
            <a:off x="5515902" y="4317578"/>
            <a:ext cx="827471" cy="261610"/>
          </a:xfrm>
          <a:prstGeom prst="rect">
            <a:avLst/>
          </a:prstGeom>
          <a:noFill/>
        </p:spPr>
        <p:txBody>
          <a:bodyPr wrap="none" rtlCol="0">
            <a:spAutoFit/>
          </a:bodyPr>
          <a:lstStyle/>
          <a:p>
            <a:r>
              <a:rPr lang="en-US" sz="1100" b="1" dirty="0">
                <a:solidFill>
                  <a:srgbClr val="000000"/>
                </a:solidFill>
                <a:latin typeface="Bradley Hand ITC" panose="03070402050302030203" pitchFamily="66" charset="0"/>
              </a:rPr>
              <a:t>8-15-2024</a:t>
            </a:r>
          </a:p>
        </p:txBody>
      </p:sp>
      <p:grpSp>
        <p:nvGrpSpPr>
          <p:cNvPr id="13" name="Group 12">
            <a:extLst>
              <a:ext uri="{FF2B5EF4-FFF2-40B4-BE49-F238E27FC236}">
                <a16:creationId xmlns:a16="http://schemas.microsoft.com/office/drawing/2014/main" id="{B13A58BA-E451-1410-CD50-A1AAECE64745}"/>
              </a:ext>
            </a:extLst>
          </p:cNvPr>
          <p:cNvGrpSpPr/>
          <p:nvPr/>
        </p:nvGrpSpPr>
        <p:grpSpPr>
          <a:xfrm>
            <a:off x="8516104" y="4064579"/>
            <a:ext cx="3239600" cy="901273"/>
            <a:chOff x="7853573" y="3525660"/>
            <a:chExt cx="3239600" cy="901273"/>
          </a:xfrm>
        </p:grpSpPr>
        <p:sp>
          <p:nvSpPr>
            <p:cNvPr id="14" name="TextBox 13">
              <a:extLst>
                <a:ext uri="{FF2B5EF4-FFF2-40B4-BE49-F238E27FC236}">
                  <a16:creationId xmlns:a16="http://schemas.microsoft.com/office/drawing/2014/main" id="{6B3C39AD-5AAC-F21F-0348-B9BAB8453079}"/>
                </a:ext>
              </a:extLst>
            </p:cNvPr>
            <p:cNvSpPr txBox="1"/>
            <p:nvPr/>
          </p:nvSpPr>
          <p:spPr>
            <a:xfrm>
              <a:off x="8349973" y="3780602"/>
              <a:ext cx="2743200" cy="646331"/>
            </a:xfrm>
            <a:prstGeom prst="rect">
              <a:avLst/>
            </a:prstGeom>
            <a:solidFill>
              <a:srgbClr val="FFC000"/>
            </a:solidFill>
            <a:ln>
              <a:solidFill>
                <a:schemeClr val="bg1"/>
              </a:solidFill>
            </a:ln>
            <a:effectLst/>
          </p:spPr>
          <p:txBody>
            <a:bodyPr wrap="square">
              <a:spAutoFit/>
            </a:bodyPr>
            <a:lstStyle/>
            <a:p>
              <a:pPr marL="0" marR="0" lvl="2"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a:ea typeface="+mn-ea"/>
                  <a:cs typeface="+mn-cs"/>
                </a:rPr>
                <a:t>Room Number is added once copies are made</a:t>
              </a:r>
            </a:p>
          </p:txBody>
        </p:sp>
        <p:cxnSp>
          <p:nvCxnSpPr>
            <p:cNvPr id="25" name="Straight Arrow Connector 24">
              <a:extLst>
                <a:ext uri="{FF2B5EF4-FFF2-40B4-BE49-F238E27FC236}">
                  <a16:creationId xmlns:a16="http://schemas.microsoft.com/office/drawing/2014/main" id="{2E292160-7FFA-CDFF-9D2B-7E66DF7E8E28}"/>
                </a:ext>
              </a:extLst>
            </p:cNvPr>
            <p:cNvCxnSpPr>
              <a:cxnSpLocks/>
              <a:stCxn id="14" idx="1"/>
            </p:cNvCxnSpPr>
            <p:nvPr/>
          </p:nvCxnSpPr>
          <p:spPr>
            <a:xfrm flipH="1" flipV="1">
              <a:off x="7853573" y="3525660"/>
              <a:ext cx="496400" cy="578108"/>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pSp>
      <p:sp>
        <p:nvSpPr>
          <p:cNvPr id="36" name="TextBox 35">
            <a:extLst>
              <a:ext uri="{FF2B5EF4-FFF2-40B4-BE49-F238E27FC236}">
                <a16:creationId xmlns:a16="http://schemas.microsoft.com/office/drawing/2014/main" id="{237511C8-17AF-0CC6-BCF9-5204760D3CC9}"/>
              </a:ext>
            </a:extLst>
          </p:cNvPr>
          <p:cNvSpPr txBox="1"/>
          <p:nvPr/>
        </p:nvSpPr>
        <p:spPr>
          <a:xfrm>
            <a:off x="8407198" y="3839186"/>
            <a:ext cx="333746" cy="261610"/>
          </a:xfrm>
          <a:prstGeom prst="rect">
            <a:avLst/>
          </a:prstGeom>
          <a:noFill/>
        </p:spPr>
        <p:txBody>
          <a:bodyPr wrap="none" rtlCol="0">
            <a:spAutoFit/>
          </a:bodyPr>
          <a:lstStyle/>
          <a:p>
            <a:r>
              <a:rPr lang="en-US" sz="1100" b="1" dirty="0">
                <a:solidFill>
                  <a:srgbClr val="000000"/>
                </a:solidFill>
                <a:latin typeface="Bradley Hand ITC" panose="03070402050302030203" pitchFamily="66" charset="0"/>
              </a:rPr>
              <a:t>15</a:t>
            </a:r>
          </a:p>
        </p:txBody>
      </p:sp>
    </p:spTree>
    <p:custDataLst>
      <p:tags r:id="rId1"/>
    </p:custDataLst>
    <p:extLst>
      <p:ext uri="{BB962C8B-B14F-4D97-AF65-F5344CB8AC3E}">
        <p14:creationId xmlns:p14="http://schemas.microsoft.com/office/powerpoint/2010/main" val="1487331661"/>
      </p:ext>
    </p:extLst>
  </p:cSld>
  <p:clrMapOvr>
    <a:masterClrMapping/>
  </p:clrMapOvr>
  <mc:AlternateContent xmlns:mc="http://schemas.openxmlformats.org/markup-compatibility/2006" xmlns:p14="http://schemas.microsoft.com/office/powerpoint/2010/main">
    <mc:Choice Requires="p14">
      <p:transition spd="slow" p14:dur="2000" advTm="64320"/>
    </mc:Choice>
    <mc:Fallback xmlns="">
      <p:transition spd="slow" advTm="643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par>
                                <p:cTn id="24" presetID="22" presetClass="entr" presetSubtype="4"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down)">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right)">
                                      <p:cBhvr>
                                        <p:cTn id="31" dur="500"/>
                                        <p:tgtEl>
                                          <p:spTgt spid="8"/>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right)">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right)">
                                      <p:cBhvr>
                                        <p:cTn id="39" dur="500"/>
                                        <p:tgtEl>
                                          <p:spTgt spid="21"/>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right)">
                                      <p:cBhvr>
                                        <p:cTn id="47" dur="500"/>
                                        <p:tgtEl>
                                          <p:spTgt spid="13"/>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wipe(left)">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6" grpId="0"/>
      <p:bldP spid="28" grpId="0"/>
      <p:bldP spid="34" grpId="0"/>
      <p:bldP spid="3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678C93AC-DB20-5766-998F-86CB66BE5A9D}"/>
              </a:ext>
            </a:extLst>
          </p:cNvPr>
          <p:cNvSpPr>
            <a:spLocks/>
          </p:cNvSpPr>
          <p:nvPr/>
        </p:nvSpPr>
        <p:spPr>
          <a:xfrm>
            <a:off x="162653" y="1526199"/>
            <a:ext cx="11734098" cy="511637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B4AC948-7707-1BD9-B10B-407714BA6362}"/>
              </a:ext>
            </a:extLst>
          </p:cNvPr>
          <p:cNvSpPr/>
          <p:nvPr/>
        </p:nvSpPr>
        <p:spPr>
          <a:xfrm>
            <a:off x="0" y="194993"/>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F5DB5F6-2BEE-31A7-DF6D-79F7B3E204AC}"/>
              </a:ext>
            </a:extLst>
          </p:cNvPr>
          <p:cNvSpPr txBox="1">
            <a:spLocks/>
          </p:cNvSpPr>
          <p:nvPr/>
        </p:nvSpPr>
        <p:spPr>
          <a:xfrm>
            <a:off x="-123958" y="239256"/>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6000" b="1" dirty="0">
                <a:solidFill>
                  <a:srgbClr val="002060"/>
                </a:solidFill>
                <a:latin typeface="Times New Roman" panose="02020603050405020304" pitchFamily="18" charset="0"/>
                <a:cs typeface="Times New Roman" panose="02020603050405020304" pitchFamily="18" charset="0"/>
              </a:rPr>
              <a:t>How To Fill Out – Teachers </a:t>
            </a:r>
            <a:endParaRPr kumimoji="0" lang="en-US" sz="6000" b="1" i="0" u="none" strike="noStrike" kern="1200" cap="none" spc="0" normalizeH="0" baseline="0" noProof="0" dirty="0">
              <a:solidFill>
                <a:srgbClr val="002060"/>
              </a:solidFill>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498D501-1B6F-DBEF-00C7-C102F8FC456A}"/>
              </a:ext>
            </a:extLst>
          </p:cNvPr>
          <p:cNvSpPr txBox="1"/>
          <p:nvPr/>
        </p:nvSpPr>
        <p:spPr>
          <a:xfrm>
            <a:off x="1038946" y="1610023"/>
            <a:ext cx="9918511" cy="954107"/>
          </a:xfrm>
          <a:prstGeom prst="rect">
            <a:avLst/>
          </a:prstGeom>
          <a:noFill/>
        </p:spPr>
        <p:txBody>
          <a:bodyPr wrap="square">
            <a:spAutoFit/>
          </a:bodyPr>
          <a:lstStyle/>
          <a:p>
            <a:pPr marL="0" marR="0" lvl="0" indent="-285750" algn="l" defTabSz="4572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During meal service, </a:t>
            </a:r>
            <a:r>
              <a:rPr kumimoji="0" lang="en-US" sz="2800" b="0" i="0" u="none" strike="noStrike" kern="1200" cap="none" spc="0" normalizeH="0" baseline="0" noProof="0" dirty="0">
                <a:ln>
                  <a:noFill/>
                </a:ln>
                <a:solidFill>
                  <a:schemeClr val="bg1"/>
                </a:solidFill>
                <a:effectLst/>
                <a:uLnTx/>
                <a:uFillTx/>
                <a:latin typeface="Calibri"/>
                <a:ea typeface="+mn-ea"/>
                <a:cs typeface="+mn-cs"/>
                <a:sym typeface="Wingdings" panose="05000000000000000000" pitchFamily="2" charset="2"/>
              </a:rPr>
              <a:t>teacher or designated person</a:t>
            </a:r>
            <a:r>
              <a:rPr kumimoji="0" lang="en-US" sz="2800" b="1" i="0" u="none" strike="noStrike" kern="1200" cap="none" spc="0" normalizeH="0" baseline="0" noProof="0" dirty="0">
                <a:ln>
                  <a:noFill/>
                </a:ln>
                <a:solidFill>
                  <a:schemeClr val="bg1"/>
                </a:solidFill>
                <a:effectLst/>
                <a:uLnTx/>
                <a:uFillTx/>
                <a:latin typeface="Calibri"/>
                <a:ea typeface="+mn-ea"/>
                <a:cs typeface="+mn-cs"/>
                <a:sym typeface="Wingdings" panose="05000000000000000000" pitchFamily="2" charset="2"/>
              </a:rPr>
              <a:t> </a:t>
            </a:r>
            <a:r>
              <a:rPr kumimoji="0" lang="en-US" sz="2800" b="0" i="0" u="none" strike="noStrike" kern="1200" cap="none" spc="0" normalizeH="0" baseline="0" noProof="0" dirty="0">
                <a:ln>
                  <a:noFill/>
                </a:ln>
                <a:solidFill>
                  <a:schemeClr val="bg1"/>
                </a:solidFill>
                <a:effectLst/>
                <a:uLnTx/>
                <a:uFillTx/>
                <a:latin typeface="Calibri"/>
                <a:ea typeface="+mn-ea"/>
                <a:cs typeface="+mn-cs"/>
              </a:rPr>
              <a:t>will immediately mark off the breakfast meals as they are served. </a:t>
            </a:r>
          </a:p>
        </p:txBody>
      </p:sp>
      <p:pic>
        <p:nvPicPr>
          <p:cNvPr id="10" name="Picture 9">
            <a:extLst>
              <a:ext uri="{FF2B5EF4-FFF2-40B4-BE49-F238E27FC236}">
                <a16:creationId xmlns:a16="http://schemas.microsoft.com/office/drawing/2014/main" id="{0D52B889-4109-6EB9-5C77-098C40B9251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2" b="-2436"/>
          <a:stretch/>
        </p:blipFill>
        <p:spPr>
          <a:xfrm>
            <a:off x="2869192" y="3043129"/>
            <a:ext cx="6679480" cy="2653649"/>
          </a:xfrm>
          <a:prstGeom prst="rect">
            <a:avLst/>
          </a:prstGeom>
          <a:ln>
            <a:noFill/>
          </a:ln>
          <a:effectLst/>
        </p:spPr>
      </p:pic>
      <p:cxnSp>
        <p:nvCxnSpPr>
          <p:cNvPr id="13" name="Straight Connector 12">
            <a:extLst>
              <a:ext uri="{FF2B5EF4-FFF2-40B4-BE49-F238E27FC236}">
                <a16:creationId xmlns:a16="http://schemas.microsoft.com/office/drawing/2014/main" id="{19BFC99C-7766-36BE-2815-5CB5D6EB9B32}"/>
              </a:ext>
            </a:extLst>
          </p:cNvPr>
          <p:cNvCxnSpPr>
            <a:cxnSpLocks/>
          </p:cNvCxnSpPr>
          <p:nvPr/>
        </p:nvCxnSpPr>
        <p:spPr>
          <a:xfrm flipV="1">
            <a:off x="3030746" y="4497992"/>
            <a:ext cx="232362" cy="9955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5DCFA94-D4E6-1998-A902-C974FC595EE2}"/>
              </a:ext>
            </a:extLst>
          </p:cNvPr>
          <p:cNvCxnSpPr>
            <a:cxnSpLocks/>
          </p:cNvCxnSpPr>
          <p:nvPr/>
        </p:nvCxnSpPr>
        <p:spPr>
          <a:xfrm flipV="1">
            <a:off x="3287495" y="4497243"/>
            <a:ext cx="188877" cy="9964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7C45C2C-40C6-5052-81D8-E852680AA353}"/>
              </a:ext>
            </a:extLst>
          </p:cNvPr>
          <p:cNvCxnSpPr>
            <a:cxnSpLocks/>
          </p:cNvCxnSpPr>
          <p:nvPr/>
        </p:nvCxnSpPr>
        <p:spPr>
          <a:xfrm flipV="1">
            <a:off x="3506889" y="4511850"/>
            <a:ext cx="175534" cy="9759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5642A29-4B36-6AF0-D52A-7BC0D29F2766}"/>
              </a:ext>
            </a:extLst>
          </p:cNvPr>
          <p:cNvCxnSpPr>
            <a:cxnSpLocks/>
          </p:cNvCxnSpPr>
          <p:nvPr/>
        </p:nvCxnSpPr>
        <p:spPr>
          <a:xfrm flipV="1">
            <a:off x="4923984" y="4492954"/>
            <a:ext cx="187276" cy="12580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759D177-119F-6B9D-C4F3-433728932D2B}"/>
              </a:ext>
            </a:extLst>
          </p:cNvPr>
          <p:cNvCxnSpPr>
            <a:cxnSpLocks/>
          </p:cNvCxnSpPr>
          <p:nvPr/>
        </p:nvCxnSpPr>
        <p:spPr>
          <a:xfrm flipV="1">
            <a:off x="5651275" y="4492954"/>
            <a:ext cx="170080" cy="13565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31391F9B-D5AA-5616-248C-323F7F8BCCDB}"/>
              </a:ext>
            </a:extLst>
          </p:cNvPr>
          <p:cNvCxnSpPr>
            <a:cxnSpLocks/>
          </p:cNvCxnSpPr>
          <p:nvPr/>
        </p:nvCxnSpPr>
        <p:spPr>
          <a:xfrm flipV="1">
            <a:off x="6126124" y="4492954"/>
            <a:ext cx="204370" cy="13150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E2DB84F-447A-74BE-DC10-D5765D63EAEB}"/>
              </a:ext>
            </a:extLst>
          </p:cNvPr>
          <p:cNvCxnSpPr>
            <a:cxnSpLocks/>
          </p:cNvCxnSpPr>
          <p:nvPr/>
        </p:nvCxnSpPr>
        <p:spPr>
          <a:xfrm flipV="1">
            <a:off x="6630668" y="4492954"/>
            <a:ext cx="193558" cy="1371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022552C9-0897-D5F2-1251-30A268DFB252}"/>
              </a:ext>
            </a:extLst>
          </p:cNvPr>
          <p:cNvCxnSpPr>
            <a:cxnSpLocks/>
          </p:cNvCxnSpPr>
          <p:nvPr/>
        </p:nvCxnSpPr>
        <p:spPr>
          <a:xfrm flipV="1">
            <a:off x="7147896" y="4492954"/>
            <a:ext cx="192775" cy="1371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AEB7FC2E-D02B-C36A-A5A4-E7D5A0E896F1}"/>
              </a:ext>
            </a:extLst>
          </p:cNvPr>
          <p:cNvCxnSpPr>
            <a:cxnSpLocks/>
          </p:cNvCxnSpPr>
          <p:nvPr/>
        </p:nvCxnSpPr>
        <p:spPr>
          <a:xfrm flipV="1">
            <a:off x="3287495" y="4690938"/>
            <a:ext cx="144988" cy="1313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0C3F759B-A10D-9795-0D47-A3B0049D8C89}"/>
              </a:ext>
            </a:extLst>
          </p:cNvPr>
          <p:cNvCxnSpPr>
            <a:cxnSpLocks/>
          </p:cNvCxnSpPr>
          <p:nvPr/>
        </p:nvCxnSpPr>
        <p:spPr>
          <a:xfrm flipV="1">
            <a:off x="3718589" y="4690938"/>
            <a:ext cx="132197" cy="13234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68A9A39D-F088-E334-4C84-1BCFA0904785}"/>
              </a:ext>
            </a:extLst>
          </p:cNvPr>
          <p:cNvCxnSpPr>
            <a:cxnSpLocks/>
          </p:cNvCxnSpPr>
          <p:nvPr/>
        </p:nvCxnSpPr>
        <p:spPr>
          <a:xfrm flipV="1">
            <a:off x="3697680" y="4505539"/>
            <a:ext cx="179315" cy="8507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9B2CFB84-F801-1D3B-46DD-7E5D29F17753}"/>
              </a:ext>
            </a:extLst>
          </p:cNvPr>
          <p:cNvCxnSpPr>
            <a:cxnSpLocks/>
          </p:cNvCxnSpPr>
          <p:nvPr/>
        </p:nvCxnSpPr>
        <p:spPr>
          <a:xfrm flipV="1">
            <a:off x="4104345" y="4492954"/>
            <a:ext cx="166521" cy="11784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D5329760-DB7B-9C16-14F5-42E67E1F9130}"/>
              </a:ext>
            </a:extLst>
          </p:cNvPr>
          <p:cNvCxnSpPr>
            <a:cxnSpLocks/>
          </p:cNvCxnSpPr>
          <p:nvPr/>
        </p:nvCxnSpPr>
        <p:spPr>
          <a:xfrm flipV="1">
            <a:off x="3898294" y="4499101"/>
            <a:ext cx="190369" cy="10425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D0F2F37-EEA2-A6B2-DA33-6CF811DB80A6}"/>
              </a:ext>
            </a:extLst>
          </p:cNvPr>
          <p:cNvCxnSpPr>
            <a:cxnSpLocks/>
          </p:cNvCxnSpPr>
          <p:nvPr/>
        </p:nvCxnSpPr>
        <p:spPr>
          <a:xfrm flipV="1">
            <a:off x="4514421" y="4492954"/>
            <a:ext cx="144370" cy="11513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1698C6DA-887B-623F-F5E9-BD98D68BD1D7}"/>
              </a:ext>
            </a:extLst>
          </p:cNvPr>
          <p:cNvCxnSpPr>
            <a:cxnSpLocks/>
          </p:cNvCxnSpPr>
          <p:nvPr/>
        </p:nvCxnSpPr>
        <p:spPr>
          <a:xfrm flipV="1">
            <a:off x="5152546" y="4492954"/>
            <a:ext cx="210041" cy="13565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AA4D857-7CF5-4C3A-C0DB-0F0BF9FB2B68}"/>
              </a:ext>
            </a:extLst>
          </p:cNvPr>
          <p:cNvCxnSpPr>
            <a:cxnSpLocks/>
          </p:cNvCxnSpPr>
          <p:nvPr/>
        </p:nvCxnSpPr>
        <p:spPr>
          <a:xfrm flipV="1">
            <a:off x="5882343" y="4492954"/>
            <a:ext cx="182793" cy="12626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4E30701-707F-FA83-B8BD-C3C848C510C5}"/>
              </a:ext>
            </a:extLst>
          </p:cNvPr>
          <p:cNvCxnSpPr>
            <a:cxnSpLocks/>
          </p:cNvCxnSpPr>
          <p:nvPr/>
        </p:nvCxnSpPr>
        <p:spPr>
          <a:xfrm flipV="1">
            <a:off x="6395905" y="4492954"/>
            <a:ext cx="176859" cy="13720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165834E5-DC49-5886-07A6-30D1544DB50A}"/>
              </a:ext>
            </a:extLst>
          </p:cNvPr>
          <p:cNvCxnSpPr>
            <a:cxnSpLocks/>
          </p:cNvCxnSpPr>
          <p:nvPr/>
        </p:nvCxnSpPr>
        <p:spPr>
          <a:xfrm flipV="1">
            <a:off x="3508822" y="4690938"/>
            <a:ext cx="148779" cy="14483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D2B2ED4E-1EB8-032D-9363-15E5DF1F356E}"/>
              </a:ext>
            </a:extLst>
          </p:cNvPr>
          <p:cNvCxnSpPr>
            <a:cxnSpLocks/>
          </p:cNvCxnSpPr>
          <p:nvPr/>
        </p:nvCxnSpPr>
        <p:spPr>
          <a:xfrm flipV="1">
            <a:off x="6891255" y="4492954"/>
            <a:ext cx="182137" cy="12580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1989D7DB-0692-E4F5-CE1A-04D6334BDD0E}"/>
              </a:ext>
            </a:extLst>
          </p:cNvPr>
          <p:cNvCxnSpPr>
            <a:cxnSpLocks/>
          </p:cNvCxnSpPr>
          <p:nvPr/>
        </p:nvCxnSpPr>
        <p:spPr>
          <a:xfrm flipV="1">
            <a:off x="7397062" y="4492954"/>
            <a:ext cx="218314" cy="12038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33986165-7199-2D1B-5837-60D63BA4920E}"/>
              </a:ext>
            </a:extLst>
          </p:cNvPr>
          <p:cNvCxnSpPr>
            <a:cxnSpLocks/>
          </p:cNvCxnSpPr>
          <p:nvPr/>
        </p:nvCxnSpPr>
        <p:spPr>
          <a:xfrm flipV="1">
            <a:off x="4317609" y="4492954"/>
            <a:ext cx="152236" cy="11187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98C65BEE-9004-941D-B497-DACF90E6453A}"/>
              </a:ext>
            </a:extLst>
          </p:cNvPr>
          <p:cNvCxnSpPr>
            <a:cxnSpLocks/>
          </p:cNvCxnSpPr>
          <p:nvPr/>
        </p:nvCxnSpPr>
        <p:spPr>
          <a:xfrm flipV="1">
            <a:off x="4724496" y="4492954"/>
            <a:ext cx="157075" cy="1371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86905010-FED6-A461-5A01-D568565511EC}"/>
              </a:ext>
            </a:extLst>
          </p:cNvPr>
          <p:cNvCxnSpPr>
            <a:cxnSpLocks/>
          </p:cNvCxnSpPr>
          <p:nvPr/>
        </p:nvCxnSpPr>
        <p:spPr>
          <a:xfrm flipV="1">
            <a:off x="5409629" y="4463119"/>
            <a:ext cx="192600" cy="14767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72369080-1366-06F3-E739-1AC131FC941E}"/>
              </a:ext>
            </a:extLst>
          </p:cNvPr>
          <p:cNvCxnSpPr>
            <a:cxnSpLocks/>
          </p:cNvCxnSpPr>
          <p:nvPr/>
        </p:nvCxnSpPr>
        <p:spPr>
          <a:xfrm flipV="1">
            <a:off x="3066922" y="4690938"/>
            <a:ext cx="172376" cy="1258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EC7CE516-2E7A-C1CA-6C95-77F0EBEA72FA}"/>
              </a:ext>
            </a:extLst>
          </p:cNvPr>
          <p:cNvSpPr txBox="1"/>
          <p:nvPr/>
        </p:nvSpPr>
        <p:spPr>
          <a:xfrm>
            <a:off x="8545657" y="4234532"/>
            <a:ext cx="460005" cy="261610"/>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Baguet Script" panose="00000500000000000000" pitchFamily="2" charset="0"/>
                <a:ea typeface="+mn-ea"/>
                <a:cs typeface="+mn-cs"/>
              </a:rPr>
              <a:t>30</a:t>
            </a:r>
          </a:p>
        </p:txBody>
      </p:sp>
      <p:sp>
        <p:nvSpPr>
          <p:cNvPr id="39" name="TextBox 38">
            <a:extLst>
              <a:ext uri="{FF2B5EF4-FFF2-40B4-BE49-F238E27FC236}">
                <a16:creationId xmlns:a16="http://schemas.microsoft.com/office/drawing/2014/main" id="{778EA956-33F1-C9F2-5057-2288B7E57F43}"/>
              </a:ext>
            </a:extLst>
          </p:cNvPr>
          <p:cNvSpPr txBox="1"/>
          <p:nvPr/>
        </p:nvSpPr>
        <p:spPr>
          <a:xfrm>
            <a:off x="5210000" y="5314551"/>
            <a:ext cx="460005" cy="261610"/>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Baguet Script" panose="00000500000000000000" pitchFamily="2" charset="0"/>
                <a:ea typeface="+mn-ea"/>
                <a:cs typeface="+mn-cs"/>
              </a:rPr>
              <a:t>20</a:t>
            </a:r>
          </a:p>
        </p:txBody>
      </p:sp>
      <p:sp>
        <p:nvSpPr>
          <p:cNvPr id="40" name="TextBox 39">
            <a:extLst>
              <a:ext uri="{FF2B5EF4-FFF2-40B4-BE49-F238E27FC236}">
                <a16:creationId xmlns:a16="http://schemas.microsoft.com/office/drawing/2014/main" id="{F7D42E7A-77DD-9089-F8E5-634A54EC7330}"/>
              </a:ext>
            </a:extLst>
          </p:cNvPr>
          <p:cNvSpPr txBox="1"/>
          <p:nvPr/>
        </p:nvSpPr>
        <p:spPr>
          <a:xfrm>
            <a:off x="6603161" y="5307492"/>
            <a:ext cx="460005" cy="261610"/>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Baguet Script" panose="00000500000000000000" pitchFamily="2" charset="0"/>
                <a:ea typeface="+mn-ea"/>
                <a:cs typeface="+mn-cs"/>
              </a:rPr>
              <a:t>5</a:t>
            </a:r>
          </a:p>
        </p:txBody>
      </p:sp>
      <p:sp>
        <p:nvSpPr>
          <p:cNvPr id="41" name="TextBox 40">
            <a:extLst>
              <a:ext uri="{FF2B5EF4-FFF2-40B4-BE49-F238E27FC236}">
                <a16:creationId xmlns:a16="http://schemas.microsoft.com/office/drawing/2014/main" id="{F6CD937C-505B-5F3D-6886-11962F8AD568}"/>
              </a:ext>
            </a:extLst>
          </p:cNvPr>
          <p:cNvSpPr txBox="1"/>
          <p:nvPr/>
        </p:nvSpPr>
        <p:spPr>
          <a:xfrm>
            <a:off x="9038707" y="4634114"/>
            <a:ext cx="204370" cy="261610"/>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Baguet Script" panose="00000500000000000000" pitchFamily="2" charset="0"/>
                <a:ea typeface="+mn-ea"/>
                <a:cs typeface="+mn-cs"/>
              </a:rPr>
              <a:t>1</a:t>
            </a:r>
          </a:p>
        </p:txBody>
      </p:sp>
      <p:grpSp>
        <p:nvGrpSpPr>
          <p:cNvPr id="2" name="Group 1">
            <a:extLst>
              <a:ext uri="{FF2B5EF4-FFF2-40B4-BE49-F238E27FC236}">
                <a16:creationId xmlns:a16="http://schemas.microsoft.com/office/drawing/2014/main" id="{A5C498DA-517A-741D-B6EA-0ECE88DDAC91}"/>
              </a:ext>
            </a:extLst>
          </p:cNvPr>
          <p:cNvGrpSpPr/>
          <p:nvPr/>
        </p:nvGrpSpPr>
        <p:grpSpPr>
          <a:xfrm>
            <a:off x="135158" y="3217761"/>
            <a:ext cx="4090906" cy="1938992"/>
            <a:chOff x="135158" y="3217761"/>
            <a:chExt cx="4090906" cy="1938992"/>
          </a:xfrm>
        </p:grpSpPr>
        <p:sp>
          <p:nvSpPr>
            <p:cNvPr id="9" name="TextBox 8">
              <a:extLst>
                <a:ext uri="{FF2B5EF4-FFF2-40B4-BE49-F238E27FC236}">
                  <a16:creationId xmlns:a16="http://schemas.microsoft.com/office/drawing/2014/main" id="{BE200454-CF44-FD3A-6062-11E00DD1B826}"/>
                </a:ext>
              </a:extLst>
            </p:cNvPr>
            <p:cNvSpPr txBox="1"/>
            <p:nvPr/>
          </p:nvSpPr>
          <p:spPr>
            <a:xfrm>
              <a:off x="135158" y="3217761"/>
              <a:ext cx="3104140" cy="1938992"/>
            </a:xfrm>
            <a:prstGeom prst="rect">
              <a:avLst/>
            </a:prstGeom>
            <a:solidFill>
              <a:srgbClr val="FFC000"/>
            </a:solidFill>
            <a:ln>
              <a:solidFill>
                <a:schemeClr val="bg1"/>
              </a:solidFill>
            </a:ln>
            <a:effectLst/>
          </p:spPr>
          <p:txBody>
            <a:bodyPr wrap="square">
              <a:spAutoFit/>
            </a:bodyPr>
            <a:lstStyle/>
            <a:p>
              <a:pPr marL="0" marR="0" lvl="2"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a:ea typeface="+mn-ea"/>
                  <a:cs typeface="+mn-cs"/>
                </a:rPr>
                <a:t>Cross off each number on the form after a child receives a complete reimbursable meal and write the total amount served</a:t>
              </a:r>
            </a:p>
          </p:txBody>
        </p:sp>
        <p:cxnSp>
          <p:nvCxnSpPr>
            <p:cNvPr id="42" name="Straight Arrow Connector 41">
              <a:extLst>
                <a:ext uri="{FF2B5EF4-FFF2-40B4-BE49-F238E27FC236}">
                  <a16:creationId xmlns:a16="http://schemas.microsoft.com/office/drawing/2014/main" id="{53D1E89A-6365-F2C0-BC37-4C614C08DF31}"/>
                </a:ext>
              </a:extLst>
            </p:cNvPr>
            <p:cNvCxnSpPr>
              <a:stCxn id="9" idx="3"/>
            </p:cNvCxnSpPr>
            <p:nvPr/>
          </p:nvCxnSpPr>
          <p:spPr>
            <a:xfrm>
              <a:off x="3239298" y="4187257"/>
              <a:ext cx="986766" cy="324593"/>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pSp>
      <p:grpSp>
        <p:nvGrpSpPr>
          <p:cNvPr id="3" name="Group 2">
            <a:extLst>
              <a:ext uri="{FF2B5EF4-FFF2-40B4-BE49-F238E27FC236}">
                <a16:creationId xmlns:a16="http://schemas.microsoft.com/office/drawing/2014/main" id="{20BC2CDC-535E-8A6E-DB8B-1F217D1F246C}"/>
              </a:ext>
            </a:extLst>
          </p:cNvPr>
          <p:cNvGrpSpPr/>
          <p:nvPr/>
        </p:nvGrpSpPr>
        <p:grpSpPr>
          <a:xfrm>
            <a:off x="386737" y="5448917"/>
            <a:ext cx="6242203" cy="1041050"/>
            <a:chOff x="386737" y="5448917"/>
            <a:chExt cx="6242203" cy="1041050"/>
          </a:xfrm>
        </p:grpSpPr>
        <p:sp>
          <p:nvSpPr>
            <p:cNvPr id="12" name="TextBox 11">
              <a:extLst>
                <a:ext uri="{FF2B5EF4-FFF2-40B4-BE49-F238E27FC236}">
                  <a16:creationId xmlns:a16="http://schemas.microsoft.com/office/drawing/2014/main" id="{8EC9FBAA-29BA-1280-1AB9-83467B543511}"/>
                </a:ext>
              </a:extLst>
            </p:cNvPr>
            <p:cNvSpPr txBox="1"/>
            <p:nvPr/>
          </p:nvSpPr>
          <p:spPr>
            <a:xfrm>
              <a:off x="386737" y="5484127"/>
              <a:ext cx="3017520" cy="1005840"/>
            </a:xfrm>
            <a:prstGeom prst="rect">
              <a:avLst/>
            </a:prstGeom>
            <a:solidFill>
              <a:srgbClr val="FFC000"/>
            </a:solidFill>
            <a:ln>
              <a:solidFill>
                <a:schemeClr val="bg1"/>
              </a:solidFill>
            </a:ln>
            <a:effectLst/>
          </p:spPr>
          <p:txBody>
            <a:bodyPr wrap="square">
              <a:spAutoFit/>
            </a:bodyPr>
            <a:lstStyle/>
            <a:p>
              <a:pPr marL="0" marR="0" lvl="2"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a:ea typeface="+mn-ea"/>
                  <a:cs typeface="+mn-cs"/>
                </a:rPr>
                <a:t>To reduce waste, order the amount needed for the next service day.</a:t>
              </a:r>
            </a:p>
          </p:txBody>
        </p:sp>
        <p:cxnSp>
          <p:nvCxnSpPr>
            <p:cNvPr id="43" name="Straight Arrow Connector 42">
              <a:extLst>
                <a:ext uri="{FF2B5EF4-FFF2-40B4-BE49-F238E27FC236}">
                  <a16:creationId xmlns:a16="http://schemas.microsoft.com/office/drawing/2014/main" id="{7089AB2F-7227-354B-A8ED-DC5EF1931DBF}"/>
                </a:ext>
              </a:extLst>
            </p:cNvPr>
            <p:cNvCxnSpPr>
              <a:cxnSpLocks/>
            </p:cNvCxnSpPr>
            <p:nvPr/>
          </p:nvCxnSpPr>
          <p:spPr>
            <a:xfrm flipV="1">
              <a:off x="3404257" y="5477188"/>
              <a:ext cx="1791358" cy="284956"/>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9FB0C352-F4B9-07CB-4B72-0E797787EE32}"/>
                </a:ext>
              </a:extLst>
            </p:cNvPr>
            <p:cNvCxnSpPr>
              <a:cxnSpLocks/>
            </p:cNvCxnSpPr>
            <p:nvPr/>
          </p:nvCxnSpPr>
          <p:spPr>
            <a:xfrm flipV="1">
              <a:off x="3404257" y="5448917"/>
              <a:ext cx="3224683" cy="31322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pSp>
      <p:grpSp>
        <p:nvGrpSpPr>
          <p:cNvPr id="6" name="Group 5">
            <a:extLst>
              <a:ext uri="{FF2B5EF4-FFF2-40B4-BE49-F238E27FC236}">
                <a16:creationId xmlns:a16="http://schemas.microsoft.com/office/drawing/2014/main" id="{376E78F0-C031-9645-9C48-0079C03147B0}"/>
              </a:ext>
            </a:extLst>
          </p:cNvPr>
          <p:cNvGrpSpPr/>
          <p:nvPr/>
        </p:nvGrpSpPr>
        <p:grpSpPr>
          <a:xfrm>
            <a:off x="9322808" y="4733193"/>
            <a:ext cx="2745234" cy="1607251"/>
            <a:chOff x="9322808" y="4733193"/>
            <a:chExt cx="2745234" cy="1607251"/>
          </a:xfrm>
        </p:grpSpPr>
        <p:cxnSp>
          <p:nvCxnSpPr>
            <p:cNvPr id="46" name="Straight Arrow Connector 45">
              <a:extLst>
                <a:ext uri="{FF2B5EF4-FFF2-40B4-BE49-F238E27FC236}">
                  <a16:creationId xmlns:a16="http://schemas.microsoft.com/office/drawing/2014/main" id="{57AB5A1C-80F3-0CD5-E3A4-3B65E3D63F25}"/>
                </a:ext>
              </a:extLst>
            </p:cNvPr>
            <p:cNvCxnSpPr>
              <a:cxnSpLocks/>
              <a:stCxn id="47" idx="0"/>
            </p:cNvCxnSpPr>
            <p:nvPr/>
          </p:nvCxnSpPr>
          <p:spPr>
            <a:xfrm flipH="1" flipV="1">
              <a:off x="9322808" y="4733193"/>
              <a:ext cx="1616640" cy="283812"/>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64A27B73-22A5-7D2D-07E1-FAA4B5438641}"/>
                </a:ext>
              </a:extLst>
            </p:cNvPr>
            <p:cNvSpPr txBox="1"/>
            <p:nvPr/>
          </p:nvSpPr>
          <p:spPr>
            <a:xfrm>
              <a:off x="9810854" y="5017005"/>
              <a:ext cx="2257188" cy="1323439"/>
            </a:xfrm>
            <a:prstGeom prst="rect">
              <a:avLst/>
            </a:prstGeom>
            <a:solidFill>
              <a:srgbClr val="FFC000"/>
            </a:solidFill>
            <a:ln>
              <a:solidFill>
                <a:schemeClr val="bg1"/>
              </a:solidFill>
            </a:ln>
            <a:effectLst/>
          </p:spPr>
          <p:txBody>
            <a:bodyPr wrap="square">
              <a:spAutoFit/>
            </a:bodyPr>
            <a:lstStyle/>
            <a:p>
              <a:pPr marL="0" marR="0" lvl="2"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a:ea typeface="+mn-ea"/>
                  <a:cs typeface="+mn-cs"/>
                </a:rPr>
                <a:t>An adult meal will be provided, mark a “1” to indicate a meal was taken. </a:t>
              </a:r>
            </a:p>
          </p:txBody>
        </p:sp>
      </p:grpSp>
      <p:grpSp>
        <p:nvGrpSpPr>
          <p:cNvPr id="8" name="Group 7">
            <a:extLst>
              <a:ext uri="{FF2B5EF4-FFF2-40B4-BE49-F238E27FC236}">
                <a16:creationId xmlns:a16="http://schemas.microsoft.com/office/drawing/2014/main" id="{559644C5-E985-9E4C-9A63-626872A74CE0}"/>
              </a:ext>
            </a:extLst>
          </p:cNvPr>
          <p:cNvGrpSpPr/>
          <p:nvPr/>
        </p:nvGrpSpPr>
        <p:grpSpPr>
          <a:xfrm>
            <a:off x="8837892" y="3169515"/>
            <a:ext cx="3183988" cy="1323439"/>
            <a:chOff x="8837892" y="3169515"/>
            <a:chExt cx="3183988" cy="1323439"/>
          </a:xfrm>
        </p:grpSpPr>
        <p:sp>
          <p:nvSpPr>
            <p:cNvPr id="11" name="TextBox 10">
              <a:extLst>
                <a:ext uri="{FF2B5EF4-FFF2-40B4-BE49-F238E27FC236}">
                  <a16:creationId xmlns:a16="http://schemas.microsoft.com/office/drawing/2014/main" id="{43946214-A42F-7D3C-6F61-B82255089144}"/>
                </a:ext>
              </a:extLst>
            </p:cNvPr>
            <p:cNvSpPr txBox="1"/>
            <p:nvPr/>
          </p:nvSpPr>
          <p:spPr>
            <a:xfrm>
              <a:off x="9562323" y="3169515"/>
              <a:ext cx="2459557" cy="1323439"/>
            </a:xfrm>
            <a:prstGeom prst="rect">
              <a:avLst/>
            </a:prstGeom>
            <a:solidFill>
              <a:srgbClr val="FFC000"/>
            </a:solidFill>
            <a:ln>
              <a:solidFill>
                <a:schemeClr val="bg1"/>
              </a:solidFill>
            </a:ln>
            <a:effectLst/>
          </p:spPr>
          <p:txBody>
            <a:bodyPr wrap="square">
              <a:spAutoFit/>
            </a:bodyPr>
            <a:lstStyle/>
            <a:p>
              <a:pPr marL="0" marR="0" lvl="2"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a:ea typeface="+mn-ea"/>
                  <a:cs typeface="+mn-cs"/>
                </a:rPr>
                <a:t>Provide class attendance to assist in packing of BIC bags.</a:t>
              </a:r>
            </a:p>
          </p:txBody>
        </p:sp>
        <p:cxnSp>
          <p:nvCxnSpPr>
            <p:cNvPr id="48" name="Straight Arrow Connector 47">
              <a:extLst>
                <a:ext uri="{FF2B5EF4-FFF2-40B4-BE49-F238E27FC236}">
                  <a16:creationId xmlns:a16="http://schemas.microsoft.com/office/drawing/2014/main" id="{4155EF71-019A-596B-604A-9AB1DFC11D13}"/>
                </a:ext>
              </a:extLst>
            </p:cNvPr>
            <p:cNvCxnSpPr>
              <a:cxnSpLocks/>
              <a:stCxn id="11" idx="1"/>
            </p:cNvCxnSpPr>
            <p:nvPr/>
          </p:nvCxnSpPr>
          <p:spPr>
            <a:xfrm flipH="1">
              <a:off x="8837892" y="3831235"/>
              <a:ext cx="724431" cy="504933"/>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pSp>
      <p:grpSp>
        <p:nvGrpSpPr>
          <p:cNvPr id="5" name="Group 4">
            <a:extLst>
              <a:ext uri="{FF2B5EF4-FFF2-40B4-BE49-F238E27FC236}">
                <a16:creationId xmlns:a16="http://schemas.microsoft.com/office/drawing/2014/main" id="{67DE790A-1B2D-D65C-BDDD-A2B3BB44CFCE}"/>
              </a:ext>
            </a:extLst>
          </p:cNvPr>
          <p:cNvGrpSpPr/>
          <p:nvPr/>
        </p:nvGrpSpPr>
        <p:grpSpPr>
          <a:xfrm>
            <a:off x="6634049" y="5414030"/>
            <a:ext cx="3017520" cy="1357329"/>
            <a:chOff x="4571894" y="5366563"/>
            <a:chExt cx="3017520" cy="1357329"/>
          </a:xfrm>
        </p:grpSpPr>
        <p:cxnSp>
          <p:nvCxnSpPr>
            <p:cNvPr id="45" name="Straight Arrow Connector 44">
              <a:extLst>
                <a:ext uri="{FF2B5EF4-FFF2-40B4-BE49-F238E27FC236}">
                  <a16:creationId xmlns:a16="http://schemas.microsoft.com/office/drawing/2014/main" id="{B8FB244C-2BED-117C-483D-20DB26C5D569}"/>
                </a:ext>
              </a:extLst>
            </p:cNvPr>
            <p:cNvCxnSpPr>
              <a:cxnSpLocks/>
              <a:stCxn id="49" idx="0"/>
            </p:cNvCxnSpPr>
            <p:nvPr/>
          </p:nvCxnSpPr>
          <p:spPr>
            <a:xfrm flipV="1">
              <a:off x="6080654" y="5366563"/>
              <a:ext cx="704319" cy="35148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57B8E6C8-EE37-8075-6763-2725229E9A48}"/>
                </a:ext>
              </a:extLst>
            </p:cNvPr>
            <p:cNvSpPr txBox="1"/>
            <p:nvPr/>
          </p:nvSpPr>
          <p:spPr>
            <a:xfrm>
              <a:off x="4571894" y="5718052"/>
              <a:ext cx="3017520" cy="1005840"/>
            </a:xfrm>
            <a:prstGeom prst="rect">
              <a:avLst/>
            </a:prstGeom>
            <a:solidFill>
              <a:srgbClr val="FFC000"/>
            </a:solidFill>
            <a:ln>
              <a:solidFill>
                <a:schemeClr val="bg1"/>
              </a:solidFill>
            </a:ln>
            <a:effectLst/>
          </p:spPr>
          <p:txBody>
            <a:bodyPr wrap="square">
              <a:spAutoFit/>
            </a:bodyPr>
            <a:lstStyle/>
            <a:p>
              <a:pPr marL="0" marR="0" lvl="2"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a:ea typeface="+mn-ea"/>
                  <a:cs typeface="+mn-cs"/>
                </a:rPr>
                <a:t>Teacher will sign after confirming the </a:t>
              </a:r>
            </a:p>
            <a:p>
              <a:pPr marL="0" marR="0" lvl="2"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a:ea typeface="+mn-ea"/>
                  <a:cs typeface="+mn-cs"/>
                </a:rPr>
                <a:t>amount needed.</a:t>
              </a:r>
            </a:p>
          </p:txBody>
        </p:sp>
      </p:grpSp>
      <p:sp>
        <p:nvSpPr>
          <p:cNvPr id="50" name="TextBox 49">
            <a:extLst>
              <a:ext uri="{FF2B5EF4-FFF2-40B4-BE49-F238E27FC236}">
                <a16:creationId xmlns:a16="http://schemas.microsoft.com/office/drawing/2014/main" id="{DCE17A4F-ECA9-46A4-BF3F-7F404E4A267D}"/>
              </a:ext>
            </a:extLst>
          </p:cNvPr>
          <p:cNvSpPr txBox="1"/>
          <p:nvPr/>
        </p:nvSpPr>
        <p:spPr>
          <a:xfrm>
            <a:off x="8494968" y="5192422"/>
            <a:ext cx="935546" cy="230832"/>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Baguet Script" panose="00000500000000000000" pitchFamily="2" charset="0"/>
                <a:ea typeface="+mn-ea"/>
                <a:cs typeface="+mn-cs"/>
              </a:rPr>
              <a:t>Kobe B. Bryant</a:t>
            </a:r>
          </a:p>
        </p:txBody>
      </p:sp>
      <p:sp>
        <p:nvSpPr>
          <p:cNvPr id="98" name="TextBox 97">
            <a:extLst>
              <a:ext uri="{FF2B5EF4-FFF2-40B4-BE49-F238E27FC236}">
                <a16:creationId xmlns:a16="http://schemas.microsoft.com/office/drawing/2014/main" id="{8089096A-0144-F00E-C676-EFE29EC0EA6D}"/>
              </a:ext>
            </a:extLst>
          </p:cNvPr>
          <p:cNvSpPr txBox="1"/>
          <p:nvPr/>
        </p:nvSpPr>
        <p:spPr>
          <a:xfrm>
            <a:off x="7938861" y="5477067"/>
            <a:ext cx="184731" cy="369332"/>
          </a:xfrm>
          <a:prstGeom prst="rect">
            <a:avLst/>
          </a:prstGeom>
          <a:noFill/>
        </p:spPr>
        <p:txBody>
          <a:bodyPr wrap="none" rtlCol="0">
            <a:spAutoFit/>
          </a:bodyPr>
          <a:lstStyle/>
          <a:p>
            <a:endParaRPr lang="en-US" dirty="0"/>
          </a:p>
        </p:txBody>
      </p:sp>
      <p:sp>
        <p:nvSpPr>
          <p:cNvPr id="99" name="TextBox 98">
            <a:extLst>
              <a:ext uri="{FF2B5EF4-FFF2-40B4-BE49-F238E27FC236}">
                <a16:creationId xmlns:a16="http://schemas.microsoft.com/office/drawing/2014/main" id="{C5EC556A-F40F-9D19-E920-78743BF4EE95}"/>
              </a:ext>
            </a:extLst>
          </p:cNvPr>
          <p:cNvSpPr txBox="1"/>
          <p:nvPr/>
        </p:nvSpPr>
        <p:spPr>
          <a:xfrm>
            <a:off x="8010813" y="5292449"/>
            <a:ext cx="264816" cy="276999"/>
          </a:xfrm>
          <a:prstGeom prst="rect">
            <a:avLst/>
          </a:prstGeom>
          <a:noFill/>
        </p:spPr>
        <p:txBody>
          <a:bodyPr wrap="none" rtlCol="0">
            <a:spAutoFit/>
          </a:bodyPr>
          <a:lstStyle/>
          <a:p>
            <a:r>
              <a:rPr lang="en-US" sz="1200" dirty="0">
                <a:solidFill>
                  <a:srgbClr val="000000"/>
                </a:solidFill>
                <a:latin typeface="Baguet Script" panose="00000500000000000000" pitchFamily="2" charset="0"/>
              </a:rPr>
              <a:t>0</a:t>
            </a:r>
          </a:p>
        </p:txBody>
      </p:sp>
      <p:cxnSp>
        <p:nvCxnSpPr>
          <p:cNvPr id="100" name="Straight Arrow Connector 99">
            <a:extLst>
              <a:ext uri="{FF2B5EF4-FFF2-40B4-BE49-F238E27FC236}">
                <a16:creationId xmlns:a16="http://schemas.microsoft.com/office/drawing/2014/main" id="{274AB50B-6C87-8F94-1365-127294AAD56B}"/>
              </a:ext>
            </a:extLst>
          </p:cNvPr>
          <p:cNvCxnSpPr>
            <a:cxnSpLocks/>
            <a:endCxn id="99" idx="1"/>
          </p:cNvCxnSpPr>
          <p:nvPr/>
        </p:nvCxnSpPr>
        <p:spPr>
          <a:xfrm flipV="1">
            <a:off x="3426837" y="5430949"/>
            <a:ext cx="4583976" cy="34533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a:extLst>
              <a:ext uri="{FF2B5EF4-FFF2-40B4-BE49-F238E27FC236}">
                <a16:creationId xmlns:a16="http://schemas.microsoft.com/office/drawing/2014/main" id="{9B3EFC79-FCAF-17FA-4193-7599157E2329}"/>
              </a:ext>
            </a:extLst>
          </p:cNvPr>
          <p:cNvCxnSpPr>
            <a:cxnSpLocks/>
          </p:cNvCxnSpPr>
          <p:nvPr/>
        </p:nvCxnSpPr>
        <p:spPr>
          <a:xfrm>
            <a:off x="3224642" y="4053049"/>
            <a:ext cx="5728062" cy="50702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04" name="TextBox 103">
            <a:extLst>
              <a:ext uri="{FF2B5EF4-FFF2-40B4-BE49-F238E27FC236}">
                <a16:creationId xmlns:a16="http://schemas.microsoft.com/office/drawing/2014/main" id="{AF436BF6-6E07-CC32-7BB6-BA8728991090}"/>
              </a:ext>
            </a:extLst>
          </p:cNvPr>
          <p:cNvSpPr txBox="1"/>
          <p:nvPr/>
        </p:nvSpPr>
        <p:spPr>
          <a:xfrm>
            <a:off x="9005456" y="4421576"/>
            <a:ext cx="348172" cy="276999"/>
          </a:xfrm>
          <a:prstGeom prst="rect">
            <a:avLst/>
          </a:prstGeom>
          <a:noFill/>
        </p:spPr>
        <p:txBody>
          <a:bodyPr wrap="none" rtlCol="0">
            <a:spAutoFit/>
          </a:bodyPr>
          <a:lstStyle/>
          <a:p>
            <a:r>
              <a:rPr lang="en-US" sz="1200" dirty="0">
                <a:solidFill>
                  <a:srgbClr val="000000"/>
                </a:solidFill>
                <a:latin typeface="Baguet Script" panose="00000500000000000000" pitchFamily="2" charset="0"/>
              </a:rPr>
              <a:t>24</a:t>
            </a:r>
          </a:p>
        </p:txBody>
      </p:sp>
      <p:sp>
        <p:nvSpPr>
          <p:cNvPr id="53" name="TextBox 52">
            <a:extLst>
              <a:ext uri="{FF2B5EF4-FFF2-40B4-BE49-F238E27FC236}">
                <a16:creationId xmlns:a16="http://schemas.microsoft.com/office/drawing/2014/main" id="{3387BB72-5E4E-CF4D-9C5A-AFD917AFF63A}"/>
              </a:ext>
            </a:extLst>
          </p:cNvPr>
          <p:cNvSpPr txBox="1"/>
          <p:nvPr/>
        </p:nvSpPr>
        <p:spPr>
          <a:xfrm>
            <a:off x="3540807" y="3629782"/>
            <a:ext cx="1863011" cy="261610"/>
          </a:xfrm>
          <a:prstGeom prst="rect">
            <a:avLst/>
          </a:prstGeom>
          <a:noFill/>
        </p:spPr>
        <p:txBody>
          <a:bodyPr wrap="none" rtlCol="0">
            <a:spAutoFit/>
          </a:bodyPr>
          <a:lstStyle/>
          <a:p>
            <a:r>
              <a:rPr lang="en-US" sz="1100" b="1" dirty="0">
                <a:solidFill>
                  <a:srgbClr val="000000"/>
                </a:solidFill>
                <a:latin typeface="Bradley Hand ITC" panose="03070402050302030203" pitchFamily="66" charset="0"/>
              </a:rPr>
              <a:t>Beyonce Training Academy</a:t>
            </a:r>
          </a:p>
        </p:txBody>
      </p:sp>
      <p:sp>
        <p:nvSpPr>
          <p:cNvPr id="54" name="TextBox 53">
            <a:extLst>
              <a:ext uri="{FF2B5EF4-FFF2-40B4-BE49-F238E27FC236}">
                <a16:creationId xmlns:a16="http://schemas.microsoft.com/office/drawing/2014/main" id="{38D92D56-928F-711F-92F0-8446F26328AF}"/>
              </a:ext>
            </a:extLst>
          </p:cNvPr>
          <p:cNvSpPr txBox="1"/>
          <p:nvPr/>
        </p:nvSpPr>
        <p:spPr>
          <a:xfrm>
            <a:off x="4187605" y="3866963"/>
            <a:ext cx="1210588" cy="261610"/>
          </a:xfrm>
          <a:prstGeom prst="rect">
            <a:avLst/>
          </a:prstGeom>
          <a:noFill/>
        </p:spPr>
        <p:txBody>
          <a:bodyPr wrap="none" rtlCol="0">
            <a:spAutoFit/>
          </a:bodyPr>
          <a:lstStyle/>
          <a:p>
            <a:r>
              <a:rPr lang="en-US" sz="1100" b="1" dirty="0">
                <a:solidFill>
                  <a:srgbClr val="000000"/>
                </a:solidFill>
                <a:latin typeface="Bradley Hand ITC" panose="03070402050302030203" pitchFamily="66" charset="0"/>
              </a:rPr>
              <a:t>Solange Knowles</a:t>
            </a:r>
          </a:p>
        </p:txBody>
      </p:sp>
      <p:sp>
        <p:nvSpPr>
          <p:cNvPr id="55" name="TextBox 54">
            <a:extLst>
              <a:ext uri="{FF2B5EF4-FFF2-40B4-BE49-F238E27FC236}">
                <a16:creationId xmlns:a16="http://schemas.microsoft.com/office/drawing/2014/main" id="{0C8ECD35-2D37-BDAA-512C-66EFB3FE708E}"/>
              </a:ext>
            </a:extLst>
          </p:cNvPr>
          <p:cNvSpPr txBox="1"/>
          <p:nvPr/>
        </p:nvSpPr>
        <p:spPr>
          <a:xfrm>
            <a:off x="8437637" y="3639640"/>
            <a:ext cx="405880" cy="261610"/>
          </a:xfrm>
          <a:prstGeom prst="rect">
            <a:avLst/>
          </a:prstGeom>
          <a:noFill/>
        </p:spPr>
        <p:txBody>
          <a:bodyPr wrap="none" rtlCol="0">
            <a:spAutoFit/>
          </a:bodyPr>
          <a:lstStyle/>
          <a:p>
            <a:r>
              <a:rPr lang="en-US" sz="1100" dirty="0">
                <a:solidFill>
                  <a:srgbClr val="000000"/>
                </a:solidFill>
                <a:latin typeface="Bradley Hand ITC" panose="03070402050302030203" pitchFamily="66" charset="0"/>
              </a:rPr>
              <a:t>808</a:t>
            </a:r>
          </a:p>
        </p:txBody>
      </p:sp>
      <p:sp>
        <p:nvSpPr>
          <p:cNvPr id="56" name="TextBox 55">
            <a:extLst>
              <a:ext uri="{FF2B5EF4-FFF2-40B4-BE49-F238E27FC236}">
                <a16:creationId xmlns:a16="http://schemas.microsoft.com/office/drawing/2014/main" id="{A8C09C23-31B9-4558-0DDF-30EE02B068C2}"/>
              </a:ext>
            </a:extLst>
          </p:cNvPr>
          <p:cNvSpPr txBox="1"/>
          <p:nvPr/>
        </p:nvSpPr>
        <p:spPr>
          <a:xfrm>
            <a:off x="8407198" y="3839186"/>
            <a:ext cx="333746" cy="261610"/>
          </a:xfrm>
          <a:prstGeom prst="rect">
            <a:avLst/>
          </a:prstGeom>
          <a:noFill/>
        </p:spPr>
        <p:txBody>
          <a:bodyPr wrap="none" rtlCol="0">
            <a:spAutoFit/>
          </a:bodyPr>
          <a:lstStyle/>
          <a:p>
            <a:r>
              <a:rPr lang="en-US" sz="1100" dirty="0">
                <a:solidFill>
                  <a:srgbClr val="000000"/>
                </a:solidFill>
                <a:latin typeface="Bradley Hand ITC" panose="03070402050302030203" pitchFamily="66" charset="0"/>
              </a:rPr>
              <a:t>15</a:t>
            </a:r>
          </a:p>
        </p:txBody>
      </p:sp>
      <p:sp>
        <p:nvSpPr>
          <p:cNvPr id="57" name="TextBox 56">
            <a:extLst>
              <a:ext uri="{FF2B5EF4-FFF2-40B4-BE49-F238E27FC236}">
                <a16:creationId xmlns:a16="http://schemas.microsoft.com/office/drawing/2014/main" id="{4BC7F6B8-3743-8C65-4A92-446900E0D916}"/>
              </a:ext>
            </a:extLst>
          </p:cNvPr>
          <p:cNvSpPr txBox="1"/>
          <p:nvPr/>
        </p:nvSpPr>
        <p:spPr>
          <a:xfrm>
            <a:off x="4826018" y="5029269"/>
            <a:ext cx="824265" cy="369332"/>
          </a:xfrm>
          <a:prstGeom prst="rect">
            <a:avLst/>
          </a:prstGeom>
          <a:noFill/>
        </p:spPr>
        <p:txBody>
          <a:bodyPr wrap="none" rtlCol="0">
            <a:spAutoFit/>
          </a:bodyPr>
          <a:lstStyle/>
          <a:p>
            <a:r>
              <a:rPr lang="en-US" sz="900" b="1" dirty="0">
                <a:solidFill>
                  <a:srgbClr val="000000"/>
                </a:solidFill>
                <a:latin typeface="Bradley Hand ITC" panose="03070402050302030203" pitchFamily="66" charset="0"/>
              </a:rPr>
              <a:t>Egg &amp; cheese </a:t>
            </a:r>
          </a:p>
          <a:p>
            <a:r>
              <a:rPr lang="en-US" sz="900" b="1" dirty="0">
                <a:solidFill>
                  <a:srgbClr val="000000"/>
                </a:solidFill>
                <a:latin typeface="Bradley Hand ITC" panose="03070402050302030203" pitchFamily="66" charset="0"/>
              </a:rPr>
              <a:t>croissant</a:t>
            </a:r>
          </a:p>
        </p:txBody>
      </p:sp>
      <p:sp>
        <p:nvSpPr>
          <p:cNvPr id="58" name="TextBox 57">
            <a:extLst>
              <a:ext uri="{FF2B5EF4-FFF2-40B4-BE49-F238E27FC236}">
                <a16:creationId xmlns:a16="http://schemas.microsoft.com/office/drawing/2014/main" id="{0A7F9536-F73D-E381-5930-FEE1CB36779B}"/>
              </a:ext>
            </a:extLst>
          </p:cNvPr>
          <p:cNvSpPr txBox="1"/>
          <p:nvPr/>
        </p:nvSpPr>
        <p:spPr>
          <a:xfrm>
            <a:off x="6178691" y="5109828"/>
            <a:ext cx="1050288" cy="230832"/>
          </a:xfrm>
          <a:prstGeom prst="rect">
            <a:avLst/>
          </a:prstGeom>
          <a:noFill/>
        </p:spPr>
        <p:txBody>
          <a:bodyPr wrap="none" rtlCol="0">
            <a:spAutoFit/>
          </a:bodyPr>
          <a:lstStyle/>
          <a:p>
            <a:r>
              <a:rPr lang="en-US" sz="900" b="1" dirty="0">
                <a:solidFill>
                  <a:srgbClr val="000000"/>
                </a:solidFill>
                <a:latin typeface="Bradley Hand ITC" panose="03070402050302030203" pitchFamily="66" charset="0"/>
              </a:rPr>
              <a:t>Yogurt &amp; crackers</a:t>
            </a:r>
          </a:p>
        </p:txBody>
      </p:sp>
      <p:sp>
        <p:nvSpPr>
          <p:cNvPr id="59" name="TextBox 58">
            <a:extLst>
              <a:ext uri="{FF2B5EF4-FFF2-40B4-BE49-F238E27FC236}">
                <a16:creationId xmlns:a16="http://schemas.microsoft.com/office/drawing/2014/main" id="{80F57BC8-9956-358F-CC74-A0224826065C}"/>
              </a:ext>
            </a:extLst>
          </p:cNvPr>
          <p:cNvSpPr txBox="1"/>
          <p:nvPr/>
        </p:nvSpPr>
        <p:spPr>
          <a:xfrm>
            <a:off x="7653449" y="5020016"/>
            <a:ext cx="899605" cy="369332"/>
          </a:xfrm>
          <a:prstGeom prst="rect">
            <a:avLst/>
          </a:prstGeom>
          <a:noFill/>
        </p:spPr>
        <p:txBody>
          <a:bodyPr wrap="none" rtlCol="0">
            <a:spAutoFit/>
          </a:bodyPr>
          <a:lstStyle/>
          <a:p>
            <a:r>
              <a:rPr lang="en-US" sz="900" b="1" dirty="0">
                <a:solidFill>
                  <a:srgbClr val="000000"/>
                </a:solidFill>
                <a:latin typeface="Bradley Hand ITC" panose="03070402050302030203" pitchFamily="66" charset="0"/>
              </a:rPr>
              <a:t>Cinnamon </a:t>
            </a:r>
          </a:p>
          <a:p>
            <a:r>
              <a:rPr lang="en-US" sz="900" b="1" dirty="0">
                <a:solidFill>
                  <a:srgbClr val="000000"/>
                </a:solidFill>
                <a:latin typeface="Bradley Hand ITC" panose="03070402050302030203" pitchFamily="66" charset="0"/>
              </a:rPr>
              <a:t>Granola Cereal</a:t>
            </a:r>
          </a:p>
        </p:txBody>
      </p:sp>
      <p:sp>
        <p:nvSpPr>
          <p:cNvPr id="60" name="TextBox 59">
            <a:extLst>
              <a:ext uri="{FF2B5EF4-FFF2-40B4-BE49-F238E27FC236}">
                <a16:creationId xmlns:a16="http://schemas.microsoft.com/office/drawing/2014/main" id="{8139539A-951A-D9CD-861B-16314CACF56C}"/>
              </a:ext>
            </a:extLst>
          </p:cNvPr>
          <p:cNvSpPr txBox="1"/>
          <p:nvPr/>
        </p:nvSpPr>
        <p:spPr>
          <a:xfrm>
            <a:off x="5801591" y="4234532"/>
            <a:ext cx="821059" cy="261610"/>
          </a:xfrm>
          <a:prstGeom prst="rect">
            <a:avLst/>
          </a:prstGeom>
          <a:noFill/>
        </p:spPr>
        <p:txBody>
          <a:bodyPr wrap="none" rtlCol="0">
            <a:spAutoFit/>
          </a:bodyPr>
          <a:lstStyle/>
          <a:p>
            <a:r>
              <a:rPr lang="en-US" sz="1100" b="1" dirty="0">
                <a:solidFill>
                  <a:srgbClr val="000000"/>
                </a:solidFill>
                <a:latin typeface="Bradley Hand ITC" panose="03070402050302030203" pitchFamily="66" charset="0"/>
              </a:rPr>
              <a:t>8-19-2024</a:t>
            </a:r>
          </a:p>
        </p:txBody>
      </p:sp>
    </p:spTree>
    <p:custDataLst>
      <p:tags r:id="rId1"/>
    </p:custDataLst>
    <p:extLst>
      <p:ext uri="{BB962C8B-B14F-4D97-AF65-F5344CB8AC3E}">
        <p14:creationId xmlns:p14="http://schemas.microsoft.com/office/powerpoint/2010/main" val="1038134858"/>
      </p:ext>
    </p:extLst>
  </p:cSld>
  <p:clrMapOvr>
    <a:masterClrMapping/>
  </p:clrMapOvr>
  <mc:AlternateContent xmlns:mc="http://schemas.openxmlformats.org/markup-compatibility/2006" xmlns:p14="http://schemas.microsoft.com/office/powerpoint/2010/main">
    <mc:Choice Requires="p14">
      <p:transition spd="slow" p14:dur="2000" advTm="67537"/>
    </mc:Choice>
    <mc:Fallback xmlns="">
      <p:transition spd="slow" advTm="675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par>
                                <p:cTn id="12" presetID="22" presetClass="entr" presetSubtype="8"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8"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par>
                                <p:cTn id="18" presetID="22" presetClass="entr" presetSubtype="8"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22" presetClass="entr" presetSubtype="8"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par>
                                <p:cTn id="24" presetID="22" presetClass="entr" presetSubtype="8"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par>
                                <p:cTn id="27" presetID="22" presetClass="entr" presetSubtype="8"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par>
                                <p:cTn id="30" presetID="22" presetClass="entr" presetSubtype="8"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par>
                                <p:cTn id="33" presetID="22" presetClass="entr" presetSubtype="8"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par>
                                <p:cTn id="36" presetID="22" presetClass="entr" presetSubtype="8"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par>
                                <p:cTn id="39" presetID="22" presetClass="entr" presetSubtype="8"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500"/>
                                        <p:tgtEl>
                                          <p:spTgt spid="23"/>
                                        </p:tgtEl>
                                      </p:cBhvr>
                                    </p:animEffect>
                                  </p:childTnLst>
                                </p:cTn>
                              </p:par>
                              <p:par>
                                <p:cTn id="42" presetID="22" presetClass="entr" presetSubtype="8"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500"/>
                                        <p:tgtEl>
                                          <p:spTgt spid="24"/>
                                        </p:tgtEl>
                                      </p:cBhvr>
                                    </p:animEffect>
                                  </p:childTnLst>
                                </p:cTn>
                              </p:par>
                              <p:par>
                                <p:cTn id="45" presetID="22" presetClass="entr" presetSubtype="8"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par>
                                <p:cTn id="48" presetID="22" presetClass="entr" presetSubtype="8"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left)">
                                      <p:cBhvr>
                                        <p:cTn id="50" dur="500"/>
                                        <p:tgtEl>
                                          <p:spTgt spid="26"/>
                                        </p:tgtEl>
                                      </p:cBhvr>
                                    </p:animEffect>
                                  </p:childTnLst>
                                </p:cTn>
                              </p:par>
                              <p:par>
                                <p:cTn id="51" presetID="22" presetClass="entr" presetSubtype="8"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500"/>
                                        <p:tgtEl>
                                          <p:spTgt spid="27"/>
                                        </p:tgtEl>
                                      </p:cBhvr>
                                    </p:animEffect>
                                  </p:childTnLst>
                                </p:cTn>
                              </p:par>
                              <p:par>
                                <p:cTn id="54" presetID="22" presetClass="entr" presetSubtype="8"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left)">
                                      <p:cBhvr>
                                        <p:cTn id="56" dur="500"/>
                                        <p:tgtEl>
                                          <p:spTgt spid="28"/>
                                        </p:tgtEl>
                                      </p:cBhvr>
                                    </p:animEffect>
                                  </p:childTnLst>
                                </p:cTn>
                              </p:par>
                              <p:par>
                                <p:cTn id="57" presetID="22" presetClass="entr" presetSubtype="8"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left)">
                                      <p:cBhvr>
                                        <p:cTn id="59" dur="500"/>
                                        <p:tgtEl>
                                          <p:spTgt spid="29"/>
                                        </p:tgtEl>
                                      </p:cBhvr>
                                    </p:animEffect>
                                  </p:childTnLst>
                                </p:cTn>
                              </p:par>
                              <p:par>
                                <p:cTn id="60" presetID="22" presetClass="entr" presetSubtype="8"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left)">
                                      <p:cBhvr>
                                        <p:cTn id="62" dur="500"/>
                                        <p:tgtEl>
                                          <p:spTgt spid="30"/>
                                        </p:tgtEl>
                                      </p:cBhvr>
                                    </p:animEffect>
                                  </p:childTnLst>
                                </p:cTn>
                              </p:par>
                              <p:par>
                                <p:cTn id="63" presetID="22" presetClass="entr" presetSubtype="8" fill="hold" nodeType="with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wipe(left)">
                                      <p:cBhvr>
                                        <p:cTn id="65" dur="500"/>
                                        <p:tgtEl>
                                          <p:spTgt spid="31"/>
                                        </p:tgtEl>
                                      </p:cBhvr>
                                    </p:animEffect>
                                  </p:childTnLst>
                                </p:cTn>
                              </p:par>
                              <p:par>
                                <p:cTn id="66" presetID="22" presetClass="entr" presetSubtype="8" fill="hold"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ipe(left)">
                                      <p:cBhvr>
                                        <p:cTn id="68" dur="500"/>
                                        <p:tgtEl>
                                          <p:spTgt spid="32"/>
                                        </p:tgtEl>
                                      </p:cBhvr>
                                    </p:animEffect>
                                  </p:childTnLst>
                                </p:cTn>
                              </p:par>
                              <p:par>
                                <p:cTn id="69" presetID="22" presetClass="entr" presetSubtype="8" fill="hold" nodeType="with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wipe(left)">
                                      <p:cBhvr>
                                        <p:cTn id="71" dur="500"/>
                                        <p:tgtEl>
                                          <p:spTgt spid="34"/>
                                        </p:tgtEl>
                                      </p:cBhvr>
                                    </p:animEffect>
                                  </p:childTnLst>
                                </p:cTn>
                              </p:par>
                              <p:par>
                                <p:cTn id="72" presetID="22" presetClass="entr" presetSubtype="8" fill="hold" nodeType="with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wipe(left)">
                                      <p:cBhvr>
                                        <p:cTn id="74" dur="500"/>
                                        <p:tgtEl>
                                          <p:spTgt spid="35"/>
                                        </p:tgtEl>
                                      </p:cBhvr>
                                    </p:animEffect>
                                  </p:childTnLst>
                                </p:cTn>
                              </p:par>
                              <p:par>
                                <p:cTn id="75" presetID="22" presetClass="entr" presetSubtype="8" fill="hold"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wipe(left)">
                                      <p:cBhvr>
                                        <p:cTn id="77" dur="500"/>
                                        <p:tgtEl>
                                          <p:spTgt spid="36"/>
                                        </p:tgtEl>
                                      </p:cBhvr>
                                    </p:animEffect>
                                  </p:childTnLst>
                                </p:cTn>
                              </p:par>
                              <p:par>
                                <p:cTn id="78" presetID="22" presetClass="entr" presetSubtype="8" fill="hold" nodeType="with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wipe(left)">
                                      <p:cBhvr>
                                        <p:cTn id="80" dur="500"/>
                                        <p:tgtEl>
                                          <p:spTgt spid="37"/>
                                        </p:tgtEl>
                                      </p:cBhvr>
                                    </p:animEffect>
                                  </p:childTnLst>
                                </p:cTn>
                              </p:par>
                              <p:par>
                                <p:cTn id="81" presetID="22" presetClass="entr" presetSubtype="8" fill="hold" nodeType="withEffect">
                                  <p:stCondLst>
                                    <p:cond delay="0"/>
                                  </p:stCondLst>
                                  <p:childTnLst>
                                    <p:set>
                                      <p:cBhvr>
                                        <p:cTn id="82" dur="1" fill="hold">
                                          <p:stCondLst>
                                            <p:cond delay="0"/>
                                          </p:stCondLst>
                                        </p:cTn>
                                        <p:tgtEl>
                                          <p:spTgt spid="102"/>
                                        </p:tgtEl>
                                        <p:attrNameLst>
                                          <p:attrName>style.visibility</p:attrName>
                                        </p:attrNameLst>
                                      </p:cBhvr>
                                      <p:to>
                                        <p:strVal val="visible"/>
                                      </p:to>
                                    </p:set>
                                    <p:animEffect transition="in" filter="wipe(left)">
                                      <p:cBhvr>
                                        <p:cTn id="83" dur="500"/>
                                        <p:tgtEl>
                                          <p:spTgt spid="102"/>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104"/>
                                        </p:tgtEl>
                                        <p:attrNameLst>
                                          <p:attrName>style.visibility</p:attrName>
                                        </p:attrNameLst>
                                      </p:cBhvr>
                                      <p:to>
                                        <p:strVal val="visible"/>
                                      </p:to>
                                    </p:set>
                                    <p:animEffect transition="in" filter="wipe(left)">
                                      <p:cBhvr>
                                        <p:cTn id="86" dur="500"/>
                                        <p:tgtEl>
                                          <p:spTgt spid="104"/>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wipe(left)">
                                      <p:cBhvr>
                                        <p:cTn id="91" dur="500"/>
                                        <p:tgtEl>
                                          <p:spTgt spid="3"/>
                                        </p:tgtEl>
                                      </p:cBhvr>
                                    </p:animEffect>
                                  </p:childTnLst>
                                </p:cTn>
                              </p:par>
                              <p:par>
                                <p:cTn id="92" presetID="22" presetClass="entr" presetSubtype="8" fill="hold" nodeType="withEffect">
                                  <p:stCondLst>
                                    <p:cond delay="0"/>
                                  </p:stCondLst>
                                  <p:childTnLst>
                                    <p:set>
                                      <p:cBhvr>
                                        <p:cTn id="93" dur="1" fill="hold">
                                          <p:stCondLst>
                                            <p:cond delay="0"/>
                                          </p:stCondLst>
                                        </p:cTn>
                                        <p:tgtEl>
                                          <p:spTgt spid="100"/>
                                        </p:tgtEl>
                                        <p:attrNameLst>
                                          <p:attrName>style.visibility</p:attrName>
                                        </p:attrNameLst>
                                      </p:cBhvr>
                                      <p:to>
                                        <p:strVal val="visible"/>
                                      </p:to>
                                    </p:set>
                                    <p:animEffect transition="in" filter="wipe(left)">
                                      <p:cBhvr>
                                        <p:cTn id="94" dur="500"/>
                                        <p:tgtEl>
                                          <p:spTgt spid="100"/>
                                        </p:tgtEl>
                                      </p:cBhvr>
                                    </p:animEffect>
                                  </p:childTnLst>
                                </p:cTn>
                              </p:par>
                            </p:childTnLst>
                          </p:cTn>
                        </p:par>
                        <p:par>
                          <p:cTn id="95" fill="hold">
                            <p:stCondLst>
                              <p:cond delay="500"/>
                            </p:stCondLst>
                            <p:childTnLst>
                              <p:par>
                                <p:cTn id="96" presetID="22" presetClass="entr" presetSubtype="8" fill="hold" grpId="0" nodeType="after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wipe(left)">
                                      <p:cBhvr>
                                        <p:cTn id="98" dur="500"/>
                                        <p:tgtEl>
                                          <p:spTgt spid="39"/>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40"/>
                                        </p:tgtEl>
                                        <p:attrNameLst>
                                          <p:attrName>style.visibility</p:attrName>
                                        </p:attrNameLst>
                                      </p:cBhvr>
                                      <p:to>
                                        <p:strVal val="visible"/>
                                      </p:to>
                                    </p:set>
                                    <p:animEffect transition="in" filter="wipe(left)">
                                      <p:cBhvr>
                                        <p:cTn id="101" dur="500"/>
                                        <p:tgtEl>
                                          <p:spTgt spid="40"/>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99"/>
                                        </p:tgtEl>
                                        <p:attrNameLst>
                                          <p:attrName>style.visibility</p:attrName>
                                        </p:attrNameLst>
                                      </p:cBhvr>
                                      <p:to>
                                        <p:strVal val="visible"/>
                                      </p:to>
                                    </p:set>
                                    <p:animEffect transition="in" filter="wipe(left)">
                                      <p:cBhvr>
                                        <p:cTn id="104" dur="500"/>
                                        <p:tgtEl>
                                          <p:spTgt spid="99"/>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nodeType="clickEffect">
                                  <p:stCondLst>
                                    <p:cond delay="0"/>
                                  </p:stCondLst>
                                  <p:childTnLst>
                                    <p:set>
                                      <p:cBhvr>
                                        <p:cTn id="108" dur="1" fill="hold">
                                          <p:stCondLst>
                                            <p:cond delay="0"/>
                                          </p:stCondLst>
                                        </p:cTn>
                                        <p:tgtEl>
                                          <p:spTgt spid="5"/>
                                        </p:tgtEl>
                                        <p:attrNameLst>
                                          <p:attrName>style.visibility</p:attrName>
                                        </p:attrNameLst>
                                      </p:cBhvr>
                                      <p:to>
                                        <p:strVal val="visible"/>
                                      </p:to>
                                    </p:set>
                                    <p:animEffect transition="in" filter="wipe(down)">
                                      <p:cBhvr>
                                        <p:cTn id="109" dur="500"/>
                                        <p:tgtEl>
                                          <p:spTgt spid="5"/>
                                        </p:tgtEl>
                                      </p:cBhvr>
                                    </p:animEffect>
                                  </p:childTnLst>
                                </p:cTn>
                              </p:par>
                            </p:childTnLst>
                          </p:cTn>
                        </p:par>
                        <p:par>
                          <p:cTn id="110" fill="hold">
                            <p:stCondLst>
                              <p:cond delay="500"/>
                            </p:stCondLst>
                            <p:childTnLst>
                              <p:par>
                                <p:cTn id="111" presetID="22" presetClass="entr" presetSubtype="4" fill="hold" grpId="0" nodeType="afterEffect">
                                  <p:stCondLst>
                                    <p:cond delay="0"/>
                                  </p:stCondLst>
                                  <p:childTnLst>
                                    <p:set>
                                      <p:cBhvr>
                                        <p:cTn id="112" dur="1" fill="hold">
                                          <p:stCondLst>
                                            <p:cond delay="0"/>
                                          </p:stCondLst>
                                        </p:cTn>
                                        <p:tgtEl>
                                          <p:spTgt spid="50"/>
                                        </p:tgtEl>
                                        <p:attrNameLst>
                                          <p:attrName>style.visibility</p:attrName>
                                        </p:attrNameLst>
                                      </p:cBhvr>
                                      <p:to>
                                        <p:strVal val="visible"/>
                                      </p:to>
                                    </p:set>
                                    <p:animEffect transition="in" filter="wipe(down)">
                                      <p:cBhvr>
                                        <p:cTn id="113" dur="500"/>
                                        <p:tgtEl>
                                          <p:spTgt spid="50"/>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2" fill="hold" nodeType="clickEffect">
                                  <p:stCondLst>
                                    <p:cond delay="0"/>
                                  </p:stCondLst>
                                  <p:childTnLst>
                                    <p:set>
                                      <p:cBhvr>
                                        <p:cTn id="117" dur="1" fill="hold">
                                          <p:stCondLst>
                                            <p:cond delay="0"/>
                                          </p:stCondLst>
                                        </p:cTn>
                                        <p:tgtEl>
                                          <p:spTgt spid="6"/>
                                        </p:tgtEl>
                                        <p:attrNameLst>
                                          <p:attrName>style.visibility</p:attrName>
                                        </p:attrNameLst>
                                      </p:cBhvr>
                                      <p:to>
                                        <p:strVal val="visible"/>
                                      </p:to>
                                    </p:set>
                                    <p:animEffect transition="in" filter="wipe(right)">
                                      <p:cBhvr>
                                        <p:cTn id="118" dur="500"/>
                                        <p:tgtEl>
                                          <p:spTgt spid="6"/>
                                        </p:tgtEl>
                                      </p:cBhvr>
                                    </p:animEffect>
                                  </p:childTnLst>
                                </p:cTn>
                              </p:par>
                            </p:childTnLst>
                          </p:cTn>
                        </p:par>
                        <p:par>
                          <p:cTn id="119" fill="hold">
                            <p:stCondLst>
                              <p:cond delay="500"/>
                            </p:stCondLst>
                            <p:childTnLst>
                              <p:par>
                                <p:cTn id="120" presetID="22" presetClass="entr" presetSubtype="2" fill="hold" grpId="0" nodeType="afterEffect">
                                  <p:stCondLst>
                                    <p:cond delay="0"/>
                                  </p:stCondLst>
                                  <p:childTnLst>
                                    <p:set>
                                      <p:cBhvr>
                                        <p:cTn id="121" dur="1" fill="hold">
                                          <p:stCondLst>
                                            <p:cond delay="0"/>
                                          </p:stCondLst>
                                        </p:cTn>
                                        <p:tgtEl>
                                          <p:spTgt spid="41"/>
                                        </p:tgtEl>
                                        <p:attrNameLst>
                                          <p:attrName>style.visibility</p:attrName>
                                        </p:attrNameLst>
                                      </p:cBhvr>
                                      <p:to>
                                        <p:strVal val="visible"/>
                                      </p:to>
                                    </p:set>
                                    <p:animEffect transition="in" filter="wipe(right)">
                                      <p:cBhvr>
                                        <p:cTn id="122" dur="500"/>
                                        <p:tgtEl>
                                          <p:spTgt spid="41"/>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nodeType="clickEffect">
                                  <p:stCondLst>
                                    <p:cond delay="0"/>
                                  </p:stCondLst>
                                  <p:childTnLst>
                                    <p:set>
                                      <p:cBhvr>
                                        <p:cTn id="126" dur="1" fill="hold">
                                          <p:stCondLst>
                                            <p:cond delay="0"/>
                                          </p:stCondLst>
                                        </p:cTn>
                                        <p:tgtEl>
                                          <p:spTgt spid="8"/>
                                        </p:tgtEl>
                                        <p:attrNameLst>
                                          <p:attrName>style.visibility</p:attrName>
                                        </p:attrNameLst>
                                      </p:cBhvr>
                                      <p:to>
                                        <p:strVal val="visible"/>
                                      </p:to>
                                    </p:set>
                                    <p:animEffect transition="in" filter="wipe(up)">
                                      <p:cBhvr>
                                        <p:cTn id="127" dur="500"/>
                                        <p:tgtEl>
                                          <p:spTgt spid="8"/>
                                        </p:tgtEl>
                                      </p:cBhvr>
                                    </p:animEffect>
                                  </p:childTnLst>
                                </p:cTn>
                              </p:par>
                            </p:childTnLst>
                          </p:cTn>
                        </p:par>
                        <p:par>
                          <p:cTn id="128" fill="hold">
                            <p:stCondLst>
                              <p:cond delay="500"/>
                            </p:stCondLst>
                            <p:childTnLst>
                              <p:par>
                                <p:cTn id="129" presetID="22" presetClass="entr" presetSubtype="2" fill="hold" grpId="0" nodeType="afterEffect">
                                  <p:stCondLst>
                                    <p:cond delay="0"/>
                                  </p:stCondLst>
                                  <p:childTnLst>
                                    <p:set>
                                      <p:cBhvr>
                                        <p:cTn id="130" dur="1" fill="hold">
                                          <p:stCondLst>
                                            <p:cond delay="0"/>
                                          </p:stCondLst>
                                        </p:cTn>
                                        <p:tgtEl>
                                          <p:spTgt spid="38"/>
                                        </p:tgtEl>
                                        <p:attrNameLst>
                                          <p:attrName>style.visibility</p:attrName>
                                        </p:attrNameLst>
                                      </p:cBhvr>
                                      <p:to>
                                        <p:strVal val="visible"/>
                                      </p:to>
                                    </p:set>
                                    <p:animEffect transition="in" filter="wipe(right)">
                                      <p:cBhvr>
                                        <p:cTn id="13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50" grpId="0"/>
      <p:bldP spid="99" grpId="0"/>
      <p:bldP spid="10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9BF8F-1985-11F5-CF06-5F38C06BD90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2DA92CC-252C-0C51-57ED-DA261303CBD7}"/>
              </a:ext>
            </a:extLst>
          </p:cNvPr>
          <p:cNvSpPr/>
          <p:nvPr/>
        </p:nvSpPr>
        <p:spPr>
          <a:xfrm>
            <a:off x="0" y="3742660"/>
            <a:ext cx="12192000" cy="311534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6" name="Picture 225">
            <a:extLst>
              <a:ext uri="{FF2B5EF4-FFF2-40B4-BE49-F238E27FC236}">
                <a16:creationId xmlns:a16="http://schemas.microsoft.com/office/drawing/2014/main" id="{BF5A1ACA-67E1-4325-36C3-A3800CCC9CD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692" y="-608098"/>
            <a:ext cx="11893432" cy="6155071"/>
          </a:xfrm>
          <a:prstGeom prst="rect">
            <a:avLst/>
          </a:prstGeom>
        </p:spPr>
      </p:pic>
      <p:pic>
        <p:nvPicPr>
          <p:cNvPr id="24" name="Picture 23">
            <a:extLst>
              <a:ext uri="{FF2B5EF4-FFF2-40B4-BE49-F238E27FC236}">
                <a16:creationId xmlns:a16="http://schemas.microsoft.com/office/drawing/2014/main" id="{4E37A2AD-8AE7-F614-841C-CFC49DD3665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74243" y="64168"/>
            <a:ext cx="1088523" cy="1659639"/>
          </a:xfrm>
          <a:prstGeom prst="rect">
            <a:avLst/>
          </a:prstGeom>
          <a:ln w="19050">
            <a:solidFill>
              <a:schemeClr val="tx1"/>
            </a:solidFill>
          </a:ln>
        </p:spPr>
      </p:pic>
      <p:pic>
        <p:nvPicPr>
          <p:cNvPr id="27" name="Picture 26">
            <a:extLst>
              <a:ext uri="{FF2B5EF4-FFF2-40B4-BE49-F238E27FC236}">
                <a16:creationId xmlns:a16="http://schemas.microsoft.com/office/drawing/2014/main" id="{1E33083F-19F3-0E6B-11E5-05CFD4DEB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879581" y="603902"/>
            <a:ext cx="1178751" cy="922764"/>
          </a:xfrm>
          <a:prstGeom prst="rect">
            <a:avLst/>
          </a:prstGeom>
        </p:spPr>
      </p:pic>
      <p:pic>
        <p:nvPicPr>
          <p:cNvPr id="4" name="Picture 3">
            <a:extLst>
              <a:ext uri="{FF2B5EF4-FFF2-40B4-BE49-F238E27FC236}">
                <a16:creationId xmlns:a16="http://schemas.microsoft.com/office/drawing/2014/main" id="{294389B7-AA86-4333-7A24-13FEDD0102A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28028" y="2728915"/>
            <a:ext cx="825231" cy="142592"/>
          </a:xfrm>
          <a:prstGeom prst="rect">
            <a:avLst/>
          </a:prstGeom>
        </p:spPr>
      </p:pic>
      <p:sp>
        <p:nvSpPr>
          <p:cNvPr id="25" name="Rectangle 24">
            <a:extLst>
              <a:ext uri="{FF2B5EF4-FFF2-40B4-BE49-F238E27FC236}">
                <a16:creationId xmlns:a16="http://schemas.microsoft.com/office/drawing/2014/main" id="{BAC0C3CD-E154-D949-0CB2-89A697307B97}"/>
              </a:ext>
            </a:extLst>
          </p:cNvPr>
          <p:cNvSpPr/>
          <p:nvPr/>
        </p:nvSpPr>
        <p:spPr>
          <a:xfrm rot="21424427">
            <a:off x="908450" y="2351314"/>
            <a:ext cx="676745" cy="45719"/>
          </a:xfrm>
          <a:prstGeom prst="rect">
            <a:avLst/>
          </a:prstGeom>
          <a:solidFill>
            <a:srgbClr val="76B2E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09EAF47-FD65-B3C9-9A92-C32F8FA2DC0D}"/>
              </a:ext>
            </a:extLst>
          </p:cNvPr>
          <p:cNvSpPr/>
          <p:nvPr/>
        </p:nvSpPr>
        <p:spPr>
          <a:xfrm>
            <a:off x="848032" y="516195"/>
            <a:ext cx="1437968" cy="1659193"/>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id="{D6B68A3D-EB59-6C63-A7B0-01B2A708F10F}"/>
              </a:ext>
            </a:extLst>
          </p:cNvPr>
          <p:cNvGrpSpPr/>
          <p:nvPr/>
        </p:nvGrpSpPr>
        <p:grpSpPr>
          <a:xfrm>
            <a:off x="1561304" y="779363"/>
            <a:ext cx="2475411" cy="5712488"/>
            <a:chOff x="1446405" y="764026"/>
            <a:chExt cx="2475411" cy="5712488"/>
          </a:xfrm>
        </p:grpSpPr>
        <p:pic>
          <p:nvPicPr>
            <p:cNvPr id="1026" name="Picture 2">
              <a:extLst>
                <a:ext uri="{FF2B5EF4-FFF2-40B4-BE49-F238E27FC236}">
                  <a16:creationId xmlns:a16="http://schemas.microsoft.com/office/drawing/2014/main" id="{2C194245-4E15-EFF7-06E1-1FDDBDC709BE}"/>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446405" y="764026"/>
              <a:ext cx="2475411" cy="571248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2ABBA54E-67E7-0FDC-554F-5546374404CB}"/>
                </a:ext>
              </a:extLst>
            </p:cNvPr>
            <p:cNvGrpSpPr/>
            <p:nvPr/>
          </p:nvGrpSpPr>
          <p:grpSpPr>
            <a:xfrm rot="21285703">
              <a:off x="1789987" y="3349230"/>
              <a:ext cx="492449" cy="105716"/>
              <a:chOff x="1488734" y="3393104"/>
              <a:chExt cx="566777" cy="147362"/>
            </a:xfrm>
          </p:grpSpPr>
          <p:sp>
            <p:nvSpPr>
              <p:cNvPr id="10" name="Rectangle 9">
                <a:extLst>
                  <a:ext uri="{FF2B5EF4-FFF2-40B4-BE49-F238E27FC236}">
                    <a16:creationId xmlns:a16="http://schemas.microsoft.com/office/drawing/2014/main" id="{1261EA7B-3060-4D69-0B2A-EB9A250D652C}"/>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blue and orange logo&#10;&#10;Description automatically generated">
                <a:extLst>
                  <a:ext uri="{FF2B5EF4-FFF2-40B4-BE49-F238E27FC236}">
                    <a16:creationId xmlns:a16="http://schemas.microsoft.com/office/drawing/2014/main" id="{48B0D917-2257-C8EA-F0A1-ACB71AD138E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531004" y="3425795"/>
                <a:ext cx="482236" cy="81980"/>
              </a:xfrm>
              <a:prstGeom prst="rect">
                <a:avLst/>
              </a:prstGeom>
            </p:spPr>
          </p:pic>
        </p:grpSp>
      </p:grpSp>
      <p:sp>
        <p:nvSpPr>
          <p:cNvPr id="5" name="Block Arc 4">
            <a:extLst>
              <a:ext uri="{FF2B5EF4-FFF2-40B4-BE49-F238E27FC236}">
                <a16:creationId xmlns:a16="http://schemas.microsoft.com/office/drawing/2014/main" id="{0AB396C9-DF27-414C-74E6-190ECC4D83E3}"/>
              </a:ext>
            </a:extLst>
          </p:cNvPr>
          <p:cNvSpPr/>
          <p:nvPr/>
        </p:nvSpPr>
        <p:spPr>
          <a:xfrm rot="13260799" flipH="1">
            <a:off x="5767114" y="3218175"/>
            <a:ext cx="306890" cy="460597"/>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F6D0726B-EF6A-9A8C-EB3A-28D41E445BDE}"/>
              </a:ext>
            </a:extLst>
          </p:cNvPr>
          <p:cNvGrpSpPr/>
          <p:nvPr/>
        </p:nvGrpSpPr>
        <p:grpSpPr>
          <a:xfrm>
            <a:off x="5927430" y="2643098"/>
            <a:ext cx="1885866" cy="1571803"/>
            <a:chOff x="7932630" y="3385451"/>
            <a:chExt cx="1901985" cy="1499337"/>
          </a:xfrm>
        </p:grpSpPr>
        <p:sp>
          <p:nvSpPr>
            <p:cNvPr id="9" name="Cube 8">
              <a:extLst>
                <a:ext uri="{FF2B5EF4-FFF2-40B4-BE49-F238E27FC236}">
                  <a16:creationId xmlns:a16="http://schemas.microsoft.com/office/drawing/2014/main" id="{9D882476-0E53-1EAE-36BE-9F0E28DDBA6E}"/>
                </a:ext>
              </a:extLst>
            </p:cNvPr>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Block Arc 29">
              <a:extLst>
                <a:ext uri="{FF2B5EF4-FFF2-40B4-BE49-F238E27FC236}">
                  <a16:creationId xmlns:a16="http://schemas.microsoft.com/office/drawing/2014/main" id="{C96318A4-19CD-1E96-B4FA-52B30FD1242E}"/>
                </a:ext>
              </a:extLst>
            </p:cNvPr>
            <p:cNvSpPr/>
            <p:nvPr/>
          </p:nvSpPr>
          <p:spPr>
            <a:xfrm rot="10343854">
              <a:off x="9411828" y="3539463"/>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31" name="Parallelogram 30">
              <a:extLst>
                <a:ext uri="{FF2B5EF4-FFF2-40B4-BE49-F238E27FC236}">
                  <a16:creationId xmlns:a16="http://schemas.microsoft.com/office/drawing/2014/main" id="{4D74CA84-DC0D-DBC8-2606-3E7B6C0D6628}"/>
                </a:ext>
              </a:extLst>
            </p:cNvPr>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Parallelogram 31">
              <a:extLst>
                <a:ext uri="{FF2B5EF4-FFF2-40B4-BE49-F238E27FC236}">
                  <a16:creationId xmlns:a16="http://schemas.microsoft.com/office/drawing/2014/main" id="{45688FA4-CD45-4332-A166-8B8C9C5AB41F}"/>
                </a:ext>
              </a:extLst>
            </p:cNvPr>
            <p:cNvSpPr/>
            <p:nvPr/>
          </p:nvSpPr>
          <p:spPr>
            <a:xfrm>
              <a:off x="7932630" y="3421380"/>
              <a:ext cx="1810774" cy="335463"/>
            </a:xfrm>
            <a:prstGeom prst="parallelogram">
              <a:avLst>
                <a:gd name="adj" fmla="val 119074"/>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3" name="Block Arc 32">
            <a:extLst>
              <a:ext uri="{FF2B5EF4-FFF2-40B4-BE49-F238E27FC236}">
                <a16:creationId xmlns:a16="http://schemas.microsoft.com/office/drawing/2014/main" id="{A17A1B08-4324-91DA-8831-1ABB8207053F}"/>
              </a:ext>
            </a:extLst>
          </p:cNvPr>
          <p:cNvSpPr/>
          <p:nvPr/>
        </p:nvSpPr>
        <p:spPr>
          <a:xfrm rot="14425274" flipH="1">
            <a:off x="5739775" y="2553822"/>
            <a:ext cx="332668" cy="391770"/>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8000"/>
              </a:solidFill>
              <a:effectLst/>
              <a:uLnTx/>
              <a:uFillTx/>
              <a:latin typeface="Calibri"/>
              <a:ea typeface="+mn-ea"/>
              <a:cs typeface="+mn-cs"/>
            </a:endParaRPr>
          </a:p>
        </p:txBody>
      </p:sp>
      <p:grpSp>
        <p:nvGrpSpPr>
          <p:cNvPr id="34" name="Group 33">
            <a:extLst>
              <a:ext uri="{FF2B5EF4-FFF2-40B4-BE49-F238E27FC236}">
                <a16:creationId xmlns:a16="http://schemas.microsoft.com/office/drawing/2014/main" id="{042C72D9-0B98-C5F2-0E45-BA7A1A5C3848}"/>
              </a:ext>
            </a:extLst>
          </p:cNvPr>
          <p:cNvGrpSpPr/>
          <p:nvPr/>
        </p:nvGrpSpPr>
        <p:grpSpPr>
          <a:xfrm>
            <a:off x="5946862" y="2263276"/>
            <a:ext cx="1795428" cy="751732"/>
            <a:chOff x="4133610" y="1366122"/>
            <a:chExt cx="1810260" cy="1399938"/>
          </a:xfrm>
        </p:grpSpPr>
        <p:sp>
          <p:nvSpPr>
            <p:cNvPr id="35" name="Cube 34">
              <a:extLst>
                <a:ext uri="{FF2B5EF4-FFF2-40B4-BE49-F238E27FC236}">
                  <a16:creationId xmlns:a16="http://schemas.microsoft.com/office/drawing/2014/main" id="{0F3DDAD4-C130-C1B5-FA6D-A965880D2327}"/>
                </a:ext>
              </a:extLst>
            </p:cNvPr>
            <p:cNvSpPr/>
            <p:nvPr/>
          </p:nvSpPr>
          <p:spPr>
            <a:xfrm>
              <a:off x="4133610" y="1366122"/>
              <a:ext cx="1810260" cy="1399938"/>
            </a:xfrm>
            <a:prstGeom prst="cube">
              <a:avLst>
                <a:gd name="adj" fmla="val 50195"/>
              </a:avLst>
            </a:prstGeom>
            <a:solidFill>
              <a:srgbClr val="0033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Parallelogram 35">
              <a:extLst>
                <a:ext uri="{FF2B5EF4-FFF2-40B4-BE49-F238E27FC236}">
                  <a16:creationId xmlns:a16="http://schemas.microsoft.com/office/drawing/2014/main" id="{9439E610-CC03-D299-BFEE-83626C776A74}"/>
                </a:ext>
              </a:extLst>
            </p:cNvPr>
            <p:cNvSpPr/>
            <p:nvPr/>
          </p:nvSpPr>
          <p:spPr>
            <a:xfrm>
              <a:off x="4133610" y="1375586"/>
              <a:ext cx="1810259" cy="680090"/>
            </a:xfrm>
            <a:prstGeom prst="parallelogram">
              <a:avLst>
                <a:gd name="adj" fmla="val 103330"/>
              </a:avLst>
            </a:prstGeom>
            <a:solidFill>
              <a:srgbClr val="0033CC"/>
            </a:soli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Block Arc 36">
              <a:extLst>
                <a:ext uri="{FF2B5EF4-FFF2-40B4-BE49-F238E27FC236}">
                  <a16:creationId xmlns:a16="http://schemas.microsoft.com/office/drawing/2014/main" id="{230F1AD2-1D8E-E040-2C3B-784351E1303A}"/>
                </a:ext>
              </a:extLst>
            </p:cNvPr>
            <p:cNvSpPr/>
            <p:nvPr/>
          </p:nvSpPr>
          <p:spPr>
            <a:xfrm rot="10343854">
              <a:off x="5551358" y="1779433"/>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8000"/>
                </a:solidFill>
                <a:effectLst/>
                <a:uLnTx/>
                <a:uFillTx/>
                <a:latin typeface="Calibri"/>
                <a:ea typeface="+mn-ea"/>
                <a:cs typeface="+mn-cs"/>
              </a:endParaRPr>
            </a:p>
          </p:txBody>
        </p:sp>
      </p:grpSp>
      <p:pic>
        <p:nvPicPr>
          <p:cNvPr id="38" name="Picture 37">
            <a:extLst>
              <a:ext uri="{FF2B5EF4-FFF2-40B4-BE49-F238E27FC236}">
                <a16:creationId xmlns:a16="http://schemas.microsoft.com/office/drawing/2014/main" id="{ECAF451D-2836-D607-4E71-21A1619B7C15}"/>
              </a:ext>
            </a:extLst>
          </p:cNvPr>
          <p:cNvPicPr>
            <a:picLocks noChangeAspect="1"/>
          </p:cNvPicPr>
          <p:nvPr/>
        </p:nvPicPr>
        <p:blipFill>
          <a:blip r:embed="rId12" cstate="email">
            <a:lum bright="70000" contrast="-70000"/>
            <a:extLst>
              <a:ext uri="{BEBA8EAE-BF5A-486C-A8C5-ECC9F3942E4B}">
                <a14:imgProps xmlns:a14="http://schemas.microsoft.com/office/drawing/2010/main">
                  <a14:imgLayer r:embed="rId13">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a:ext>
            </a:extLst>
          </a:blip>
          <a:stretch>
            <a:fillRect/>
          </a:stretch>
        </p:blipFill>
        <p:spPr>
          <a:xfrm>
            <a:off x="6662318" y="2192825"/>
            <a:ext cx="325652" cy="477616"/>
          </a:xfrm>
          <a:prstGeom prst="rect">
            <a:avLst/>
          </a:prstGeom>
          <a:scene3d>
            <a:camera prst="perspectiveRelaxedModerately" fov="3300000">
              <a:rot lat="18590633" lon="0" rev="0"/>
            </a:camera>
            <a:lightRig rig="threePt" dir="t"/>
          </a:scene3d>
        </p:spPr>
      </p:pic>
      <p:sp>
        <p:nvSpPr>
          <p:cNvPr id="39" name="Block Arc 38">
            <a:extLst>
              <a:ext uri="{FF2B5EF4-FFF2-40B4-BE49-F238E27FC236}">
                <a16:creationId xmlns:a16="http://schemas.microsoft.com/office/drawing/2014/main" id="{30923EFD-137C-B1A6-FAC2-339079F33D7F}"/>
              </a:ext>
            </a:extLst>
          </p:cNvPr>
          <p:cNvSpPr/>
          <p:nvPr/>
        </p:nvSpPr>
        <p:spPr>
          <a:xfrm rot="13260799" flipH="1">
            <a:off x="8191836" y="3198701"/>
            <a:ext cx="306890" cy="460597"/>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nvGrpSpPr>
          <p:cNvPr id="40" name="Group 39">
            <a:extLst>
              <a:ext uri="{FF2B5EF4-FFF2-40B4-BE49-F238E27FC236}">
                <a16:creationId xmlns:a16="http://schemas.microsoft.com/office/drawing/2014/main" id="{399857A0-E3E3-A1FC-CBAA-6FAE0434B16C}"/>
              </a:ext>
            </a:extLst>
          </p:cNvPr>
          <p:cNvGrpSpPr/>
          <p:nvPr/>
        </p:nvGrpSpPr>
        <p:grpSpPr>
          <a:xfrm>
            <a:off x="8352152" y="2623624"/>
            <a:ext cx="1885866" cy="1571803"/>
            <a:chOff x="7932630" y="3385451"/>
            <a:chExt cx="1901985" cy="1499337"/>
          </a:xfrm>
        </p:grpSpPr>
        <p:sp>
          <p:nvSpPr>
            <p:cNvPr id="41" name="Cube 40">
              <a:extLst>
                <a:ext uri="{FF2B5EF4-FFF2-40B4-BE49-F238E27FC236}">
                  <a16:creationId xmlns:a16="http://schemas.microsoft.com/office/drawing/2014/main" id="{497F3356-5E10-0448-E165-DF652563B938}"/>
                </a:ext>
              </a:extLst>
            </p:cNvPr>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Block Arc 41">
              <a:extLst>
                <a:ext uri="{FF2B5EF4-FFF2-40B4-BE49-F238E27FC236}">
                  <a16:creationId xmlns:a16="http://schemas.microsoft.com/office/drawing/2014/main" id="{D819D179-B226-80C0-BEAD-3DFCE913744D}"/>
                </a:ext>
              </a:extLst>
            </p:cNvPr>
            <p:cNvSpPr/>
            <p:nvPr/>
          </p:nvSpPr>
          <p:spPr>
            <a:xfrm rot="10343854">
              <a:off x="9411828" y="3539463"/>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43" name="Parallelogram 42">
              <a:extLst>
                <a:ext uri="{FF2B5EF4-FFF2-40B4-BE49-F238E27FC236}">
                  <a16:creationId xmlns:a16="http://schemas.microsoft.com/office/drawing/2014/main" id="{F8E4EE08-B4C8-F16A-44C0-CD7B20A15936}"/>
                </a:ext>
              </a:extLst>
            </p:cNvPr>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Parallelogram 43">
              <a:extLst>
                <a:ext uri="{FF2B5EF4-FFF2-40B4-BE49-F238E27FC236}">
                  <a16:creationId xmlns:a16="http://schemas.microsoft.com/office/drawing/2014/main" id="{1A6CA38B-5FE6-293E-1B6A-D8B27AACB2E4}"/>
                </a:ext>
              </a:extLst>
            </p:cNvPr>
            <p:cNvSpPr/>
            <p:nvPr/>
          </p:nvSpPr>
          <p:spPr>
            <a:xfrm>
              <a:off x="7932630" y="3421380"/>
              <a:ext cx="1810774" cy="335463"/>
            </a:xfrm>
            <a:prstGeom prst="parallelogram">
              <a:avLst>
                <a:gd name="adj" fmla="val 119074"/>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5" name="Block Arc 44">
            <a:extLst>
              <a:ext uri="{FF2B5EF4-FFF2-40B4-BE49-F238E27FC236}">
                <a16:creationId xmlns:a16="http://schemas.microsoft.com/office/drawing/2014/main" id="{5E2873E2-C6E7-34E3-D01B-35F32763E68C}"/>
              </a:ext>
            </a:extLst>
          </p:cNvPr>
          <p:cNvSpPr/>
          <p:nvPr/>
        </p:nvSpPr>
        <p:spPr>
          <a:xfrm rot="14425274" flipH="1">
            <a:off x="8164497" y="2534348"/>
            <a:ext cx="332668" cy="391770"/>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8000"/>
              </a:solidFill>
              <a:effectLst/>
              <a:uLnTx/>
              <a:uFillTx/>
              <a:latin typeface="Calibri"/>
              <a:ea typeface="+mn-ea"/>
              <a:cs typeface="+mn-cs"/>
            </a:endParaRPr>
          </a:p>
        </p:txBody>
      </p:sp>
      <p:grpSp>
        <p:nvGrpSpPr>
          <p:cNvPr id="46" name="Group 45">
            <a:extLst>
              <a:ext uri="{FF2B5EF4-FFF2-40B4-BE49-F238E27FC236}">
                <a16:creationId xmlns:a16="http://schemas.microsoft.com/office/drawing/2014/main" id="{A353A9F6-0B49-6FCB-884C-B8F0CD0626B1}"/>
              </a:ext>
            </a:extLst>
          </p:cNvPr>
          <p:cNvGrpSpPr/>
          <p:nvPr/>
        </p:nvGrpSpPr>
        <p:grpSpPr>
          <a:xfrm>
            <a:off x="8371584" y="2243802"/>
            <a:ext cx="1795428" cy="751732"/>
            <a:chOff x="4133610" y="1366122"/>
            <a:chExt cx="1810260" cy="1399938"/>
          </a:xfrm>
        </p:grpSpPr>
        <p:sp>
          <p:nvSpPr>
            <p:cNvPr id="47" name="Cube 46">
              <a:extLst>
                <a:ext uri="{FF2B5EF4-FFF2-40B4-BE49-F238E27FC236}">
                  <a16:creationId xmlns:a16="http://schemas.microsoft.com/office/drawing/2014/main" id="{F70419F2-C4F1-6EF2-2BFB-5A202BF0097F}"/>
                </a:ext>
              </a:extLst>
            </p:cNvPr>
            <p:cNvSpPr/>
            <p:nvPr/>
          </p:nvSpPr>
          <p:spPr>
            <a:xfrm>
              <a:off x="4133610" y="1366122"/>
              <a:ext cx="1810260" cy="1399938"/>
            </a:xfrm>
            <a:prstGeom prst="cube">
              <a:avLst>
                <a:gd name="adj" fmla="val 50195"/>
              </a:avLst>
            </a:prstGeom>
            <a:solidFill>
              <a:srgbClr val="0033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Parallelogram 47">
              <a:extLst>
                <a:ext uri="{FF2B5EF4-FFF2-40B4-BE49-F238E27FC236}">
                  <a16:creationId xmlns:a16="http://schemas.microsoft.com/office/drawing/2014/main" id="{7959F10D-16B2-D858-0E58-B9215C751B6D}"/>
                </a:ext>
              </a:extLst>
            </p:cNvPr>
            <p:cNvSpPr/>
            <p:nvPr/>
          </p:nvSpPr>
          <p:spPr>
            <a:xfrm>
              <a:off x="4133610" y="1375586"/>
              <a:ext cx="1810259" cy="680090"/>
            </a:xfrm>
            <a:prstGeom prst="parallelogram">
              <a:avLst>
                <a:gd name="adj" fmla="val 103330"/>
              </a:avLst>
            </a:prstGeom>
            <a:solidFill>
              <a:srgbClr val="0033CC"/>
            </a:soli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Block Arc 48">
              <a:extLst>
                <a:ext uri="{FF2B5EF4-FFF2-40B4-BE49-F238E27FC236}">
                  <a16:creationId xmlns:a16="http://schemas.microsoft.com/office/drawing/2014/main" id="{31833049-351C-39CA-C527-7E3BD65A634A}"/>
                </a:ext>
              </a:extLst>
            </p:cNvPr>
            <p:cNvSpPr/>
            <p:nvPr/>
          </p:nvSpPr>
          <p:spPr>
            <a:xfrm rot="10343854">
              <a:off x="5551358" y="1779433"/>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8000"/>
                </a:solidFill>
                <a:effectLst/>
                <a:uLnTx/>
                <a:uFillTx/>
                <a:latin typeface="Calibri"/>
                <a:ea typeface="+mn-ea"/>
                <a:cs typeface="+mn-cs"/>
              </a:endParaRPr>
            </a:p>
          </p:txBody>
        </p:sp>
      </p:grpSp>
      <p:pic>
        <p:nvPicPr>
          <p:cNvPr id="50" name="Picture 49">
            <a:extLst>
              <a:ext uri="{FF2B5EF4-FFF2-40B4-BE49-F238E27FC236}">
                <a16:creationId xmlns:a16="http://schemas.microsoft.com/office/drawing/2014/main" id="{FA49FD38-AB42-39CA-EE6E-F2CC5A670C01}"/>
              </a:ext>
            </a:extLst>
          </p:cNvPr>
          <p:cNvPicPr>
            <a:picLocks noChangeAspect="1"/>
          </p:cNvPicPr>
          <p:nvPr/>
        </p:nvPicPr>
        <p:blipFill>
          <a:blip r:embed="rId12" cstate="email">
            <a:lum bright="70000" contrast="-70000"/>
            <a:extLst>
              <a:ext uri="{BEBA8EAE-BF5A-486C-A8C5-ECC9F3942E4B}">
                <a14:imgProps xmlns:a14="http://schemas.microsoft.com/office/drawing/2010/main">
                  <a14:imgLayer r:embed="rId13">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a:ext>
            </a:extLst>
          </a:blip>
          <a:stretch>
            <a:fillRect/>
          </a:stretch>
        </p:blipFill>
        <p:spPr>
          <a:xfrm>
            <a:off x="9087040" y="2173351"/>
            <a:ext cx="325652" cy="477616"/>
          </a:xfrm>
          <a:prstGeom prst="rect">
            <a:avLst/>
          </a:prstGeom>
          <a:scene3d>
            <a:camera prst="perspectiveRelaxedModerately" fov="3300000">
              <a:rot lat="18590633" lon="0" rev="0"/>
            </a:camera>
            <a:lightRig rig="threePt" dir="t"/>
          </a:scene3d>
        </p:spPr>
      </p:pic>
      <p:pic>
        <p:nvPicPr>
          <p:cNvPr id="54" name="Picture 53">
            <a:extLst>
              <a:ext uri="{FF2B5EF4-FFF2-40B4-BE49-F238E27FC236}">
                <a16:creationId xmlns:a16="http://schemas.microsoft.com/office/drawing/2014/main" id="{501C21CF-44C0-63E3-8AB4-8446AC4EDEFE}"/>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6222724" y="3150844"/>
            <a:ext cx="726690" cy="938853"/>
          </a:xfrm>
          <a:prstGeom prst="rect">
            <a:avLst/>
          </a:prstGeom>
          <a:ln>
            <a:solidFill>
              <a:srgbClr val="000000"/>
            </a:solidFill>
          </a:ln>
        </p:spPr>
      </p:pic>
      <p:sp>
        <p:nvSpPr>
          <p:cNvPr id="51" name="Rectangle 50">
            <a:extLst>
              <a:ext uri="{FF2B5EF4-FFF2-40B4-BE49-F238E27FC236}">
                <a16:creationId xmlns:a16="http://schemas.microsoft.com/office/drawing/2014/main" id="{0D1C4862-ECDC-B45D-A44F-81B03744E9D5}"/>
              </a:ext>
            </a:extLst>
          </p:cNvPr>
          <p:cNvSpPr/>
          <p:nvPr/>
        </p:nvSpPr>
        <p:spPr>
          <a:xfrm>
            <a:off x="6061220" y="3533499"/>
            <a:ext cx="1117532" cy="621064"/>
          </a:xfrm>
          <a:prstGeom prst="rect">
            <a:avLst/>
          </a:prstGeom>
          <a:solidFill>
            <a:srgbClr val="FFFFFF">
              <a:alpha val="69804"/>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ysClr val="windowText" lastClr="000000"/>
                </a:solidFill>
              </a:rPr>
              <a:t>15</a:t>
            </a:r>
          </a:p>
        </p:txBody>
      </p:sp>
      <p:pic>
        <p:nvPicPr>
          <p:cNvPr id="55" name="Picture 54">
            <a:extLst>
              <a:ext uri="{FF2B5EF4-FFF2-40B4-BE49-F238E27FC236}">
                <a16:creationId xmlns:a16="http://schemas.microsoft.com/office/drawing/2014/main" id="{1C169AEA-D2FE-6618-7176-23D930ABBB29}"/>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8711400" y="3161465"/>
            <a:ext cx="716595" cy="925811"/>
          </a:xfrm>
          <a:prstGeom prst="rect">
            <a:avLst/>
          </a:prstGeom>
          <a:ln>
            <a:solidFill>
              <a:srgbClr val="000000"/>
            </a:solidFill>
          </a:ln>
        </p:spPr>
      </p:pic>
      <p:sp>
        <p:nvSpPr>
          <p:cNvPr id="52" name="Rectangle 51">
            <a:extLst>
              <a:ext uri="{FF2B5EF4-FFF2-40B4-BE49-F238E27FC236}">
                <a16:creationId xmlns:a16="http://schemas.microsoft.com/office/drawing/2014/main" id="{C812AD9F-0F86-3641-0051-4661F9AFE862}"/>
              </a:ext>
            </a:extLst>
          </p:cNvPr>
          <p:cNvSpPr/>
          <p:nvPr/>
        </p:nvSpPr>
        <p:spPr>
          <a:xfrm>
            <a:off x="8507608" y="3524703"/>
            <a:ext cx="1117532" cy="621064"/>
          </a:xfrm>
          <a:prstGeom prst="rect">
            <a:avLst/>
          </a:prstGeom>
          <a:solidFill>
            <a:srgbClr val="FFFFFF">
              <a:alpha val="69804"/>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000000"/>
                </a:solidFill>
              </a:rPr>
              <a:t>23</a:t>
            </a:r>
          </a:p>
        </p:txBody>
      </p:sp>
      <p:grpSp>
        <p:nvGrpSpPr>
          <p:cNvPr id="1024" name="Group 1023">
            <a:extLst>
              <a:ext uri="{FF2B5EF4-FFF2-40B4-BE49-F238E27FC236}">
                <a16:creationId xmlns:a16="http://schemas.microsoft.com/office/drawing/2014/main" id="{2CD141AE-B0C3-793B-EC80-E415B51BC023}"/>
              </a:ext>
            </a:extLst>
          </p:cNvPr>
          <p:cNvGrpSpPr/>
          <p:nvPr/>
        </p:nvGrpSpPr>
        <p:grpSpPr>
          <a:xfrm>
            <a:off x="1274223" y="727449"/>
            <a:ext cx="2092247" cy="5764355"/>
            <a:chOff x="3457181" y="2698488"/>
            <a:chExt cx="2092247" cy="5764355"/>
          </a:xfrm>
        </p:grpSpPr>
        <p:pic>
          <p:nvPicPr>
            <p:cNvPr id="2050" name="Picture 2">
              <a:extLst>
                <a:ext uri="{FF2B5EF4-FFF2-40B4-BE49-F238E27FC236}">
                  <a16:creationId xmlns:a16="http://schemas.microsoft.com/office/drawing/2014/main" id="{96427CA8-5828-E258-3E49-801151927F95}"/>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457181" y="2698488"/>
              <a:ext cx="2092247" cy="5764355"/>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a:extLst>
                <a:ext uri="{FF2B5EF4-FFF2-40B4-BE49-F238E27FC236}">
                  <a16:creationId xmlns:a16="http://schemas.microsoft.com/office/drawing/2014/main" id="{D698F671-71E5-5102-1E9E-05D22C50824E}"/>
                </a:ext>
              </a:extLst>
            </p:cNvPr>
            <p:cNvSpPr/>
            <p:nvPr/>
          </p:nvSpPr>
          <p:spPr>
            <a:xfrm rot="21285703">
              <a:off x="4129547" y="5316761"/>
              <a:ext cx="482293" cy="127480"/>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descr="A blue and orange logo&#10;&#10;Description automatically generated">
              <a:extLst>
                <a:ext uri="{FF2B5EF4-FFF2-40B4-BE49-F238E27FC236}">
                  <a16:creationId xmlns:a16="http://schemas.microsoft.com/office/drawing/2014/main" id="{8E3FA0F3-2D06-458B-1955-BFEA9DD74F9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21285703">
              <a:off x="4152740" y="5351095"/>
              <a:ext cx="418995" cy="58812"/>
            </a:xfrm>
            <a:prstGeom prst="rect">
              <a:avLst/>
            </a:prstGeom>
          </p:spPr>
        </p:pic>
      </p:grpSp>
      <p:grpSp>
        <p:nvGrpSpPr>
          <p:cNvPr id="214" name="Group 213">
            <a:extLst>
              <a:ext uri="{FF2B5EF4-FFF2-40B4-BE49-F238E27FC236}">
                <a16:creationId xmlns:a16="http://schemas.microsoft.com/office/drawing/2014/main" id="{B706643C-4A92-0DA8-6CD8-56B90DBC6545}"/>
              </a:ext>
            </a:extLst>
          </p:cNvPr>
          <p:cNvGrpSpPr/>
          <p:nvPr/>
        </p:nvGrpSpPr>
        <p:grpSpPr>
          <a:xfrm>
            <a:off x="6739590" y="1001733"/>
            <a:ext cx="3905652" cy="5045939"/>
            <a:chOff x="12465784" y="745518"/>
            <a:chExt cx="3905652" cy="5045939"/>
          </a:xfrm>
        </p:grpSpPr>
        <p:pic>
          <p:nvPicPr>
            <p:cNvPr id="58" name="Picture 57">
              <a:extLst>
                <a:ext uri="{FF2B5EF4-FFF2-40B4-BE49-F238E27FC236}">
                  <a16:creationId xmlns:a16="http://schemas.microsoft.com/office/drawing/2014/main" id="{DADA39D6-0184-3085-F67A-D9BC79D37A5E}"/>
                </a:ext>
              </a:extLst>
            </p:cNvPr>
            <p:cNvPicPr>
              <a:picLocks noChangeAspect="1"/>
            </p:cNvPicPr>
            <p:nvPr/>
          </p:nvPicPr>
          <p:blipFill>
            <a:blip r:embed="rId17" cstate="email">
              <a:extLst>
                <a:ext uri="{28A0092B-C50C-407E-A947-70E740481C1C}">
                  <a14:useLocalDpi xmlns:a14="http://schemas.microsoft.com/office/drawing/2010/main"/>
                </a:ext>
              </a:extLst>
            </a:blip>
            <a:srcRect/>
            <a:stretch/>
          </p:blipFill>
          <p:spPr>
            <a:xfrm>
              <a:off x="12465784" y="745518"/>
              <a:ext cx="3905652" cy="5045939"/>
            </a:xfrm>
            <a:prstGeom prst="rect">
              <a:avLst/>
            </a:prstGeom>
            <a:ln>
              <a:solidFill>
                <a:srgbClr val="000000"/>
              </a:solidFill>
            </a:ln>
          </p:spPr>
        </p:pic>
        <p:sp>
          <p:nvSpPr>
            <p:cNvPr id="1025" name="TextBox 1024">
              <a:extLst>
                <a:ext uri="{FF2B5EF4-FFF2-40B4-BE49-F238E27FC236}">
                  <a16:creationId xmlns:a16="http://schemas.microsoft.com/office/drawing/2014/main" id="{C590AD5A-9F30-D1B2-9F02-4C2BD95CC773}"/>
                </a:ext>
              </a:extLst>
            </p:cNvPr>
            <p:cNvSpPr txBox="1"/>
            <p:nvPr/>
          </p:nvSpPr>
          <p:spPr>
            <a:xfrm>
              <a:off x="12839433" y="1066543"/>
              <a:ext cx="1404552" cy="215444"/>
            </a:xfrm>
            <a:prstGeom prst="rect">
              <a:avLst/>
            </a:prstGeom>
            <a:noFill/>
          </p:spPr>
          <p:txBody>
            <a:bodyPr wrap="none" rtlCol="0">
              <a:spAutoFit/>
            </a:bodyPr>
            <a:lstStyle/>
            <a:p>
              <a:r>
                <a:rPr lang="en-US" sz="800" b="1" dirty="0">
                  <a:solidFill>
                    <a:srgbClr val="000000"/>
                  </a:solidFill>
                  <a:latin typeface="Bradley Hand ITC" panose="03070402050302030203" pitchFamily="66" charset="0"/>
                </a:rPr>
                <a:t>Beyonce Training Academy</a:t>
              </a:r>
            </a:p>
          </p:txBody>
        </p:sp>
        <p:sp>
          <p:nvSpPr>
            <p:cNvPr id="1027" name="TextBox 1026">
              <a:extLst>
                <a:ext uri="{FF2B5EF4-FFF2-40B4-BE49-F238E27FC236}">
                  <a16:creationId xmlns:a16="http://schemas.microsoft.com/office/drawing/2014/main" id="{5EF3B136-D7C9-FF1D-AD9E-D4B5AC403EC3}"/>
                </a:ext>
              </a:extLst>
            </p:cNvPr>
            <p:cNvSpPr txBox="1"/>
            <p:nvPr/>
          </p:nvSpPr>
          <p:spPr>
            <a:xfrm>
              <a:off x="13188580" y="1199302"/>
              <a:ext cx="931665" cy="215444"/>
            </a:xfrm>
            <a:prstGeom prst="rect">
              <a:avLst/>
            </a:prstGeom>
            <a:noFill/>
          </p:spPr>
          <p:txBody>
            <a:bodyPr wrap="none" rtlCol="0">
              <a:spAutoFit/>
            </a:bodyPr>
            <a:lstStyle/>
            <a:p>
              <a:r>
                <a:rPr lang="en-US" sz="800" b="1" dirty="0">
                  <a:solidFill>
                    <a:srgbClr val="000000"/>
                  </a:solidFill>
                  <a:latin typeface="Bradley Hand ITC" panose="03070402050302030203" pitchFamily="66" charset="0"/>
                </a:rPr>
                <a:t>Solange Knowles</a:t>
              </a:r>
            </a:p>
          </p:txBody>
        </p:sp>
        <p:sp>
          <p:nvSpPr>
            <p:cNvPr id="1028" name="TextBox 1027">
              <a:extLst>
                <a:ext uri="{FF2B5EF4-FFF2-40B4-BE49-F238E27FC236}">
                  <a16:creationId xmlns:a16="http://schemas.microsoft.com/office/drawing/2014/main" id="{9A4C844A-F103-9CB7-D753-068A2295D56B}"/>
                </a:ext>
              </a:extLst>
            </p:cNvPr>
            <p:cNvSpPr txBox="1"/>
            <p:nvPr/>
          </p:nvSpPr>
          <p:spPr>
            <a:xfrm>
              <a:off x="14153732" y="1459239"/>
              <a:ext cx="532518" cy="184666"/>
            </a:xfrm>
            <a:prstGeom prst="rect">
              <a:avLst/>
            </a:prstGeom>
            <a:noFill/>
          </p:spPr>
          <p:txBody>
            <a:bodyPr wrap="none" rtlCol="0">
              <a:spAutoFit/>
            </a:bodyPr>
            <a:lstStyle/>
            <a:p>
              <a:r>
                <a:rPr lang="en-US" sz="600" b="1" dirty="0">
                  <a:solidFill>
                    <a:srgbClr val="000000"/>
                  </a:solidFill>
                  <a:latin typeface="Bradley Hand ITC" panose="03070402050302030203" pitchFamily="66" charset="0"/>
                </a:rPr>
                <a:t>8-15-2024</a:t>
              </a:r>
            </a:p>
          </p:txBody>
        </p:sp>
        <p:sp>
          <p:nvSpPr>
            <p:cNvPr id="1029" name="TextBox 1028">
              <a:extLst>
                <a:ext uri="{FF2B5EF4-FFF2-40B4-BE49-F238E27FC236}">
                  <a16:creationId xmlns:a16="http://schemas.microsoft.com/office/drawing/2014/main" id="{E1EB0182-E38A-A0DD-F715-C2788E482D4B}"/>
                </a:ext>
              </a:extLst>
            </p:cNvPr>
            <p:cNvSpPr txBox="1"/>
            <p:nvPr/>
          </p:nvSpPr>
          <p:spPr>
            <a:xfrm>
              <a:off x="15600620" y="1072996"/>
              <a:ext cx="348172" cy="215444"/>
            </a:xfrm>
            <a:prstGeom prst="rect">
              <a:avLst/>
            </a:prstGeom>
            <a:noFill/>
          </p:spPr>
          <p:txBody>
            <a:bodyPr wrap="none" rtlCol="0">
              <a:spAutoFit/>
            </a:bodyPr>
            <a:lstStyle/>
            <a:p>
              <a:r>
                <a:rPr lang="en-US" sz="800" b="1" dirty="0">
                  <a:solidFill>
                    <a:srgbClr val="000000"/>
                  </a:solidFill>
                  <a:latin typeface="Bradley Hand ITC" panose="03070402050302030203" pitchFamily="66" charset="0"/>
                </a:rPr>
                <a:t>808</a:t>
              </a:r>
            </a:p>
          </p:txBody>
        </p:sp>
        <p:sp>
          <p:nvSpPr>
            <p:cNvPr id="1030" name="TextBox 1029">
              <a:extLst>
                <a:ext uri="{FF2B5EF4-FFF2-40B4-BE49-F238E27FC236}">
                  <a16:creationId xmlns:a16="http://schemas.microsoft.com/office/drawing/2014/main" id="{F2ECEE8C-5F59-F27E-0173-D52B070784C5}"/>
                </a:ext>
              </a:extLst>
            </p:cNvPr>
            <p:cNvSpPr txBox="1"/>
            <p:nvPr/>
          </p:nvSpPr>
          <p:spPr>
            <a:xfrm>
              <a:off x="15638437" y="1184916"/>
              <a:ext cx="293670" cy="215444"/>
            </a:xfrm>
            <a:prstGeom prst="rect">
              <a:avLst/>
            </a:prstGeom>
            <a:noFill/>
          </p:spPr>
          <p:txBody>
            <a:bodyPr wrap="none" rtlCol="0">
              <a:spAutoFit/>
            </a:bodyPr>
            <a:lstStyle/>
            <a:p>
              <a:r>
                <a:rPr lang="en-US" sz="800" b="1" dirty="0">
                  <a:solidFill>
                    <a:srgbClr val="000000"/>
                  </a:solidFill>
                  <a:latin typeface="Bradley Hand ITC" panose="03070402050302030203" pitchFamily="66" charset="0"/>
                </a:rPr>
                <a:t>15</a:t>
              </a:r>
            </a:p>
          </p:txBody>
        </p:sp>
        <p:sp>
          <p:nvSpPr>
            <p:cNvPr id="1032" name="TextBox 1031">
              <a:extLst>
                <a:ext uri="{FF2B5EF4-FFF2-40B4-BE49-F238E27FC236}">
                  <a16:creationId xmlns:a16="http://schemas.microsoft.com/office/drawing/2014/main" id="{4E0B488D-099D-6A1B-F1FF-D9DAA0E534A0}"/>
                </a:ext>
              </a:extLst>
            </p:cNvPr>
            <p:cNvSpPr txBox="1"/>
            <p:nvPr/>
          </p:nvSpPr>
          <p:spPr>
            <a:xfrm>
              <a:off x="13582918" y="1939559"/>
              <a:ext cx="537327" cy="246221"/>
            </a:xfrm>
            <a:prstGeom prst="rect">
              <a:avLst/>
            </a:prstGeom>
            <a:noFill/>
          </p:spPr>
          <p:txBody>
            <a:bodyPr wrap="none" rtlCol="0">
              <a:spAutoFit/>
            </a:bodyPr>
            <a:lstStyle/>
            <a:p>
              <a:r>
                <a:rPr lang="en-US" sz="500" b="1" dirty="0">
                  <a:solidFill>
                    <a:srgbClr val="000000"/>
                  </a:solidFill>
                  <a:latin typeface="Bradley Hand ITC" panose="03070402050302030203" pitchFamily="66" charset="0"/>
                </a:rPr>
                <a:t>Egg &amp; cheese </a:t>
              </a:r>
            </a:p>
            <a:p>
              <a:r>
                <a:rPr lang="en-US" sz="500" b="1" dirty="0">
                  <a:solidFill>
                    <a:srgbClr val="000000"/>
                  </a:solidFill>
                  <a:latin typeface="Bradley Hand ITC" panose="03070402050302030203" pitchFamily="66" charset="0"/>
                </a:rPr>
                <a:t>croissant</a:t>
              </a:r>
            </a:p>
          </p:txBody>
        </p:sp>
        <p:sp>
          <p:nvSpPr>
            <p:cNvPr id="1033" name="TextBox 1032">
              <a:extLst>
                <a:ext uri="{FF2B5EF4-FFF2-40B4-BE49-F238E27FC236}">
                  <a16:creationId xmlns:a16="http://schemas.microsoft.com/office/drawing/2014/main" id="{5C6C1A95-B1FE-F037-086B-BEC6D5471827}"/>
                </a:ext>
              </a:extLst>
            </p:cNvPr>
            <p:cNvSpPr txBox="1"/>
            <p:nvPr/>
          </p:nvSpPr>
          <p:spPr>
            <a:xfrm>
              <a:off x="14345993" y="1993536"/>
              <a:ext cx="663964" cy="169277"/>
            </a:xfrm>
            <a:prstGeom prst="rect">
              <a:avLst/>
            </a:prstGeom>
            <a:noFill/>
          </p:spPr>
          <p:txBody>
            <a:bodyPr wrap="none" rtlCol="0">
              <a:spAutoFit/>
            </a:bodyPr>
            <a:lstStyle/>
            <a:p>
              <a:r>
                <a:rPr lang="en-US" sz="500" b="1" dirty="0">
                  <a:solidFill>
                    <a:srgbClr val="000000"/>
                  </a:solidFill>
                  <a:latin typeface="Bradley Hand ITC" panose="03070402050302030203" pitchFamily="66" charset="0"/>
                </a:rPr>
                <a:t>Yogurt &amp; crackers</a:t>
              </a:r>
            </a:p>
          </p:txBody>
        </p:sp>
        <p:sp>
          <p:nvSpPr>
            <p:cNvPr id="1034" name="TextBox 1033">
              <a:extLst>
                <a:ext uri="{FF2B5EF4-FFF2-40B4-BE49-F238E27FC236}">
                  <a16:creationId xmlns:a16="http://schemas.microsoft.com/office/drawing/2014/main" id="{1D4EFA2E-6E92-7443-FE6E-8DCC0D29CB0E}"/>
                </a:ext>
              </a:extLst>
            </p:cNvPr>
            <p:cNvSpPr txBox="1"/>
            <p:nvPr/>
          </p:nvSpPr>
          <p:spPr>
            <a:xfrm>
              <a:off x="15214868" y="1942100"/>
              <a:ext cx="579005" cy="246221"/>
            </a:xfrm>
            <a:prstGeom prst="rect">
              <a:avLst/>
            </a:prstGeom>
            <a:noFill/>
          </p:spPr>
          <p:txBody>
            <a:bodyPr wrap="none" rtlCol="0">
              <a:spAutoFit/>
            </a:bodyPr>
            <a:lstStyle/>
            <a:p>
              <a:r>
                <a:rPr lang="en-US" sz="500" b="1" dirty="0">
                  <a:solidFill>
                    <a:srgbClr val="000000"/>
                  </a:solidFill>
                  <a:latin typeface="Bradley Hand ITC" panose="03070402050302030203" pitchFamily="66" charset="0"/>
                </a:rPr>
                <a:t>Cinnamon </a:t>
              </a:r>
            </a:p>
            <a:p>
              <a:r>
                <a:rPr lang="en-US" sz="500" b="1" dirty="0">
                  <a:solidFill>
                    <a:srgbClr val="000000"/>
                  </a:solidFill>
                  <a:latin typeface="Bradley Hand ITC" panose="03070402050302030203" pitchFamily="66" charset="0"/>
                </a:rPr>
                <a:t>Granola Cereal</a:t>
              </a:r>
            </a:p>
          </p:txBody>
        </p:sp>
        <p:cxnSp>
          <p:nvCxnSpPr>
            <p:cNvPr id="1060" name="Straight Connector 1059">
              <a:extLst>
                <a:ext uri="{FF2B5EF4-FFF2-40B4-BE49-F238E27FC236}">
                  <a16:creationId xmlns:a16="http://schemas.microsoft.com/office/drawing/2014/main" id="{EC07D20C-D7B0-06C4-6E40-18BF57D15E01}"/>
                </a:ext>
              </a:extLst>
            </p:cNvPr>
            <p:cNvCxnSpPr>
              <a:cxnSpLocks/>
            </p:cNvCxnSpPr>
            <p:nvPr/>
          </p:nvCxnSpPr>
          <p:spPr>
            <a:xfrm flipV="1">
              <a:off x="12557513" y="1627708"/>
              <a:ext cx="97844" cy="7622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61" name="Straight Connector 1060">
              <a:extLst>
                <a:ext uri="{FF2B5EF4-FFF2-40B4-BE49-F238E27FC236}">
                  <a16:creationId xmlns:a16="http://schemas.microsoft.com/office/drawing/2014/main" id="{89AACFF9-1F40-B099-5D5A-550D57B1E2B6}"/>
                </a:ext>
              </a:extLst>
            </p:cNvPr>
            <p:cNvCxnSpPr>
              <a:cxnSpLocks/>
            </p:cNvCxnSpPr>
            <p:nvPr/>
          </p:nvCxnSpPr>
          <p:spPr>
            <a:xfrm flipV="1">
              <a:off x="12681130" y="1627666"/>
              <a:ext cx="108745" cy="7976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62" name="Straight Connector 1061">
              <a:extLst>
                <a:ext uri="{FF2B5EF4-FFF2-40B4-BE49-F238E27FC236}">
                  <a16:creationId xmlns:a16="http://schemas.microsoft.com/office/drawing/2014/main" id="{3C79EECC-C6B9-7659-2BF2-0E5BCD626FBB}"/>
                </a:ext>
              </a:extLst>
            </p:cNvPr>
            <p:cNvCxnSpPr>
              <a:cxnSpLocks/>
            </p:cNvCxnSpPr>
            <p:nvPr/>
          </p:nvCxnSpPr>
          <p:spPr>
            <a:xfrm flipV="1">
              <a:off x="12809909" y="1627666"/>
              <a:ext cx="123132" cy="9237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63" name="Straight Connector 1062">
              <a:extLst>
                <a:ext uri="{FF2B5EF4-FFF2-40B4-BE49-F238E27FC236}">
                  <a16:creationId xmlns:a16="http://schemas.microsoft.com/office/drawing/2014/main" id="{19F2980D-C900-03A2-245A-531B968A12AE}"/>
                </a:ext>
              </a:extLst>
            </p:cNvPr>
            <p:cNvCxnSpPr>
              <a:cxnSpLocks/>
            </p:cNvCxnSpPr>
            <p:nvPr/>
          </p:nvCxnSpPr>
          <p:spPr>
            <a:xfrm flipV="1">
              <a:off x="13635944" y="1619787"/>
              <a:ext cx="123528" cy="9655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64" name="Straight Connector 1063">
              <a:extLst>
                <a:ext uri="{FF2B5EF4-FFF2-40B4-BE49-F238E27FC236}">
                  <a16:creationId xmlns:a16="http://schemas.microsoft.com/office/drawing/2014/main" id="{55279374-F1CE-1301-203A-7B2DBD6E8216}"/>
                </a:ext>
              </a:extLst>
            </p:cNvPr>
            <p:cNvCxnSpPr>
              <a:cxnSpLocks/>
            </p:cNvCxnSpPr>
            <p:nvPr/>
          </p:nvCxnSpPr>
          <p:spPr>
            <a:xfrm flipV="1">
              <a:off x="14064860" y="1642350"/>
              <a:ext cx="143796" cy="7230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65" name="Straight Connector 1064">
              <a:extLst>
                <a:ext uri="{FF2B5EF4-FFF2-40B4-BE49-F238E27FC236}">
                  <a16:creationId xmlns:a16="http://schemas.microsoft.com/office/drawing/2014/main" id="{1340C5DF-1EC5-CAFF-7C69-F30863EE29ED}"/>
                </a:ext>
              </a:extLst>
            </p:cNvPr>
            <p:cNvCxnSpPr>
              <a:cxnSpLocks/>
            </p:cNvCxnSpPr>
            <p:nvPr/>
          </p:nvCxnSpPr>
          <p:spPr>
            <a:xfrm flipV="1">
              <a:off x="14347146" y="1639906"/>
              <a:ext cx="117753" cy="704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66" name="Straight Connector 1065">
              <a:extLst>
                <a:ext uri="{FF2B5EF4-FFF2-40B4-BE49-F238E27FC236}">
                  <a16:creationId xmlns:a16="http://schemas.microsoft.com/office/drawing/2014/main" id="{B45D5EBE-FD83-5311-BF09-BD1136C6F6EE}"/>
                </a:ext>
              </a:extLst>
            </p:cNvPr>
            <p:cNvCxnSpPr>
              <a:cxnSpLocks/>
            </p:cNvCxnSpPr>
            <p:nvPr/>
          </p:nvCxnSpPr>
          <p:spPr>
            <a:xfrm flipV="1">
              <a:off x="14617667" y="1594673"/>
              <a:ext cx="193558" cy="1371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67" name="Straight Connector 1066">
              <a:extLst>
                <a:ext uri="{FF2B5EF4-FFF2-40B4-BE49-F238E27FC236}">
                  <a16:creationId xmlns:a16="http://schemas.microsoft.com/office/drawing/2014/main" id="{5A76E75D-0D5C-EB1A-0B18-7AE58970A392}"/>
                </a:ext>
              </a:extLst>
            </p:cNvPr>
            <p:cNvCxnSpPr>
              <a:cxnSpLocks/>
            </p:cNvCxnSpPr>
            <p:nvPr/>
          </p:nvCxnSpPr>
          <p:spPr>
            <a:xfrm flipV="1">
              <a:off x="14925398" y="1592004"/>
              <a:ext cx="192775" cy="1371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68" name="Straight Connector 1067">
              <a:extLst>
                <a:ext uri="{FF2B5EF4-FFF2-40B4-BE49-F238E27FC236}">
                  <a16:creationId xmlns:a16="http://schemas.microsoft.com/office/drawing/2014/main" id="{1913DE98-F782-FCFC-892D-DA4015E9553F}"/>
                </a:ext>
              </a:extLst>
            </p:cNvPr>
            <p:cNvCxnSpPr>
              <a:cxnSpLocks/>
            </p:cNvCxnSpPr>
            <p:nvPr/>
          </p:nvCxnSpPr>
          <p:spPr>
            <a:xfrm flipV="1">
              <a:off x="12673354" y="1726832"/>
              <a:ext cx="144988" cy="1313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69" name="Straight Connector 1068">
              <a:extLst>
                <a:ext uri="{FF2B5EF4-FFF2-40B4-BE49-F238E27FC236}">
                  <a16:creationId xmlns:a16="http://schemas.microsoft.com/office/drawing/2014/main" id="{D6883FDA-9CA1-A62B-0B8A-BB1D3D153BC6}"/>
                </a:ext>
              </a:extLst>
            </p:cNvPr>
            <p:cNvCxnSpPr>
              <a:cxnSpLocks/>
            </p:cNvCxnSpPr>
            <p:nvPr/>
          </p:nvCxnSpPr>
          <p:spPr>
            <a:xfrm flipV="1">
              <a:off x="12942301" y="1737542"/>
              <a:ext cx="132197" cy="13234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70" name="Straight Connector 1069">
              <a:extLst>
                <a:ext uri="{FF2B5EF4-FFF2-40B4-BE49-F238E27FC236}">
                  <a16:creationId xmlns:a16="http://schemas.microsoft.com/office/drawing/2014/main" id="{E1176A24-2581-4446-4274-0F90CA2C3BB8}"/>
                </a:ext>
              </a:extLst>
            </p:cNvPr>
            <p:cNvCxnSpPr>
              <a:cxnSpLocks/>
            </p:cNvCxnSpPr>
            <p:nvPr/>
          </p:nvCxnSpPr>
          <p:spPr>
            <a:xfrm flipV="1">
              <a:off x="12941406" y="1624595"/>
              <a:ext cx="86793" cy="87272"/>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71" name="Straight Connector 1070">
              <a:extLst>
                <a:ext uri="{FF2B5EF4-FFF2-40B4-BE49-F238E27FC236}">
                  <a16:creationId xmlns:a16="http://schemas.microsoft.com/office/drawing/2014/main" id="{1255210B-9E14-A2C2-5D2D-CB0034AB7CD9}"/>
                </a:ext>
              </a:extLst>
            </p:cNvPr>
            <p:cNvCxnSpPr>
              <a:cxnSpLocks/>
            </p:cNvCxnSpPr>
            <p:nvPr/>
          </p:nvCxnSpPr>
          <p:spPr>
            <a:xfrm flipV="1">
              <a:off x="13173010" y="1611088"/>
              <a:ext cx="111610" cy="10635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72" name="Straight Connector 1071">
              <a:extLst>
                <a:ext uri="{FF2B5EF4-FFF2-40B4-BE49-F238E27FC236}">
                  <a16:creationId xmlns:a16="http://schemas.microsoft.com/office/drawing/2014/main" id="{4FD7D8E2-923E-B738-48AF-2CA8AFE1FB38}"/>
                </a:ext>
              </a:extLst>
            </p:cNvPr>
            <p:cNvCxnSpPr>
              <a:cxnSpLocks/>
            </p:cNvCxnSpPr>
            <p:nvPr/>
          </p:nvCxnSpPr>
          <p:spPr>
            <a:xfrm flipV="1">
              <a:off x="13054905" y="1627666"/>
              <a:ext cx="97823" cy="8180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73" name="Straight Connector 1072">
              <a:extLst>
                <a:ext uri="{FF2B5EF4-FFF2-40B4-BE49-F238E27FC236}">
                  <a16:creationId xmlns:a16="http://schemas.microsoft.com/office/drawing/2014/main" id="{E5FF6402-D0FD-203C-6B51-684EF895A72C}"/>
                </a:ext>
              </a:extLst>
            </p:cNvPr>
            <p:cNvCxnSpPr>
              <a:cxnSpLocks/>
            </p:cNvCxnSpPr>
            <p:nvPr/>
          </p:nvCxnSpPr>
          <p:spPr>
            <a:xfrm flipV="1">
              <a:off x="13405038" y="1624595"/>
              <a:ext cx="108925" cy="8604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74" name="Straight Connector 1073">
              <a:extLst>
                <a:ext uri="{FF2B5EF4-FFF2-40B4-BE49-F238E27FC236}">
                  <a16:creationId xmlns:a16="http://schemas.microsoft.com/office/drawing/2014/main" id="{EE80BE80-6FAF-C5E2-FF04-90652014D733}"/>
                </a:ext>
              </a:extLst>
            </p:cNvPr>
            <p:cNvCxnSpPr>
              <a:cxnSpLocks/>
            </p:cNvCxnSpPr>
            <p:nvPr/>
          </p:nvCxnSpPr>
          <p:spPr>
            <a:xfrm flipV="1">
              <a:off x="13786620" y="1615866"/>
              <a:ext cx="126437" cy="9608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75" name="Straight Connector 1074">
              <a:extLst>
                <a:ext uri="{FF2B5EF4-FFF2-40B4-BE49-F238E27FC236}">
                  <a16:creationId xmlns:a16="http://schemas.microsoft.com/office/drawing/2014/main" id="{FEE12F6F-84A9-8D2E-BAA8-19A6476E4EF8}"/>
                </a:ext>
              </a:extLst>
            </p:cNvPr>
            <p:cNvCxnSpPr>
              <a:cxnSpLocks/>
            </p:cNvCxnSpPr>
            <p:nvPr/>
          </p:nvCxnSpPr>
          <p:spPr>
            <a:xfrm flipV="1">
              <a:off x="14212328" y="1601263"/>
              <a:ext cx="98331" cy="108202"/>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76" name="Straight Connector 1075">
              <a:extLst>
                <a:ext uri="{FF2B5EF4-FFF2-40B4-BE49-F238E27FC236}">
                  <a16:creationId xmlns:a16="http://schemas.microsoft.com/office/drawing/2014/main" id="{F2D32D60-A6F8-84A8-5008-4CEB51801892}"/>
                </a:ext>
              </a:extLst>
            </p:cNvPr>
            <p:cNvCxnSpPr>
              <a:cxnSpLocks/>
            </p:cNvCxnSpPr>
            <p:nvPr/>
          </p:nvCxnSpPr>
          <p:spPr>
            <a:xfrm flipV="1">
              <a:off x="14513497" y="1630268"/>
              <a:ext cx="81767" cy="8955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77" name="Straight Connector 1076">
              <a:extLst>
                <a:ext uri="{FF2B5EF4-FFF2-40B4-BE49-F238E27FC236}">
                  <a16:creationId xmlns:a16="http://schemas.microsoft.com/office/drawing/2014/main" id="{BEF98AA3-6C85-9368-DF3C-5A50417649B9}"/>
                </a:ext>
              </a:extLst>
            </p:cNvPr>
            <p:cNvCxnSpPr>
              <a:cxnSpLocks/>
            </p:cNvCxnSpPr>
            <p:nvPr/>
          </p:nvCxnSpPr>
          <p:spPr>
            <a:xfrm flipV="1">
              <a:off x="12794688" y="1717106"/>
              <a:ext cx="148779" cy="14483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78" name="Straight Connector 1077">
              <a:extLst>
                <a:ext uri="{FF2B5EF4-FFF2-40B4-BE49-F238E27FC236}">
                  <a16:creationId xmlns:a16="http://schemas.microsoft.com/office/drawing/2014/main" id="{07F3499D-8FB8-56C2-F5B2-579105F7234F}"/>
                </a:ext>
              </a:extLst>
            </p:cNvPr>
            <p:cNvCxnSpPr>
              <a:cxnSpLocks/>
            </p:cNvCxnSpPr>
            <p:nvPr/>
          </p:nvCxnSpPr>
          <p:spPr>
            <a:xfrm flipV="1">
              <a:off x="14778490" y="1594673"/>
              <a:ext cx="182137" cy="12580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79" name="Straight Connector 1078">
              <a:extLst>
                <a:ext uri="{FF2B5EF4-FFF2-40B4-BE49-F238E27FC236}">
                  <a16:creationId xmlns:a16="http://schemas.microsoft.com/office/drawing/2014/main" id="{0FB4F6A8-C094-11D6-D9BF-776E1ACCA818}"/>
                </a:ext>
              </a:extLst>
            </p:cNvPr>
            <p:cNvCxnSpPr>
              <a:cxnSpLocks/>
            </p:cNvCxnSpPr>
            <p:nvPr/>
          </p:nvCxnSpPr>
          <p:spPr>
            <a:xfrm flipV="1">
              <a:off x="15063712" y="1611079"/>
              <a:ext cx="218314" cy="12038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80" name="Straight Connector 1079">
              <a:extLst>
                <a:ext uri="{FF2B5EF4-FFF2-40B4-BE49-F238E27FC236}">
                  <a16:creationId xmlns:a16="http://schemas.microsoft.com/office/drawing/2014/main" id="{F92700DF-E96F-BC7C-038C-D3A0771832A8}"/>
                </a:ext>
              </a:extLst>
            </p:cNvPr>
            <p:cNvCxnSpPr>
              <a:cxnSpLocks/>
            </p:cNvCxnSpPr>
            <p:nvPr/>
          </p:nvCxnSpPr>
          <p:spPr>
            <a:xfrm flipV="1">
              <a:off x="13061332" y="1736402"/>
              <a:ext cx="132197" cy="1258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81" name="Straight Connector 1080">
              <a:extLst>
                <a:ext uri="{FF2B5EF4-FFF2-40B4-BE49-F238E27FC236}">
                  <a16:creationId xmlns:a16="http://schemas.microsoft.com/office/drawing/2014/main" id="{F0CE482D-6740-3184-C6DF-6A756129B8BE}"/>
                </a:ext>
              </a:extLst>
            </p:cNvPr>
            <p:cNvCxnSpPr>
              <a:cxnSpLocks/>
            </p:cNvCxnSpPr>
            <p:nvPr/>
          </p:nvCxnSpPr>
          <p:spPr>
            <a:xfrm flipV="1">
              <a:off x="13295641" y="1623907"/>
              <a:ext cx="93377" cy="9554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82" name="Straight Connector 1081">
              <a:extLst>
                <a:ext uri="{FF2B5EF4-FFF2-40B4-BE49-F238E27FC236}">
                  <a16:creationId xmlns:a16="http://schemas.microsoft.com/office/drawing/2014/main" id="{0F10B6AE-9F26-0397-613B-4F9855685952}"/>
                </a:ext>
              </a:extLst>
            </p:cNvPr>
            <p:cNvCxnSpPr>
              <a:cxnSpLocks/>
            </p:cNvCxnSpPr>
            <p:nvPr/>
          </p:nvCxnSpPr>
          <p:spPr>
            <a:xfrm flipV="1">
              <a:off x="13512004" y="1619787"/>
              <a:ext cx="117689" cy="10001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83" name="Straight Connector 1082">
              <a:extLst>
                <a:ext uri="{FF2B5EF4-FFF2-40B4-BE49-F238E27FC236}">
                  <a16:creationId xmlns:a16="http://schemas.microsoft.com/office/drawing/2014/main" id="{FBED8471-283C-CDAD-EBFB-9FA4E0B7630C}"/>
                </a:ext>
              </a:extLst>
            </p:cNvPr>
            <p:cNvCxnSpPr>
              <a:cxnSpLocks/>
            </p:cNvCxnSpPr>
            <p:nvPr/>
          </p:nvCxnSpPr>
          <p:spPr>
            <a:xfrm flipV="1">
              <a:off x="13930638" y="1619787"/>
              <a:ext cx="114774" cy="8890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84" name="Straight Connector 1083">
              <a:extLst>
                <a:ext uri="{FF2B5EF4-FFF2-40B4-BE49-F238E27FC236}">
                  <a16:creationId xmlns:a16="http://schemas.microsoft.com/office/drawing/2014/main" id="{5F1D0E85-792B-057C-DCD6-8537E1B6EC28}"/>
                </a:ext>
              </a:extLst>
            </p:cNvPr>
            <p:cNvCxnSpPr>
              <a:cxnSpLocks/>
            </p:cNvCxnSpPr>
            <p:nvPr/>
          </p:nvCxnSpPr>
          <p:spPr>
            <a:xfrm flipV="1">
              <a:off x="12531943" y="1730984"/>
              <a:ext cx="172376" cy="1258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11" name="TextBox 210">
              <a:extLst>
                <a:ext uri="{FF2B5EF4-FFF2-40B4-BE49-F238E27FC236}">
                  <a16:creationId xmlns:a16="http://schemas.microsoft.com/office/drawing/2014/main" id="{1E7B681E-1659-0534-3A72-120F958E4AB3}"/>
                </a:ext>
              </a:extLst>
            </p:cNvPr>
            <p:cNvSpPr txBox="1"/>
            <p:nvPr/>
          </p:nvSpPr>
          <p:spPr>
            <a:xfrm>
              <a:off x="15970891" y="1562073"/>
              <a:ext cx="295274" cy="215444"/>
            </a:xfrm>
            <a:prstGeom prst="rect">
              <a:avLst/>
            </a:prstGeom>
            <a:noFill/>
          </p:spPr>
          <p:txBody>
            <a:bodyPr wrap="none" rtlCol="0">
              <a:spAutoFit/>
            </a:bodyPr>
            <a:lstStyle/>
            <a:p>
              <a:r>
                <a:rPr lang="en-US" sz="800" dirty="0">
                  <a:solidFill>
                    <a:srgbClr val="000000"/>
                  </a:solidFill>
                  <a:latin typeface="Baguet Script" panose="00000500000000000000" pitchFamily="2" charset="0"/>
                </a:rPr>
                <a:t>24</a:t>
              </a:r>
            </a:p>
          </p:txBody>
        </p:sp>
        <p:sp>
          <p:nvSpPr>
            <p:cNvPr id="212" name="TextBox 211">
              <a:extLst>
                <a:ext uri="{FF2B5EF4-FFF2-40B4-BE49-F238E27FC236}">
                  <a16:creationId xmlns:a16="http://schemas.microsoft.com/office/drawing/2014/main" id="{67240CF7-7D4C-DB38-528A-10468CC4DAD8}"/>
                </a:ext>
              </a:extLst>
            </p:cNvPr>
            <p:cNvSpPr txBox="1"/>
            <p:nvPr/>
          </p:nvSpPr>
          <p:spPr>
            <a:xfrm>
              <a:off x="15731455" y="1447786"/>
              <a:ext cx="296876" cy="215444"/>
            </a:xfrm>
            <a:prstGeom prst="rect">
              <a:avLst/>
            </a:prstGeom>
            <a:noFill/>
          </p:spPr>
          <p:txBody>
            <a:bodyPr wrap="none" rtlCol="0">
              <a:spAutoFit/>
            </a:bodyPr>
            <a:lstStyle/>
            <a:p>
              <a:r>
                <a:rPr lang="en-US" sz="800" dirty="0">
                  <a:solidFill>
                    <a:srgbClr val="000000"/>
                  </a:solidFill>
                  <a:latin typeface="Bradley Hand ITC" panose="03070402050302030203" pitchFamily="66" charset="0"/>
                </a:rPr>
                <a:t>30</a:t>
              </a:r>
            </a:p>
          </p:txBody>
        </p:sp>
        <p:sp>
          <p:nvSpPr>
            <p:cNvPr id="213" name="TextBox 212">
              <a:extLst>
                <a:ext uri="{FF2B5EF4-FFF2-40B4-BE49-F238E27FC236}">
                  <a16:creationId xmlns:a16="http://schemas.microsoft.com/office/drawing/2014/main" id="{E1270FD6-0964-5074-E607-7D231F60AF11}"/>
                </a:ext>
              </a:extLst>
            </p:cNvPr>
            <p:cNvSpPr txBox="1"/>
            <p:nvPr/>
          </p:nvSpPr>
          <p:spPr>
            <a:xfrm>
              <a:off x="16034929" y="1682425"/>
              <a:ext cx="234360" cy="215444"/>
            </a:xfrm>
            <a:prstGeom prst="rect">
              <a:avLst/>
            </a:prstGeom>
            <a:noFill/>
          </p:spPr>
          <p:txBody>
            <a:bodyPr wrap="none" rtlCol="0">
              <a:spAutoFit/>
            </a:bodyPr>
            <a:lstStyle/>
            <a:p>
              <a:r>
                <a:rPr lang="en-US" sz="800" dirty="0">
                  <a:solidFill>
                    <a:srgbClr val="000000"/>
                  </a:solidFill>
                  <a:latin typeface="Bradley Hand ITC" panose="03070402050302030203" pitchFamily="66" charset="0"/>
                </a:rPr>
                <a:t>1</a:t>
              </a:r>
            </a:p>
          </p:txBody>
        </p:sp>
      </p:grpSp>
      <p:grpSp>
        <p:nvGrpSpPr>
          <p:cNvPr id="219" name="Group 218">
            <a:extLst>
              <a:ext uri="{FF2B5EF4-FFF2-40B4-BE49-F238E27FC236}">
                <a16:creationId xmlns:a16="http://schemas.microsoft.com/office/drawing/2014/main" id="{33B074B5-3659-1427-90B0-9EE5A4BDD371}"/>
              </a:ext>
            </a:extLst>
          </p:cNvPr>
          <p:cNvGrpSpPr/>
          <p:nvPr/>
        </p:nvGrpSpPr>
        <p:grpSpPr>
          <a:xfrm>
            <a:off x="1703963" y="199537"/>
            <a:ext cx="2308584" cy="6352282"/>
            <a:chOff x="-3238652" y="4236"/>
            <a:chExt cx="2308584" cy="6352282"/>
          </a:xfrm>
        </p:grpSpPr>
        <p:pic>
          <p:nvPicPr>
            <p:cNvPr id="2052" name="Picture 4">
              <a:extLst>
                <a:ext uri="{FF2B5EF4-FFF2-40B4-BE49-F238E27FC236}">
                  <a16:creationId xmlns:a16="http://schemas.microsoft.com/office/drawing/2014/main" id="{541600FB-B9C6-FE3B-82C7-B5B66092E293}"/>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3238652" y="4236"/>
              <a:ext cx="2308584" cy="6352282"/>
            </a:xfrm>
            <a:prstGeom prst="rect">
              <a:avLst/>
            </a:prstGeom>
            <a:noFill/>
            <a:extLst>
              <a:ext uri="{909E8E84-426E-40DD-AFC4-6F175D3DCCD1}">
                <a14:hiddenFill xmlns:a14="http://schemas.microsoft.com/office/drawing/2010/main">
                  <a:solidFill>
                    <a:srgbClr val="FFFFFF"/>
                  </a:solidFill>
                </a14:hiddenFill>
              </a:ext>
            </a:extLst>
          </p:spPr>
        </p:pic>
        <p:grpSp>
          <p:nvGrpSpPr>
            <p:cNvPr id="216" name="Group 215">
              <a:extLst>
                <a:ext uri="{FF2B5EF4-FFF2-40B4-BE49-F238E27FC236}">
                  <a16:creationId xmlns:a16="http://schemas.microsoft.com/office/drawing/2014/main" id="{C817B274-7A93-966F-7560-68C477C9DCF2}"/>
                </a:ext>
              </a:extLst>
            </p:cNvPr>
            <p:cNvGrpSpPr/>
            <p:nvPr/>
          </p:nvGrpSpPr>
          <p:grpSpPr>
            <a:xfrm>
              <a:off x="-2707103" y="3161465"/>
              <a:ext cx="557461" cy="162507"/>
              <a:chOff x="921217" y="5273738"/>
              <a:chExt cx="841529" cy="179505"/>
            </a:xfrm>
          </p:grpSpPr>
          <p:sp>
            <p:nvSpPr>
              <p:cNvPr id="217" name="Rectangle 216">
                <a:extLst>
                  <a:ext uri="{FF2B5EF4-FFF2-40B4-BE49-F238E27FC236}">
                    <a16:creationId xmlns:a16="http://schemas.microsoft.com/office/drawing/2014/main" id="{2AEF98C3-6207-CC1A-5475-D18F11FE69FD}"/>
                  </a:ext>
                </a:extLst>
              </p:cNvPr>
              <p:cNvSpPr/>
              <p:nvPr/>
            </p:nvSpPr>
            <p:spPr>
              <a:xfrm>
                <a:off x="921217" y="5273738"/>
                <a:ext cx="841529" cy="179505"/>
              </a:xfrm>
              <a:prstGeom prst="rect">
                <a:avLst/>
              </a:prstGeom>
              <a:solidFill>
                <a:schemeClr val="bg1"/>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8" name="Picture 217" descr="A blue and orange logo&#10;&#10;Description automatically generated">
                <a:extLst>
                  <a:ext uri="{FF2B5EF4-FFF2-40B4-BE49-F238E27FC236}">
                    <a16:creationId xmlns:a16="http://schemas.microsoft.com/office/drawing/2014/main" id="{696C1177-AFB0-B2E0-DAB9-F5B53020FB4F}"/>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965645" y="5314410"/>
                <a:ext cx="779510" cy="132516"/>
              </a:xfrm>
              <a:prstGeom prst="rect">
                <a:avLst/>
              </a:prstGeom>
            </p:spPr>
          </p:pic>
        </p:grpSp>
      </p:grpSp>
      <p:sp>
        <p:nvSpPr>
          <p:cNvPr id="56" name="Speech Bubble: Oval 55">
            <a:extLst>
              <a:ext uri="{FF2B5EF4-FFF2-40B4-BE49-F238E27FC236}">
                <a16:creationId xmlns:a16="http://schemas.microsoft.com/office/drawing/2014/main" id="{B49729D2-24B9-C577-6973-B7C371F1DC73}"/>
              </a:ext>
            </a:extLst>
          </p:cNvPr>
          <p:cNvSpPr/>
          <p:nvPr/>
        </p:nvSpPr>
        <p:spPr>
          <a:xfrm>
            <a:off x="2983622" y="93613"/>
            <a:ext cx="3370521" cy="1746204"/>
          </a:xfrm>
          <a:prstGeom prst="wedgeEllipseCallout">
            <a:avLst/>
          </a:prstGeom>
          <a:solidFill>
            <a:srgbClr val="00206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665D87B9-7264-984D-2EDB-C6BD0B66F5D9}"/>
              </a:ext>
            </a:extLst>
          </p:cNvPr>
          <p:cNvSpPr txBox="1"/>
          <p:nvPr/>
        </p:nvSpPr>
        <p:spPr>
          <a:xfrm>
            <a:off x="3472537" y="560574"/>
            <a:ext cx="2413468" cy="707886"/>
          </a:xfrm>
          <a:prstGeom prst="rect">
            <a:avLst/>
          </a:prstGeom>
          <a:noFill/>
        </p:spPr>
        <p:txBody>
          <a:bodyPr wrap="square" rtlCol="0">
            <a:spAutoFit/>
          </a:bodyPr>
          <a:lstStyle/>
          <a:p>
            <a:pPr algn="ctr"/>
            <a:r>
              <a:rPr lang="en-US" sz="2000" b="1" dirty="0">
                <a:solidFill>
                  <a:schemeClr val="bg1"/>
                </a:solidFill>
              </a:rPr>
              <a:t>Oh look! The BIC bags have returned.</a:t>
            </a:r>
          </a:p>
        </p:txBody>
      </p:sp>
      <p:sp>
        <p:nvSpPr>
          <p:cNvPr id="215" name="TextBox 214">
            <a:extLst>
              <a:ext uri="{FF2B5EF4-FFF2-40B4-BE49-F238E27FC236}">
                <a16:creationId xmlns:a16="http://schemas.microsoft.com/office/drawing/2014/main" id="{5910319B-2042-F061-9ACB-BBB51A38FE04}"/>
              </a:ext>
            </a:extLst>
          </p:cNvPr>
          <p:cNvSpPr txBox="1"/>
          <p:nvPr/>
        </p:nvSpPr>
        <p:spPr>
          <a:xfrm>
            <a:off x="3614011" y="297626"/>
            <a:ext cx="2481989" cy="1323439"/>
          </a:xfrm>
          <a:prstGeom prst="rect">
            <a:avLst/>
          </a:prstGeom>
          <a:noFill/>
        </p:spPr>
        <p:txBody>
          <a:bodyPr wrap="square" rtlCol="0">
            <a:spAutoFit/>
          </a:bodyPr>
          <a:lstStyle/>
          <a:p>
            <a:r>
              <a:rPr lang="en-US" sz="1600" b="1" dirty="0">
                <a:solidFill>
                  <a:schemeClr val="bg1"/>
                </a:solidFill>
              </a:rPr>
              <a:t>That’s ok, Its not mandatory for teachers to sign. But I’ll leave a note for tomorrow so hopefully they don’t forget!</a:t>
            </a:r>
          </a:p>
        </p:txBody>
      </p:sp>
      <p:sp>
        <p:nvSpPr>
          <p:cNvPr id="60" name="TextBox 59">
            <a:extLst>
              <a:ext uri="{FF2B5EF4-FFF2-40B4-BE49-F238E27FC236}">
                <a16:creationId xmlns:a16="http://schemas.microsoft.com/office/drawing/2014/main" id="{6DD94B09-374D-45F5-E480-E72D68343F58}"/>
              </a:ext>
            </a:extLst>
          </p:cNvPr>
          <p:cNvSpPr txBox="1"/>
          <p:nvPr/>
        </p:nvSpPr>
        <p:spPr>
          <a:xfrm>
            <a:off x="3342155" y="454846"/>
            <a:ext cx="2724773" cy="923330"/>
          </a:xfrm>
          <a:prstGeom prst="rect">
            <a:avLst/>
          </a:prstGeom>
          <a:noFill/>
        </p:spPr>
        <p:txBody>
          <a:bodyPr wrap="square" rtlCol="0">
            <a:spAutoFit/>
          </a:bodyPr>
          <a:lstStyle/>
          <a:p>
            <a:pPr algn="ctr"/>
            <a:r>
              <a:rPr lang="en-US" b="1" dirty="0">
                <a:solidFill>
                  <a:schemeClr val="bg1"/>
                </a:solidFill>
              </a:rPr>
              <a:t>But it looks like the Teacher didn’t sign or forecast for the next day!</a:t>
            </a:r>
          </a:p>
        </p:txBody>
      </p:sp>
      <p:grpSp>
        <p:nvGrpSpPr>
          <p:cNvPr id="221" name="Group 220">
            <a:extLst>
              <a:ext uri="{FF2B5EF4-FFF2-40B4-BE49-F238E27FC236}">
                <a16:creationId xmlns:a16="http://schemas.microsoft.com/office/drawing/2014/main" id="{53C89752-4C6D-E56F-412C-6CF22E157051}"/>
              </a:ext>
            </a:extLst>
          </p:cNvPr>
          <p:cNvGrpSpPr/>
          <p:nvPr/>
        </p:nvGrpSpPr>
        <p:grpSpPr>
          <a:xfrm>
            <a:off x="7566715" y="2540901"/>
            <a:ext cx="2884072" cy="2170896"/>
            <a:chOff x="-3065831" y="1946993"/>
            <a:chExt cx="2884072" cy="2170896"/>
          </a:xfrm>
        </p:grpSpPr>
        <p:pic>
          <p:nvPicPr>
            <p:cNvPr id="2054" name="Picture 6" descr="Post It Post-It Sticky Note - Free vector graphic on Pixabay">
              <a:extLst>
                <a:ext uri="{FF2B5EF4-FFF2-40B4-BE49-F238E27FC236}">
                  <a16:creationId xmlns:a16="http://schemas.microsoft.com/office/drawing/2014/main" id="{ADF24746-B106-1F16-24BA-36A5AAE028AD}"/>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3065831" y="1946993"/>
              <a:ext cx="2165871" cy="2170896"/>
            </a:xfrm>
            <a:prstGeom prst="rect">
              <a:avLst/>
            </a:prstGeom>
            <a:noFill/>
            <a:extLst>
              <a:ext uri="{909E8E84-426E-40DD-AFC4-6F175D3DCCD1}">
                <a14:hiddenFill xmlns:a14="http://schemas.microsoft.com/office/drawing/2010/main">
                  <a:solidFill>
                    <a:srgbClr val="FFFFFF"/>
                  </a:solidFill>
                </a14:hiddenFill>
              </a:ext>
            </a:extLst>
          </p:spPr>
        </p:pic>
        <p:sp>
          <p:nvSpPr>
            <p:cNvPr id="220" name="TextBox 219">
              <a:extLst>
                <a:ext uri="{FF2B5EF4-FFF2-40B4-BE49-F238E27FC236}">
                  <a16:creationId xmlns:a16="http://schemas.microsoft.com/office/drawing/2014/main" id="{BA9F8C77-867E-E670-0FAB-B84674098529}"/>
                </a:ext>
              </a:extLst>
            </p:cNvPr>
            <p:cNvSpPr txBox="1"/>
            <p:nvPr/>
          </p:nvSpPr>
          <p:spPr>
            <a:xfrm rot="21179103">
              <a:off x="-2871919" y="2452940"/>
              <a:ext cx="2690160" cy="830997"/>
            </a:xfrm>
            <a:prstGeom prst="rect">
              <a:avLst/>
            </a:prstGeom>
            <a:noFill/>
          </p:spPr>
          <p:txBody>
            <a:bodyPr wrap="square" rtlCol="0">
              <a:spAutoFit/>
            </a:bodyPr>
            <a:lstStyle/>
            <a:p>
              <a:r>
                <a:rPr lang="en-US" sz="1200" dirty="0">
                  <a:solidFill>
                    <a:srgbClr val="000000"/>
                  </a:solidFill>
                  <a:latin typeface="Bradley Hand ITC" panose="03070402050302030203" pitchFamily="66" charset="0"/>
                </a:rPr>
                <a:t>Please don’t forget to sign</a:t>
              </a:r>
            </a:p>
            <a:p>
              <a:r>
                <a:rPr lang="en-US" sz="1200" dirty="0">
                  <a:solidFill>
                    <a:srgbClr val="000000"/>
                  </a:solidFill>
                  <a:latin typeface="Bradley Hand ITC" panose="03070402050302030203" pitchFamily="66" charset="0"/>
                </a:rPr>
                <a:t>Thank you!</a:t>
              </a:r>
            </a:p>
            <a:p>
              <a:r>
                <a:rPr lang="en-US" sz="1200" dirty="0">
                  <a:solidFill>
                    <a:srgbClr val="000000"/>
                  </a:solidFill>
                  <a:latin typeface="Bradley Hand ITC" panose="03070402050302030203" pitchFamily="66" charset="0"/>
                </a:rPr>
                <a:t>                         -Café LA</a:t>
              </a:r>
            </a:p>
            <a:p>
              <a:r>
                <a:rPr lang="en-US" sz="1200" dirty="0">
                  <a:solidFill>
                    <a:srgbClr val="000000"/>
                  </a:solidFill>
                  <a:latin typeface="Bradley Hand ITC" panose="03070402050302030203" pitchFamily="66" charset="0"/>
                </a:rPr>
                <a:t>                           Manager</a:t>
              </a:r>
            </a:p>
          </p:txBody>
        </p:sp>
      </p:grpSp>
      <p:pic>
        <p:nvPicPr>
          <p:cNvPr id="222" name="Picture 221" descr="A screenshot of a computer&#10;&#10;Description automatically generated">
            <a:extLst>
              <a:ext uri="{FF2B5EF4-FFF2-40B4-BE49-F238E27FC236}">
                <a16:creationId xmlns:a16="http://schemas.microsoft.com/office/drawing/2014/main" id="{D4EFEEC9-E1DB-0E0A-0819-194EDE711EE6}"/>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10836024" y="1688089"/>
            <a:ext cx="1510249" cy="823170"/>
          </a:xfrm>
          <a:prstGeom prst="rect">
            <a:avLst/>
          </a:prstGeom>
          <a:ln>
            <a:solidFill>
              <a:srgbClr val="000000"/>
            </a:solidFill>
          </a:ln>
        </p:spPr>
      </p:pic>
      <p:grpSp>
        <p:nvGrpSpPr>
          <p:cNvPr id="13" name="Group 12">
            <a:extLst>
              <a:ext uri="{FF2B5EF4-FFF2-40B4-BE49-F238E27FC236}">
                <a16:creationId xmlns:a16="http://schemas.microsoft.com/office/drawing/2014/main" id="{173613B0-81CF-684D-2795-4CBC57B9AEEF}"/>
              </a:ext>
            </a:extLst>
          </p:cNvPr>
          <p:cNvGrpSpPr/>
          <p:nvPr/>
        </p:nvGrpSpPr>
        <p:grpSpPr>
          <a:xfrm>
            <a:off x="4800330" y="1163519"/>
            <a:ext cx="5962082" cy="9600048"/>
            <a:chOff x="13030386" y="-1508177"/>
            <a:chExt cx="5183803" cy="8954031"/>
          </a:xfrm>
        </p:grpSpPr>
        <p:sp>
          <p:nvSpPr>
            <p:cNvPr id="11" name="Oval 10">
              <a:extLst>
                <a:ext uri="{FF2B5EF4-FFF2-40B4-BE49-F238E27FC236}">
                  <a16:creationId xmlns:a16="http://schemas.microsoft.com/office/drawing/2014/main" id="{9404DDF9-76DA-D5A6-282C-4CBA13BB9F45}"/>
                </a:ext>
              </a:extLst>
            </p:cNvPr>
            <p:cNvSpPr/>
            <p:nvPr/>
          </p:nvSpPr>
          <p:spPr>
            <a:xfrm>
              <a:off x="16070449" y="-192505"/>
              <a:ext cx="990330" cy="1515263"/>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8B9678CC-CDA2-09E8-CD5B-C39262B26A74}"/>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13030386" y="-1508177"/>
              <a:ext cx="5183803" cy="89540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orange logo&#10;&#10;Description automatically generated">
              <a:extLst>
                <a:ext uri="{FF2B5EF4-FFF2-40B4-BE49-F238E27FC236}">
                  <a16:creationId xmlns:a16="http://schemas.microsoft.com/office/drawing/2014/main" id="{87CB017B-17D7-9DF1-0506-651F5612BAC4}"/>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6049237" y="2583114"/>
              <a:ext cx="516377" cy="119968"/>
            </a:xfrm>
            <a:prstGeom prst="rect">
              <a:avLst/>
            </a:prstGeom>
          </p:spPr>
        </p:pic>
      </p:grpSp>
      <p:sp>
        <p:nvSpPr>
          <p:cNvPr id="14" name="Speech Bubble: Oval 13">
            <a:extLst>
              <a:ext uri="{FF2B5EF4-FFF2-40B4-BE49-F238E27FC236}">
                <a16:creationId xmlns:a16="http://schemas.microsoft.com/office/drawing/2014/main" id="{590885C0-71EC-B617-9D66-0BC59055BC4B}"/>
              </a:ext>
            </a:extLst>
          </p:cNvPr>
          <p:cNvSpPr/>
          <p:nvPr/>
        </p:nvSpPr>
        <p:spPr>
          <a:xfrm>
            <a:off x="192547" y="113892"/>
            <a:ext cx="6237650" cy="4623252"/>
          </a:xfrm>
          <a:prstGeom prst="wedgeEllipseCallout">
            <a:avLst>
              <a:gd name="adj1" fmla="val 70980"/>
              <a:gd name="adj2" fmla="val 35435"/>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85D3F0C-8508-8E7A-B71E-33745EAFC32E}"/>
              </a:ext>
            </a:extLst>
          </p:cNvPr>
          <p:cNvSpPr txBox="1"/>
          <p:nvPr/>
        </p:nvSpPr>
        <p:spPr>
          <a:xfrm>
            <a:off x="1167722" y="1601812"/>
            <a:ext cx="4383777" cy="1569660"/>
          </a:xfrm>
          <a:prstGeom prst="rect">
            <a:avLst/>
          </a:prstGeom>
          <a:noFill/>
        </p:spPr>
        <p:txBody>
          <a:bodyPr wrap="square" rtlCol="0">
            <a:spAutoFit/>
          </a:bodyPr>
          <a:lstStyle/>
          <a:p>
            <a:r>
              <a:rPr lang="en-US" sz="3200" b="1" dirty="0">
                <a:solidFill>
                  <a:schemeClr val="bg1"/>
                </a:solidFill>
              </a:rPr>
              <a:t>And in the event, they do still forget I will continue to use…</a:t>
            </a:r>
          </a:p>
        </p:txBody>
      </p:sp>
      <p:grpSp>
        <p:nvGrpSpPr>
          <p:cNvPr id="18" name="Group 17">
            <a:extLst>
              <a:ext uri="{FF2B5EF4-FFF2-40B4-BE49-F238E27FC236}">
                <a16:creationId xmlns:a16="http://schemas.microsoft.com/office/drawing/2014/main" id="{6F5E07AE-3D5C-7A3F-DDE8-347AD08F9CF2}"/>
              </a:ext>
            </a:extLst>
          </p:cNvPr>
          <p:cNvGrpSpPr/>
          <p:nvPr/>
        </p:nvGrpSpPr>
        <p:grpSpPr>
          <a:xfrm>
            <a:off x="843297" y="921018"/>
            <a:ext cx="4731556" cy="2767502"/>
            <a:chOff x="978131" y="7647040"/>
            <a:chExt cx="4731556" cy="2767502"/>
          </a:xfrm>
        </p:grpSpPr>
        <p:pic>
          <p:nvPicPr>
            <p:cNvPr id="16" name="Picture 15">
              <a:extLst>
                <a:ext uri="{FF2B5EF4-FFF2-40B4-BE49-F238E27FC236}">
                  <a16:creationId xmlns:a16="http://schemas.microsoft.com/office/drawing/2014/main" id="{941ABE60-AB83-D4E7-96C8-1EB0E3266FB4}"/>
                </a:ext>
              </a:extLst>
            </p:cNvPr>
            <p:cNvPicPr>
              <a:picLocks noChangeAspect="1"/>
            </p:cNvPicPr>
            <p:nvPr/>
          </p:nvPicPr>
          <p:blipFill>
            <a:blip r:embed="rId24" cstate="email">
              <a:extLst>
                <a:ext uri="{28A0092B-C50C-407E-A947-70E740481C1C}">
                  <a14:useLocalDpi xmlns:a14="http://schemas.microsoft.com/office/drawing/2010/main"/>
                </a:ext>
              </a:extLst>
            </a:blip>
            <a:srcRect/>
            <a:stretch/>
          </p:blipFill>
          <p:spPr>
            <a:xfrm>
              <a:off x="3567588" y="7647040"/>
              <a:ext cx="2142099" cy="2767502"/>
            </a:xfrm>
            <a:prstGeom prst="rect">
              <a:avLst/>
            </a:prstGeom>
            <a:ln>
              <a:solidFill>
                <a:srgbClr val="000000"/>
              </a:solidFill>
            </a:ln>
          </p:spPr>
        </p:pic>
        <p:sp>
          <p:nvSpPr>
            <p:cNvPr id="17" name="TextBox 16">
              <a:extLst>
                <a:ext uri="{FF2B5EF4-FFF2-40B4-BE49-F238E27FC236}">
                  <a16:creationId xmlns:a16="http://schemas.microsoft.com/office/drawing/2014/main" id="{995D3F30-7F59-8540-98A5-3D99514A3D2D}"/>
                </a:ext>
              </a:extLst>
            </p:cNvPr>
            <p:cNvSpPr txBox="1"/>
            <p:nvPr/>
          </p:nvSpPr>
          <p:spPr>
            <a:xfrm>
              <a:off x="978131" y="7881324"/>
              <a:ext cx="2684429" cy="2308324"/>
            </a:xfrm>
            <a:prstGeom prst="rect">
              <a:avLst/>
            </a:prstGeom>
            <a:noFill/>
          </p:spPr>
          <p:txBody>
            <a:bodyPr wrap="square" rtlCol="0">
              <a:spAutoFit/>
            </a:bodyPr>
            <a:lstStyle/>
            <a:p>
              <a:r>
                <a:rPr lang="en-US" sz="3600" dirty="0">
                  <a:solidFill>
                    <a:schemeClr val="bg1"/>
                  </a:solidFill>
                </a:rPr>
                <a:t>Previous Breakfast Meal Count Forms</a:t>
              </a:r>
            </a:p>
          </p:txBody>
        </p:sp>
      </p:grpSp>
      <p:grpSp>
        <p:nvGrpSpPr>
          <p:cNvPr id="21" name="Group 20">
            <a:extLst>
              <a:ext uri="{FF2B5EF4-FFF2-40B4-BE49-F238E27FC236}">
                <a16:creationId xmlns:a16="http://schemas.microsoft.com/office/drawing/2014/main" id="{CEC00990-134E-A03C-0CD3-5679C67244E8}"/>
              </a:ext>
            </a:extLst>
          </p:cNvPr>
          <p:cNvGrpSpPr/>
          <p:nvPr/>
        </p:nvGrpSpPr>
        <p:grpSpPr>
          <a:xfrm>
            <a:off x="848031" y="931743"/>
            <a:ext cx="4706858" cy="2831296"/>
            <a:chOff x="926295" y="7790703"/>
            <a:chExt cx="4706858" cy="2831296"/>
          </a:xfrm>
        </p:grpSpPr>
        <p:pic>
          <p:nvPicPr>
            <p:cNvPr id="19" name="Picture 18">
              <a:extLst>
                <a:ext uri="{FF2B5EF4-FFF2-40B4-BE49-F238E27FC236}">
                  <a16:creationId xmlns:a16="http://schemas.microsoft.com/office/drawing/2014/main" id="{AB78B3E6-06E6-62DD-45C4-E3C7B9C23C66}"/>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a:stretch/>
          </p:blipFill>
          <p:spPr>
            <a:xfrm>
              <a:off x="3533035" y="7790703"/>
              <a:ext cx="2100118" cy="2831296"/>
            </a:xfrm>
            <a:prstGeom prst="rect">
              <a:avLst/>
            </a:prstGeom>
            <a:ln>
              <a:solidFill>
                <a:srgbClr val="000000"/>
              </a:solidFill>
            </a:ln>
          </p:spPr>
        </p:pic>
        <p:sp>
          <p:nvSpPr>
            <p:cNvPr id="20" name="TextBox 19">
              <a:extLst>
                <a:ext uri="{FF2B5EF4-FFF2-40B4-BE49-F238E27FC236}">
                  <a16:creationId xmlns:a16="http://schemas.microsoft.com/office/drawing/2014/main" id="{DAE5D033-2B21-ED03-4524-0B30FC583507}"/>
                </a:ext>
              </a:extLst>
            </p:cNvPr>
            <p:cNvSpPr txBox="1"/>
            <p:nvPr/>
          </p:nvSpPr>
          <p:spPr>
            <a:xfrm>
              <a:off x="926295" y="8004927"/>
              <a:ext cx="2900002" cy="2308324"/>
            </a:xfrm>
            <a:prstGeom prst="rect">
              <a:avLst/>
            </a:prstGeom>
            <a:noFill/>
          </p:spPr>
          <p:txBody>
            <a:bodyPr wrap="square" rtlCol="0">
              <a:spAutoFit/>
            </a:bodyPr>
            <a:lstStyle/>
            <a:p>
              <a:r>
                <a:rPr lang="en-US" sz="3600" dirty="0">
                  <a:solidFill>
                    <a:schemeClr val="bg1"/>
                  </a:solidFill>
                </a:rPr>
                <a:t>And previous BIC Meal Packing Reports</a:t>
              </a:r>
            </a:p>
          </p:txBody>
        </p:sp>
      </p:grpSp>
      <p:sp>
        <p:nvSpPr>
          <p:cNvPr id="28" name="TextBox 27">
            <a:extLst>
              <a:ext uri="{FF2B5EF4-FFF2-40B4-BE49-F238E27FC236}">
                <a16:creationId xmlns:a16="http://schemas.microsoft.com/office/drawing/2014/main" id="{48466C4E-F216-62C6-27F6-025F6AB88995}"/>
              </a:ext>
            </a:extLst>
          </p:cNvPr>
          <p:cNvSpPr txBox="1"/>
          <p:nvPr/>
        </p:nvSpPr>
        <p:spPr>
          <a:xfrm>
            <a:off x="914413" y="1749052"/>
            <a:ext cx="4877731" cy="1077218"/>
          </a:xfrm>
          <a:prstGeom prst="rect">
            <a:avLst/>
          </a:prstGeom>
          <a:noFill/>
        </p:spPr>
        <p:txBody>
          <a:bodyPr wrap="square" rtlCol="0">
            <a:spAutoFit/>
          </a:bodyPr>
          <a:lstStyle/>
          <a:p>
            <a:r>
              <a:rPr lang="en-US" sz="3200" b="1" dirty="0">
                <a:solidFill>
                  <a:schemeClr val="bg1"/>
                </a:solidFill>
              </a:rPr>
              <a:t>To make my forecasts for BIC meal service.</a:t>
            </a:r>
          </a:p>
        </p:txBody>
      </p:sp>
      <p:pic>
        <p:nvPicPr>
          <p:cNvPr id="1039" name="Audio 1038">
            <a:hlinkClick r:id="" action="ppaction://media"/>
            <a:extLst>
              <a:ext uri="{FF2B5EF4-FFF2-40B4-BE49-F238E27FC236}">
                <a16:creationId xmlns:a16="http://schemas.microsoft.com/office/drawing/2014/main" id="{13C2FA84-E42E-E2DE-63E9-69915B11762F}"/>
              </a:ext>
            </a:extLst>
          </p:cNvPr>
          <p:cNvPicPr>
            <a:picLocks noChangeAspect="1"/>
          </p:cNvPicPr>
          <p:nvPr>
            <a:audioFile r:link="rId3"/>
            <p:extLst>
              <p:ext uri="{DAA4B4D4-6D71-4841-9C94-3DE7FCFB9230}">
                <p14:media xmlns:p14="http://schemas.microsoft.com/office/powerpoint/2010/main" r:embed="rId2"/>
              </p:ext>
            </p:extLst>
          </p:nvPr>
        </p:nvPicPr>
        <p:blipFill>
          <a:blip r:embed="rId26"/>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078730126"/>
      </p:ext>
    </p:extLst>
  </p:cSld>
  <p:clrMapOvr>
    <a:masterClrMapping/>
  </p:clrMapOvr>
  <mc:AlternateContent xmlns:mc="http://schemas.openxmlformats.org/markup-compatibility/2006" xmlns:p14="http://schemas.microsoft.com/office/powerpoint/2010/main">
    <mc:Choice Requires="p14">
      <p:transition spd="slow" p14:dur="2000" advTm="51595"/>
    </mc:Choice>
    <mc:Fallback xmlns="">
      <p:transition spd="slow" advTm="51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39"/>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54"/>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61"/>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024"/>
                                        </p:tgtEl>
                                        <p:attrNameLst>
                                          <p:attrName>style.visibility</p:attrName>
                                        </p:attrNameLst>
                                      </p:cBhvr>
                                      <p:to>
                                        <p:strVal val="visible"/>
                                      </p:to>
                                    </p:set>
                                  </p:childTnLst>
                                </p:cTn>
                              </p:par>
                              <p:par>
                                <p:cTn id="19" presetID="53" presetClass="entr" presetSubtype="16" fill="hold" nodeType="withEffect">
                                  <p:stCondLst>
                                    <p:cond delay="0"/>
                                  </p:stCondLst>
                                  <p:childTnLst>
                                    <p:set>
                                      <p:cBhvr>
                                        <p:cTn id="20" dur="1" fill="hold">
                                          <p:stCondLst>
                                            <p:cond delay="0"/>
                                          </p:stCondLst>
                                        </p:cTn>
                                        <p:tgtEl>
                                          <p:spTgt spid="214"/>
                                        </p:tgtEl>
                                        <p:attrNameLst>
                                          <p:attrName>style.visibility</p:attrName>
                                        </p:attrNameLst>
                                      </p:cBhvr>
                                      <p:to>
                                        <p:strVal val="visible"/>
                                      </p:to>
                                    </p:set>
                                    <p:anim calcmode="lin" valueType="num">
                                      <p:cBhvr>
                                        <p:cTn id="21" dur="500" fill="hold"/>
                                        <p:tgtEl>
                                          <p:spTgt spid="214"/>
                                        </p:tgtEl>
                                        <p:attrNameLst>
                                          <p:attrName>ppt_w</p:attrName>
                                        </p:attrNameLst>
                                      </p:cBhvr>
                                      <p:tavLst>
                                        <p:tav tm="0">
                                          <p:val>
                                            <p:fltVal val="0"/>
                                          </p:val>
                                        </p:tav>
                                        <p:tav tm="100000">
                                          <p:val>
                                            <p:strVal val="#ppt_w"/>
                                          </p:val>
                                        </p:tav>
                                      </p:tavLst>
                                    </p:anim>
                                    <p:anim calcmode="lin" valueType="num">
                                      <p:cBhvr>
                                        <p:cTn id="22" dur="500" fill="hold"/>
                                        <p:tgtEl>
                                          <p:spTgt spid="214"/>
                                        </p:tgtEl>
                                        <p:attrNameLst>
                                          <p:attrName>ppt_h</p:attrName>
                                        </p:attrNameLst>
                                      </p:cBhvr>
                                      <p:tavLst>
                                        <p:tav tm="0">
                                          <p:val>
                                            <p:fltVal val="0"/>
                                          </p:val>
                                        </p:tav>
                                        <p:tav tm="100000">
                                          <p:val>
                                            <p:strVal val="#ppt_h"/>
                                          </p:val>
                                        </p:tav>
                                      </p:tavLst>
                                    </p:anim>
                                    <p:animEffect transition="in" filter="fade">
                                      <p:cBhvr>
                                        <p:cTn id="23" dur="500"/>
                                        <p:tgtEl>
                                          <p:spTgt spid="21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15"/>
                                        </p:tgtEl>
                                        <p:attrNameLst>
                                          <p:attrName>style.visibility</p:attrName>
                                        </p:attrNameLst>
                                      </p:cBhvr>
                                      <p:to>
                                        <p:strVal val="visible"/>
                                      </p:to>
                                    </p:set>
                                  </p:childTnLst>
                                </p:cTn>
                              </p:par>
                              <p:par>
                                <p:cTn id="28" presetID="1" presetClass="exit" presetSubtype="0" fill="hold" nodeType="withEffect">
                                  <p:stCondLst>
                                    <p:cond delay="0"/>
                                  </p:stCondLst>
                                  <p:childTnLst>
                                    <p:set>
                                      <p:cBhvr>
                                        <p:cTn id="29" dur="1" fill="hold">
                                          <p:stCondLst>
                                            <p:cond delay="0"/>
                                          </p:stCondLst>
                                        </p:cTn>
                                        <p:tgtEl>
                                          <p:spTgt spid="1024"/>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60"/>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21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2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215"/>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19"/>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221"/>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214"/>
                                        </p:tgtEl>
                                        <p:attrNameLst>
                                          <p:attrName>style.visibility</p:attrName>
                                        </p:attrNameLst>
                                      </p:cBhvr>
                                      <p:to>
                                        <p:strVal val="hidden"/>
                                      </p:to>
                                    </p:set>
                                  </p:childTnLst>
                                </p:cTn>
                              </p:par>
                              <p:par>
                                <p:cTn id="46" presetID="1" presetClass="exit" presetSubtype="0" fill="hold" grpId="0" nodeType="withEffect">
                                  <p:stCondLst>
                                    <p:cond delay="0"/>
                                  </p:stCondLst>
                                  <p:childTnLst>
                                    <p:set>
                                      <p:cBhvr>
                                        <p:cTn id="47" dur="1" fill="hold">
                                          <p:stCondLst>
                                            <p:cond delay="0"/>
                                          </p:stCondLst>
                                        </p:cTn>
                                        <p:tgtEl>
                                          <p:spTgt spid="56"/>
                                        </p:tgtEl>
                                        <p:attrNameLst>
                                          <p:attrName>style.visibility</p:attrName>
                                        </p:attrNameLst>
                                      </p:cBhvr>
                                      <p:to>
                                        <p:strVal val="hidden"/>
                                      </p:to>
                                    </p:set>
                                  </p:childTnLst>
                                </p:cTn>
                              </p:par>
                            </p:childTnLst>
                          </p:cTn>
                        </p:par>
                        <p:par>
                          <p:cTn id="48" fill="hold">
                            <p:stCondLst>
                              <p:cond delay="0"/>
                            </p:stCondLst>
                            <p:childTnLst>
                              <p:par>
                                <p:cTn id="49" presetID="1" presetClass="entr" presetSubtype="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5"/>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1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21"/>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3" fill="hold" display="0">
                  <p:stCondLst>
                    <p:cond delay="indefinite"/>
                  </p:stCondLst>
                  <p:endCondLst>
                    <p:cond evt="onStopAudio" delay="0">
                      <p:tgtEl>
                        <p:sldTgt/>
                      </p:tgtEl>
                    </p:cond>
                  </p:endCondLst>
                </p:cTn>
                <p:tgtEl>
                  <p:spTgt spid="1039"/>
                </p:tgtEl>
              </p:cMediaNode>
            </p:audio>
          </p:childTnLst>
        </p:cTn>
      </p:par>
    </p:tnLst>
    <p:bldLst>
      <p:bldP spid="56" grpId="0" animBg="1"/>
      <p:bldP spid="57" grpId="0"/>
      <p:bldP spid="215" grpId="0"/>
      <p:bldP spid="215" grpId="1"/>
      <p:bldP spid="60" grpId="0"/>
      <p:bldP spid="60" grpId="1"/>
      <p:bldP spid="14" grpId="0" animBg="1"/>
      <p:bldP spid="15" grpId="0"/>
      <p:bldP spid="15" grpId="1"/>
      <p:bldP spid="2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a:extLst>
              <a:ext uri="{FF2B5EF4-FFF2-40B4-BE49-F238E27FC236}">
                <a16:creationId xmlns:a16="http://schemas.microsoft.com/office/drawing/2014/main" id="{4D527F3C-F458-0C68-042E-DB55E92B87FB}"/>
              </a:ext>
            </a:extLst>
          </p:cNvPr>
          <p:cNvSpPr/>
          <p:nvPr/>
        </p:nvSpPr>
        <p:spPr>
          <a:xfrm>
            <a:off x="1627833" y="-324060"/>
            <a:ext cx="8772211" cy="7506119"/>
          </a:xfrm>
          <a:prstGeom prst="diamond">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32BEF5A-77F6-23B5-EF28-50D5A7A5B1B0}"/>
              </a:ext>
            </a:extLst>
          </p:cNvPr>
          <p:cNvSpPr/>
          <p:nvPr/>
        </p:nvSpPr>
        <p:spPr>
          <a:xfrm>
            <a:off x="0" y="2695259"/>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A0C304B-B98E-C8F6-A3B7-53540EFBF52D}"/>
              </a:ext>
            </a:extLst>
          </p:cNvPr>
          <p:cNvSpPr txBox="1">
            <a:spLocks/>
          </p:cNvSpPr>
          <p:nvPr/>
        </p:nvSpPr>
        <p:spPr>
          <a:xfrm>
            <a:off x="0" y="2695259"/>
            <a:ext cx="12192000"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6600" b="1" dirty="0">
                <a:solidFill>
                  <a:srgbClr val="002060"/>
                </a:solidFill>
                <a:latin typeface="Times New Roman" panose="02020603050405020304" pitchFamily="18" charset="0"/>
                <a:cs typeface="Times New Roman" panose="02020603050405020304" pitchFamily="18" charset="0"/>
              </a:rPr>
              <a:t>BIC Daily Meal Packing Report</a:t>
            </a:r>
          </a:p>
        </p:txBody>
      </p:sp>
    </p:spTree>
    <p:extLst>
      <p:ext uri="{BB962C8B-B14F-4D97-AF65-F5344CB8AC3E}">
        <p14:creationId xmlns:p14="http://schemas.microsoft.com/office/powerpoint/2010/main" val="2792059204"/>
      </p:ext>
    </p:extLst>
  </p:cSld>
  <p:clrMapOvr>
    <a:masterClrMapping/>
  </p:clrMapOvr>
  <mc:AlternateContent xmlns:mc="http://schemas.openxmlformats.org/markup-compatibility/2006" xmlns:p14="http://schemas.microsoft.com/office/powerpoint/2010/main">
    <mc:Choice Requires="p14">
      <p:transition spd="slow" p14:dur="2000" advTm="11512"/>
    </mc:Choice>
    <mc:Fallback xmlns="">
      <p:transition spd="slow" advTm="11512"/>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677729-4A25-F188-F8DE-82F62E1FBB86}"/>
              </a:ext>
            </a:extLst>
          </p:cNvPr>
          <p:cNvSpPr>
            <a:spLocks/>
          </p:cNvSpPr>
          <p:nvPr/>
        </p:nvSpPr>
        <p:spPr>
          <a:xfrm>
            <a:off x="147146" y="1786758"/>
            <a:ext cx="10188656" cy="476145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442495A-2FD5-5E8F-CD71-E83DE53DE598}"/>
              </a:ext>
            </a:extLst>
          </p:cNvPr>
          <p:cNvSpPr/>
          <p:nvPr/>
        </p:nvSpPr>
        <p:spPr>
          <a:xfrm>
            <a:off x="0" y="180524"/>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E24A230-D79E-CE45-49CB-C8305B67436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14339" y="1898350"/>
            <a:ext cx="3366263" cy="4538263"/>
          </a:xfrm>
          <a:prstGeom prst="rect">
            <a:avLst/>
          </a:prstGeom>
          <a:ln>
            <a:solidFill>
              <a:srgbClr val="000000"/>
            </a:solidFill>
          </a:ln>
        </p:spPr>
      </p:pic>
      <p:sp>
        <p:nvSpPr>
          <p:cNvPr id="3" name="Content Placeholder 2"/>
          <p:cNvSpPr>
            <a:spLocks noGrp="1"/>
          </p:cNvSpPr>
          <p:nvPr>
            <p:ph idx="1"/>
          </p:nvPr>
        </p:nvSpPr>
        <p:spPr>
          <a:xfrm>
            <a:off x="310757" y="2154682"/>
            <a:ext cx="6920360" cy="4856761"/>
          </a:xfrm>
        </p:spPr>
        <p:txBody>
          <a:bodyPr>
            <a:normAutofit/>
          </a:bodyPr>
          <a:lstStyle/>
          <a:p>
            <a:r>
              <a:rPr lang="en-US" dirty="0">
                <a:solidFill>
                  <a:schemeClr val="bg1"/>
                </a:solidFill>
              </a:rPr>
              <a:t>Food Services Staff will complete </a:t>
            </a:r>
            <a:r>
              <a:rPr lang="en-US" b="1" i="1" dirty="0">
                <a:solidFill>
                  <a:schemeClr val="bg1"/>
                </a:solidFill>
              </a:rPr>
              <a:t>“BIC Daily Meal Packing Report”</a:t>
            </a:r>
            <a:r>
              <a:rPr lang="en-US" b="1" dirty="0">
                <a:solidFill>
                  <a:schemeClr val="bg1"/>
                </a:solidFill>
              </a:rPr>
              <a:t> </a:t>
            </a:r>
            <a:r>
              <a:rPr lang="en-US" dirty="0">
                <a:solidFill>
                  <a:schemeClr val="bg1"/>
                </a:solidFill>
              </a:rPr>
              <a:t>to indicate the number of items that are prepared and packed for each classroom. The purpose of the form is to assist in:</a:t>
            </a:r>
          </a:p>
          <a:p>
            <a:pPr marL="1257300" lvl="1" indent="-457200">
              <a:spcBef>
                <a:spcPts val="1200"/>
              </a:spcBef>
              <a:buClr>
                <a:srgbClr val="FFC000"/>
              </a:buClr>
              <a:buFont typeface="Wingdings" panose="05000000000000000000" pitchFamily="2" charset="2"/>
              <a:buChar char="v"/>
            </a:pPr>
            <a:r>
              <a:rPr lang="en-US" sz="2800" dirty="0">
                <a:solidFill>
                  <a:schemeClr val="bg1"/>
                </a:solidFill>
              </a:rPr>
              <a:t>Forecasting production.</a:t>
            </a:r>
          </a:p>
          <a:p>
            <a:pPr marL="1257300" lvl="1" indent="-457200">
              <a:spcBef>
                <a:spcPts val="1200"/>
              </a:spcBef>
              <a:buClr>
                <a:srgbClr val="FFC000"/>
              </a:buClr>
              <a:buFont typeface="Wingdings" panose="05000000000000000000" pitchFamily="2" charset="2"/>
              <a:buChar char="v"/>
            </a:pPr>
            <a:r>
              <a:rPr lang="en-US" sz="2800" dirty="0">
                <a:solidFill>
                  <a:schemeClr val="bg1"/>
                </a:solidFill>
              </a:rPr>
              <a:t>Production quantities.</a:t>
            </a:r>
          </a:p>
          <a:p>
            <a:pPr marL="1257300" lvl="1" indent="-457200">
              <a:spcBef>
                <a:spcPts val="1200"/>
              </a:spcBef>
              <a:buClr>
                <a:srgbClr val="FFC000"/>
              </a:buClr>
              <a:buFont typeface="Wingdings" panose="05000000000000000000" pitchFamily="2" charset="2"/>
              <a:buChar char="v"/>
            </a:pPr>
            <a:r>
              <a:rPr lang="en-US" sz="2800" dirty="0">
                <a:solidFill>
                  <a:schemeClr val="bg1"/>
                </a:solidFill>
              </a:rPr>
              <a:t>Classroom packing amounts.</a:t>
            </a:r>
          </a:p>
          <a:p>
            <a:pPr marL="0" lvl="1" indent="457200">
              <a:buNone/>
            </a:pPr>
            <a:endParaRPr lang="en-US" dirty="0"/>
          </a:p>
        </p:txBody>
      </p:sp>
      <p:sp>
        <p:nvSpPr>
          <p:cNvPr id="2" name="TextBox 1">
            <a:extLst>
              <a:ext uri="{FF2B5EF4-FFF2-40B4-BE49-F238E27FC236}">
                <a16:creationId xmlns:a16="http://schemas.microsoft.com/office/drawing/2014/main" id="{230AA177-2800-4EAC-9F6B-156AE8DA193A}"/>
              </a:ext>
            </a:extLst>
          </p:cNvPr>
          <p:cNvSpPr txBox="1"/>
          <p:nvPr/>
        </p:nvSpPr>
        <p:spPr>
          <a:xfrm>
            <a:off x="7520981" y="3323945"/>
            <a:ext cx="3617495" cy="1687075"/>
          </a:xfrm>
          <a:prstGeom prst="rect">
            <a:avLst/>
          </a:prstGeom>
          <a:solidFill>
            <a:srgbClr val="FFC000"/>
          </a:solidFill>
          <a:ln w="12700">
            <a:solidFill>
              <a:schemeClr val="bg1"/>
            </a:solidFill>
          </a:ln>
          <a:effectLst/>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File according to the Food Service Division Record Retention Guidelines in Folder #1</a:t>
            </a:r>
            <a:r>
              <a:rPr kumimoji="0" lang="en-US" sz="2000" b="0" i="0" u="none" strike="noStrike" kern="1200" cap="none" spc="0" normalizeH="0" baseline="0" noProof="0" dirty="0">
                <a:ln>
                  <a:noFill/>
                </a:ln>
                <a:solidFill>
                  <a:srgbClr val="002060"/>
                </a:solidFill>
                <a:effectLst/>
                <a:uLnTx/>
                <a:uFillTx/>
                <a:latin typeface="Calibri"/>
                <a:ea typeface="+mn-ea"/>
                <a:cs typeface="+mn-cs"/>
              </a:rPr>
              <a:t>.</a:t>
            </a:r>
          </a:p>
        </p:txBody>
      </p:sp>
      <p:sp>
        <p:nvSpPr>
          <p:cNvPr id="4" name="Title 1">
            <a:extLst>
              <a:ext uri="{FF2B5EF4-FFF2-40B4-BE49-F238E27FC236}">
                <a16:creationId xmlns:a16="http://schemas.microsoft.com/office/drawing/2014/main" id="{D84666CE-AE60-7981-B97E-1052CE547FF4}"/>
              </a:ext>
            </a:extLst>
          </p:cNvPr>
          <p:cNvSpPr txBox="1">
            <a:spLocks/>
          </p:cNvSpPr>
          <p:nvPr/>
        </p:nvSpPr>
        <p:spPr>
          <a:xfrm>
            <a:off x="0" y="281089"/>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5400" b="1" dirty="0">
                <a:solidFill>
                  <a:srgbClr val="002060"/>
                </a:solidFill>
                <a:latin typeface="Times New Roman" panose="02020603050405020304" pitchFamily="18" charset="0"/>
                <a:cs typeface="Times New Roman" panose="02020603050405020304" pitchFamily="18" charset="0"/>
              </a:rPr>
              <a:t>BIC </a:t>
            </a:r>
            <a:r>
              <a:rPr lang="en-US" sz="5400" b="1" i="1" dirty="0">
                <a:solidFill>
                  <a:srgbClr val="002060"/>
                </a:solidFill>
                <a:latin typeface="Times New Roman" panose="02020603050405020304" pitchFamily="18" charset="0"/>
                <a:cs typeface="Times New Roman" panose="02020603050405020304" pitchFamily="18" charset="0"/>
              </a:rPr>
              <a:t>Daily Meal Packing Report</a:t>
            </a:r>
          </a:p>
        </p:txBody>
      </p:sp>
    </p:spTree>
    <p:extLst>
      <p:ext uri="{BB962C8B-B14F-4D97-AF65-F5344CB8AC3E}">
        <p14:creationId xmlns:p14="http://schemas.microsoft.com/office/powerpoint/2010/main" val="804669835"/>
      </p:ext>
    </p:extLst>
  </p:cSld>
  <p:clrMapOvr>
    <a:masterClrMapping/>
  </p:clrMapOvr>
  <mc:AlternateContent xmlns:mc="http://schemas.openxmlformats.org/markup-compatibility/2006" xmlns:p14="http://schemas.microsoft.com/office/powerpoint/2010/main">
    <mc:Choice Requires="p14">
      <p:transition spd="slow" p14:dur="2000" advTm="29628"/>
    </mc:Choice>
    <mc:Fallback xmlns="">
      <p:transition spd="slow" advTm="29628"/>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F76E5D2-6801-5460-BC04-5889D8747353}"/>
              </a:ext>
            </a:extLst>
          </p:cNvPr>
          <p:cNvSpPr>
            <a:spLocks/>
          </p:cNvSpPr>
          <p:nvPr/>
        </p:nvSpPr>
        <p:spPr>
          <a:xfrm>
            <a:off x="162653" y="1526199"/>
            <a:ext cx="11734098" cy="511637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3EB2571-39E3-8E83-FB5C-38DA6AD1A902}"/>
              </a:ext>
            </a:extLst>
          </p:cNvPr>
          <p:cNvSpPr/>
          <p:nvPr/>
        </p:nvSpPr>
        <p:spPr>
          <a:xfrm>
            <a:off x="0" y="180524"/>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CECFC34-DD29-85FE-A100-D1442DB089A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476500" y="2029232"/>
            <a:ext cx="7239000" cy="4453041"/>
          </a:xfrm>
          <a:prstGeom prst="rect">
            <a:avLst/>
          </a:prstGeom>
          <a:ln>
            <a:solidFill>
              <a:srgbClr val="000000"/>
            </a:solidFill>
          </a:ln>
        </p:spPr>
      </p:pic>
      <p:grpSp>
        <p:nvGrpSpPr>
          <p:cNvPr id="4" name="Group 3">
            <a:extLst>
              <a:ext uri="{FF2B5EF4-FFF2-40B4-BE49-F238E27FC236}">
                <a16:creationId xmlns:a16="http://schemas.microsoft.com/office/drawing/2014/main" id="{881884F2-3950-A8C3-EB54-3CD078B648C6}"/>
              </a:ext>
            </a:extLst>
          </p:cNvPr>
          <p:cNvGrpSpPr/>
          <p:nvPr/>
        </p:nvGrpSpPr>
        <p:grpSpPr>
          <a:xfrm>
            <a:off x="433263" y="3742660"/>
            <a:ext cx="3620062" cy="2454822"/>
            <a:chOff x="433263" y="3742660"/>
            <a:chExt cx="3620062" cy="2454822"/>
          </a:xfrm>
        </p:grpSpPr>
        <p:cxnSp>
          <p:nvCxnSpPr>
            <p:cNvPr id="160" name="Straight Arrow Connector 159">
              <a:extLst>
                <a:ext uri="{FF2B5EF4-FFF2-40B4-BE49-F238E27FC236}">
                  <a16:creationId xmlns:a16="http://schemas.microsoft.com/office/drawing/2014/main" id="{EC25A303-5D4F-4A32-BA91-231ACBBDD629}"/>
                </a:ext>
              </a:extLst>
            </p:cNvPr>
            <p:cNvCxnSpPr>
              <a:cxnSpLocks/>
            </p:cNvCxnSpPr>
            <p:nvPr/>
          </p:nvCxnSpPr>
          <p:spPr>
            <a:xfrm flipV="1">
              <a:off x="2702257" y="3742660"/>
              <a:ext cx="1167996" cy="965818"/>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87465258-9172-45A3-994E-664D60830FE1}"/>
                </a:ext>
              </a:extLst>
            </p:cNvPr>
            <p:cNvSpPr txBox="1"/>
            <p:nvPr/>
          </p:nvSpPr>
          <p:spPr>
            <a:xfrm>
              <a:off x="433263" y="4683839"/>
              <a:ext cx="3620062" cy="1513643"/>
            </a:xfrm>
            <a:prstGeom prst="rect">
              <a:avLst/>
            </a:prstGeom>
            <a:solidFill>
              <a:srgbClr val="FFC000"/>
            </a:solidFill>
            <a:ln>
              <a:solidFill>
                <a:schemeClr val="bg1"/>
              </a:solidFill>
            </a:ln>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a:ea typeface="+mn-ea"/>
                  <a:cs typeface="+mn-cs"/>
                </a:rPr>
                <a:t>Hot Entrée</a:t>
              </a:r>
              <a:r>
                <a:rPr kumimoji="0" lang="en-US" sz="2400" b="0" i="0" u="none" strike="noStrike" kern="1200" cap="none" spc="0" normalizeH="0" baseline="0" noProof="0" dirty="0">
                  <a:ln>
                    <a:noFill/>
                  </a:ln>
                  <a:solidFill>
                    <a:srgbClr val="002060"/>
                  </a:solidFill>
                  <a:effectLst/>
                  <a:uLnTx/>
                  <a:uFillTx/>
                  <a:latin typeface="Calibri"/>
                  <a:ea typeface="+mn-ea"/>
                  <a:cs typeface="+mn-cs"/>
                </a:rPr>
                <a:t> - </a:t>
              </a:r>
              <a:r>
                <a:rPr lang="en-US" sz="2400" dirty="0">
                  <a:solidFill>
                    <a:srgbClr val="002060"/>
                  </a:solidFill>
                  <a:latin typeface="Calibri"/>
                </a:rPr>
                <a:t>FSM</a:t>
              </a:r>
              <a:r>
                <a:rPr kumimoji="0" lang="en-US" sz="2400" b="0" i="0" u="none" strike="noStrike" kern="1200" cap="none" spc="0" normalizeH="0" baseline="0" noProof="0" dirty="0">
                  <a:ln>
                    <a:noFill/>
                  </a:ln>
                  <a:solidFill>
                    <a:srgbClr val="002060"/>
                  </a:solidFill>
                  <a:effectLst/>
                  <a:uLnTx/>
                  <a:uFillTx/>
                  <a:latin typeface="Calibri"/>
                  <a:ea typeface="+mn-ea"/>
                  <a:cs typeface="+mn-cs"/>
                </a:rPr>
                <a:t> will specify the hot entrée for the day based on the menu.</a:t>
              </a:r>
            </a:p>
          </p:txBody>
        </p:sp>
      </p:grpSp>
      <p:grpSp>
        <p:nvGrpSpPr>
          <p:cNvPr id="7" name="Group 6">
            <a:extLst>
              <a:ext uri="{FF2B5EF4-FFF2-40B4-BE49-F238E27FC236}">
                <a16:creationId xmlns:a16="http://schemas.microsoft.com/office/drawing/2014/main" id="{59329495-0932-5D02-16E9-30E3C2686F19}"/>
              </a:ext>
            </a:extLst>
          </p:cNvPr>
          <p:cNvGrpSpPr/>
          <p:nvPr/>
        </p:nvGrpSpPr>
        <p:grpSpPr>
          <a:xfrm>
            <a:off x="4426894" y="3742660"/>
            <a:ext cx="3552120" cy="2583428"/>
            <a:chOff x="8036566" y="3357274"/>
            <a:chExt cx="3552120" cy="2583428"/>
          </a:xfrm>
        </p:grpSpPr>
        <p:cxnSp>
          <p:nvCxnSpPr>
            <p:cNvPr id="161" name="Straight Arrow Connector 160">
              <a:extLst>
                <a:ext uri="{FF2B5EF4-FFF2-40B4-BE49-F238E27FC236}">
                  <a16:creationId xmlns:a16="http://schemas.microsoft.com/office/drawing/2014/main" id="{735B2A1D-D6E0-4EE1-985A-39900BDF376C}"/>
                </a:ext>
              </a:extLst>
            </p:cNvPr>
            <p:cNvCxnSpPr>
              <a:cxnSpLocks/>
            </p:cNvCxnSpPr>
            <p:nvPr/>
          </p:nvCxnSpPr>
          <p:spPr>
            <a:xfrm flipV="1">
              <a:off x="9561743" y="3357274"/>
              <a:ext cx="139350" cy="1054935"/>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3F56ED34-2C8E-4D2E-8E76-F9F36363A5F1}"/>
                </a:ext>
              </a:extLst>
            </p:cNvPr>
            <p:cNvSpPr txBox="1"/>
            <p:nvPr/>
          </p:nvSpPr>
          <p:spPr>
            <a:xfrm>
              <a:off x="8036566" y="4422798"/>
              <a:ext cx="3552120" cy="1517904"/>
            </a:xfrm>
            <a:prstGeom prst="rect">
              <a:avLst/>
            </a:prstGeom>
            <a:solidFill>
              <a:srgbClr val="FFC000"/>
            </a:solidFill>
            <a:ln>
              <a:solidFill>
                <a:schemeClr val="bg1"/>
              </a:solidFill>
            </a:ln>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a:ea typeface="+mn-ea"/>
                  <a:cs typeface="+mn-cs"/>
                </a:rPr>
                <a:t>Cold Entrée</a:t>
              </a:r>
              <a:r>
                <a:rPr kumimoji="0" lang="en-US" sz="2400" b="0" i="0" u="none" strike="noStrike" kern="1200" cap="none" spc="0" normalizeH="0" baseline="0" noProof="0" dirty="0">
                  <a:ln>
                    <a:noFill/>
                  </a:ln>
                  <a:solidFill>
                    <a:srgbClr val="002060"/>
                  </a:solidFill>
                  <a:effectLst/>
                  <a:uLnTx/>
                  <a:uFillTx/>
                  <a:latin typeface="Calibri"/>
                  <a:ea typeface="+mn-ea"/>
                  <a:cs typeface="+mn-cs"/>
                </a:rPr>
                <a:t> – FSM</a:t>
              </a:r>
              <a:r>
                <a:rPr kumimoji="0" lang="en-US" sz="2400" b="0" i="0" u="none" strike="noStrike" kern="1200" cap="none" spc="0" normalizeH="0" noProof="0" dirty="0">
                  <a:ln>
                    <a:noFill/>
                  </a:ln>
                  <a:solidFill>
                    <a:srgbClr val="002060"/>
                  </a:solidFill>
                  <a:effectLst/>
                  <a:uLnTx/>
                  <a:uFillTx/>
                  <a:latin typeface="Calibri"/>
                  <a:ea typeface="+mn-ea"/>
                  <a:cs typeface="+mn-cs"/>
                </a:rPr>
                <a:t> </a:t>
              </a:r>
              <a:r>
                <a:rPr kumimoji="0" lang="en-US" sz="2400" b="0" i="0" u="none" strike="noStrike" kern="1200" cap="none" spc="0" normalizeH="0" baseline="0" noProof="0" dirty="0">
                  <a:ln>
                    <a:noFill/>
                  </a:ln>
                  <a:solidFill>
                    <a:srgbClr val="002060"/>
                  </a:solidFill>
                  <a:effectLst/>
                  <a:uLnTx/>
                  <a:uFillTx/>
                  <a:latin typeface="Calibri"/>
                  <a:ea typeface="+mn-ea"/>
                  <a:cs typeface="+mn-cs"/>
                </a:rPr>
                <a:t>will specify the cold entrée for the day based on the menu.</a:t>
              </a:r>
            </a:p>
          </p:txBody>
        </p:sp>
      </p:grpSp>
      <p:sp>
        <p:nvSpPr>
          <p:cNvPr id="2" name="Title 1">
            <a:extLst>
              <a:ext uri="{FF2B5EF4-FFF2-40B4-BE49-F238E27FC236}">
                <a16:creationId xmlns:a16="http://schemas.microsoft.com/office/drawing/2014/main" id="{7AF58A80-7E33-2D3F-E9D7-181C510C72D5}"/>
              </a:ext>
            </a:extLst>
          </p:cNvPr>
          <p:cNvSpPr txBox="1">
            <a:spLocks/>
          </p:cNvSpPr>
          <p:nvPr/>
        </p:nvSpPr>
        <p:spPr>
          <a:xfrm>
            <a:off x="22773" y="294358"/>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4800" b="1" dirty="0">
                <a:solidFill>
                  <a:srgbClr val="002060"/>
                </a:solidFill>
                <a:latin typeface="Times New Roman" panose="02020603050405020304" pitchFamily="18" charset="0"/>
                <a:cs typeface="Times New Roman" panose="02020603050405020304" pitchFamily="18" charset="0"/>
              </a:rPr>
              <a:t>Update To BIC </a:t>
            </a:r>
            <a:r>
              <a:rPr lang="en-US" sz="4800" b="1" i="1" dirty="0">
                <a:solidFill>
                  <a:srgbClr val="002060"/>
                </a:solidFill>
                <a:latin typeface="Times New Roman" panose="02020603050405020304" pitchFamily="18" charset="0"/>
                <a:cs typeface="Times New Roman" panose="02020603050405020304" pitchFamily="18" charset="0"/>
              </a:rPr>
              <a:t>Daily Meal Packing Report</a:t>
            </a:r>
          </a:p>
        </p:txBody>
      </p:sp>
      <p:grpSp>
        <p:nvGrpSpPr>
          <p:cNvPr id="14" name="Group 13">
            <a:extLst>
              <a:ext uri="{FF2B5EF4-FFF2-40B4-BE49-F238E27FC236}">
                <a16:creationId xmlns:a16="http://schemas.microsoft.com/office/drawing/2014/main" id="{0DE01C5E-CB62-DEE0-843B-A34B2624C189}"/>
              </a:ext>
            </a:extLst>
          </p:cNvPr>
          <p:cNvGrpSpPr/>
          <p:nvPr/>
        </p:nvGrpSpPr>
        <p:grpSpPr>
          <a:xfrm>
            <a:off x="8425887" y="3787609"/>
            <a:ext cx="3552120" cy="2251321"/>
            <a:chOff x="8268868" y="3977718"/>
            <a:chExt cx="3552120" cy="2251321"/>
          </a:xfrm>
        </p:grpSpPr>
        <p:cxnSp>
          <p:nvCxnSpPr>
            <p:cNvPr id="12" name="Straight Arrow Connector 11">
              <a:extLst>
                <a:ext uri="{FF2B5EF4-FFF2-40B4-BE49-F238E27FC236}">
                  <a16:creationId xmlns:a16="http://schemas.microsoft.com/office/drawing/2014/main" id="{6E732867-AB48-F8D0-A412-7EF970F0C74F}"/>
                </a:ext>
              </a:extLst>
            </p:cNvPr>
            <p:cNvCxnSpPr>
              <a:cxnSpLocks/>
            </p:cNvCxnSpPr>
            <p:nvPr/>
          </p:nvCxnSpPr>
          <p:spPr>
            <a:xfrm flipH="1" flipV="1">
              <a:off x="8707272" y="3977718"/>
              <a:ext cx="1082693" cy="1020575"/>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49F8565E-D30A-DA95-48DC-5D497D6601F2}"/>
                </a:ext>
              </a:extLst>
            </p:cNvPr>
            <p:cNvSpPr txBox="1"/>
            <p:nvPr/>
          </p:nvSpPr>
          <p:spPr>
            <a:xfrm>
              <a:off x="8268868" y="4711135"/>
              <a:ext cx="3552120" cy="1517904"/>
            </a:xfrm>
            <a:prstGeom prst="rect">
              <a:avLst/>
            </a:prstGeom>
            <a:solidFill>
              <a:srgbClr val="FFC000"/>
            </a:solidFill>
            <a:ln>
              <a:solidFill>
                <a:schemeClr val="bg1"/>
              </a:solidFill>
            </a:ln>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02060"/>
                  </a:solidFill>
                  <a:latin typeface="Calibri"/>
                </a:rPr>
                <a:t>Vegan</a:t>
              </a:r>
              <a:r>
                <a:rPr kumimoji="0" lang="en-US" sz="2400" b="1" i="0" u="none" strike="noStrike" kern="1200" cap="none" spc="0" normalizeH="0" baseline="0" noProof="0" dirty="0">
                  <a:ln>
                    <a:noFill/>
                  </a:ln>
                  <a:solidFill>
                    <a:srgbClr val="002060"/>
                  </a:solidFill>
                  <a:effectLst/>
                  <a:uLnTx/>
                  <a:uFillTx/>
                  <a:latin typeface="Calibri"/>
                  <a:ea typeface="+mn-ea"/>
                  <a:cs typeface="+mn-cs"/>
                </a:rPr>
                <a:t> Entrée</a:t>
              </a:r>
              <a:r>
                <a:rPr kumimoji="0" lang="en-US" sz="2400" b="0" i="0" u="none" strike="noStrike" kern="1200" cap="none" spc="0" normalizeH="0" baseline="0" noProof="0" dirty="0">
                  <a:ln>
                    <a:noFill/>
                  </a:ln>
                  <a:solidFill>
                    <a:srgbClr val="002060"/>
                  </a:solidFill>
                  <a:effectLst/>
                  <a:uLnTx/>
                  <a:uFillTx/>
                  <a:latin typeface="Calibri"/>
                  <a:ea typeface="+mn-ea"/>
                  <a:cs typeface="+mn-cs"/>
                </a:rPr>
                <a:t> – FSM</a:t>
              </a:r>
              <a:r>
                <a:rPr kumimoji="0" lang="en-US" sz="2400" b="0" i="0" u="none" strike="noStrike" kern="1200" cap="none" spc="0" normalizeH="0" noProof="0" dirty="0">
                  <a:ln>
                    <a:noFill/>
                  </a:ln>
                  <a:solidFill>
                    <a:srgbClr val="002060"/>
                  </a:solidFill>
                  <a:effectLst/>
                  <a:uLnTx/>
                  <a:uFillTx/>
                  <a:latin typeface="Calibri"/>
                  <a:ea typeface="+mn-ea"/>
                  <a:cs typeface="+mn-cs"/>
                </a:rPr>
                <a:t> </a:t>
              </a:r>
              <a:r>
                <a:rPr kumimoji="0" lang="en-US" sz="2400" b="0" i="0" u="none" strike="noStrike" kern="1200" cap="none" spc="0" normalizeH="0" baseline="0" noProof="0" dirty="0">
                  <a:ln>
                    <a:noFill/>
                  </a:ln>
                  <a:solidFill>
                    <a:srgbClr val="002060"/>
                  </a:solidFill>
                  <a:effectLst/>
                  <a:uLnTx/>
                  <a:uFillTx/>
                  <a:latin typeface="Calibri"/>
                  <a:ea typeface="+mn-ea"/>
                  <a:cs typeface="+mn-cs"/>
                </a:rPr>
                <a:t>will specify the </a:t>
              </a:r>
              <a:r>
                <a:rPr lang="en-US" sz="2400" dirty="0">
                  <a:solidFill>
                    <a:srgbClr val="002060"/>
                  </a:solidFill>
                  <a:latin typeface="Calibri"/>
                </a:rPr>
                <a:t>vegan</a:t>
              </a:r>
              <a:r>
                <a:rPr kumimoji="0" lang="en-US" sz="2400" b="0" i="0" u="none" strike="noStrike" kern="1200" cap="none" spc="0" normalizeH="0" baseline="0" noProof="0" dirty="0">
                  <a:ln>
                    <a:noFill/>
                  </a:ln>
                  <a:solidFill>
                    <a:srgbClr val="002060"/>
                  </a:solidFill>
                  <a:effectLst/>
                  <a:uLnTx/>
                  <a:uFillTx/>
                  <a:latin typeface="Calibri"/>
                  <a:ea typeface="+mn-ea"/>
                  <a:cs typeface="+mn-cs"/>
                </a:rPr>
                <a:t> entrée for the day based on the menu.</a:t>
              </a:r>
            </a:p>
          </p:txBody>
        </p:sp>
      </p:grpSp>
      <p:sp>
        <p:nvSpPr>
          <p:cNvPr id="10" name="TextBox 9">
            <a:extLst>
              <a:ext uri="{FF2B5EF4-FFF2-40B4-BE49-F238E27FC236}">
                <a16:creationId xmlns:a16="http://schemas.microsoft.com/office/drawing/2014/main" id="{1811442A-7723-CB5E-D5AF-B595A56CC13B}"/>
              </a:ext>
            </a:extLst>
          </p:cNvPr>
          <p:cNvSpPr txBox="1"/>
          <p:nvPr/>
        </p:nvSpPr>
        <p:spPr>
          <a:xfrm>
            <a:off x="3360079" y="3421305"/>
            <a:ext cx="1974604" cy="276999"/>
          </a:xfrm>
          <a:prstGeom prst="rect">
            <a:avLst/>
          </a:prstGeom>
          <a:noFill/>
        </p:spPr>
        <p:txBody>
          <a:bodyPr wrap="square" rtlCol="0">
            <a:spAutoFit/>
          </a:bodyPr>
          <a:lstStyle/>
          <a:p>
            <a:r>
              <a:rPr lang="en-US" sz="1200" b="1" dirty="0">
                <a:solidFill>
                  <a:srgbClr val="000000"/>
                </a:solidFill>
                <a:latin typeface="Bradley Hand ITC" panose="03070402050302030203" pitchFamily="66" charset="0"/>
              </a:rPr>
              <a:t>Egg &amp; cheese croissant</a:t>
            </a:r>
          </a:p>
        </p:txBody>
      </p:sp>
      <p:sp>
        <p:nvSpPr>
          <p:cNvPr id="13" name="TextBox 12">
            <a:extLst>
              <a:ext uri="{FF2B5EF4-FFF2-40B4-BE49-F238E27FC236}">
                <a16:creationId xmlns:a16="http://schemas.microsoft.com/office/drawing/2014/main" id="{2D6F4A75-B141-E6EB-C1E2-7705E6091154}"/>
              </a:ext>
            </a:extLst>
          </p:cNvPr>
          <p:cNvSpPr txBox="1"/>
          <p:nvPr/>
        </p:nvSpPr>
        <p:spPr>
          <a:xfrm>
            <a:off x="5862589" y="3421305"/>
            <a:ext cx="1242648" cy="261610"/>
          </a:xfrm>
          <a:prstGeom prst="rect">
            <a:avLst/>
          </a:prstGeom>
          <a:noFill/>
        </p:spPr>
        <p:txBody>
          <a:bodyPr wrap="none" rtlCol="0">
            <a:spAutoFit/>
          </a:bodyPr>
          <a:lstStyle/>
          <a:p>
            <a:r>
              <a:rPr lang="en-US" sz="1100" b="1" dirty="0">
                <a:solidFill>
                  <a:srgbClr val="000000"/>
                </a:solidFill>
                <a:latin typeface="Bradley Hand ITC" panose="03070402050302030203" pitchFamily="66" charset="0"/>
              </a:rPr>
              <a:t>Yogurt &amp; crackers</a:t>
            </a:r>
          </a:p>
        </p:txBody>
      </p:sp>
      <p:sp>
        <p:nvSpPr>
          <p:cNvPr id="15" name="TextBox 14">
            <a:extLst>
              <a:ext uri="{FF2B5EF4-FFF2-40B4-BE49-F238E27FC236}">
                <a16:creationId xmlns:a16="http://schemas.microsoft.com/office/drawing/2014/main" id="{8E982741-58C3-DB2C-85D1-8DDC9DF9E0D0}"/>
              </a:ext>
            </a:extLst>
          </p:cNvPr>
          <p:cNvSpPr txBox="1"/>
          <p:nvPr/>
        </p:nvSpPr>
        <p:spPr>
          <a:xfrm>
            <a:off x="8101319" y="3289000"/>
            <a:ext cx="1548943" cy="430887"/>
          </a:xfrm>
          <a:prstGeom prst="rect">
            <a:avLst/>
          </a:prstGeom>
          <a:noFill/>
        </p:spPr>
        <p:txBody>
          <a:bodyPr wrap="square" rtlCol="0">
            <a:spAutoFit/>
          </a:bodyPr>
          <a:lstStyle/>
          <a:p>
            <a:r>
              <a:rPr lang="en-US" sz="1100" b="1" dirty="0">
                <a:solidFill>
                  <a:srgbClr val="000000"/>
                </a:solidFill>
                <a:latin typeface="Bradley Hand ITC" panose="03070402050302030203" pitchFamily="66" charset="0"/>
              </a:rPr>
              <a:t>Cinnamon  </a:t>
            </a:r>
          </a:p>
          <a:p>
            <a:r>
              <a:rPr lang="en-US" sz="1100" b="1" dirty="0">
                <a:solidFill>
                  <a:srgbClr val="000000"/>
                </a:solidFill>
                <a:latin typeface="Bradley Hand ITC" panose="03070402050302030203" pitchFamily="66" charset="0"/>
              </a:rPr>
              <a:t>Granola Cereal</a:t>
            </a:r>
          </a:p>
        </p:txBody>
      </p:sp>
      <p:sp>
        <p:nvSpPr>
          <p:cNvPr id="16" name="TextBox 15">
            <a:extLst>
              <a:ext uri="{FF2B5EF4-FFF2-40B4-BE49-F238E27FC236}">
                <a16:creationId xmlns:a16="http://schemas.microsoft.com/office/drawing/2014/main" id="{DB3ECE0F-FB47-18EE-86B4-A40A39CEEFF7}"/>
              </a:ext>
            </a:extLst>
          </p:cNvPr>
          <p:cNvSpPr txBox="1"/>
          <p:nvPr/>
        </p:nvSpPr>
        <p:spPr>
          <a:xfrm>
            <a:off x="3495388" y="3049221"/>
            <a:ext cx="1863011" cy="261610"/>
          </a:xfrm>
          <a:prstGeom prst="rect">
            <a:avLst/>
          </a:prstGeom>
          <a:noFill/>
        </p:spPr>
        <p:txBody>
          <a:bodyPr wrap="none" rtlCol="0">
            <a:spAutoFit/>
          </a:bodyPr>
          <a:lstStyle/>
          <a:p>
            <a:r>
              <a:rPr lang="en-US" sz="1100" b="1" dirty="0">
                <a:solidFill>
                  <a:srgbClr val="000000"/>
                </a:solidFill>
                <a:latin typeface="Bradley Hand ITC" panose="03070402050302030203" pitchFamily="66" charset="0"/>
              </a:rPr>
              <a:t>Beyonce Training Academy</a:t>
            </a:r>
          </a:p>
        </p:txBody>
      </p:sp>
      <p:sp>
        <p:nvSpPr>
          <p:cNvPr id="17" name="TextBox 16">
            <a:extLst>
              <a:ext uri="{FF2B5EF4-FFF2-40B4-BE49-F238E27FC236}">
                <a16:creationId xmlns:a16="http://schemas.microsoft.com/office/drawing/2014/main" id="{53856B0E-38F4-12A4-B14D-F86AF5A4ED12}"/>
              </a:ext>
            </a:extLst>
          </p:cNvPr>
          <p:cNvSpPr txBox="1"/>
          <p:nvPr/>
        </p:nvSpPr>
        <p:spPr>
          <a:xfrm>
            <a:off x="6526919" y="3050538"/>
            <a:ext cx="405880" cy="261610"/>
          </a:xfrm>
          <a:prstGeom prst="rect">
            <a:avLst/>
          </a:prstGeom>
          <a:noFill/>
        </p:spPr>
        <p:txBody>
          <a:bodyPr wrap="none" rtlCol="0">
            <a:spAutoFit/>
          </a:bodyPr>
          <a:lstStyle/>
          <a:p>
            <a:r>
              <a:rPr lang="en-US" sz="1100" b="1" dirty="0">
                <a:solidFill>
                  <a:srgbClr val="000000"/>
                </a:solidFill>
                <a:latin typeface="Bradley Hand ITC" panose="03070402050302030203" pitchFamily="66" charset="0"/>
              </a:rPr>
              <a:t>808</a:t>
            </a:r>
          </a:p>
        </p:txBody>
      </p:sp>
      <p:sp>
        <p:nvSpPr>
          <p:cNvPr id="18" name="TextBox 17">
            <a:extLst>
              <a:ext uri="{FF2B5EF4-FFF2-40B4-BE49-F238E27FC236}">
                <a16:creationId xmlns:a16="http://schemas.microsoft.com/office/drawing/2014/main" id="{384C044D-BDDB-C444-0F2E-8D70DD2884DB}"/>
              </a:ext>
            </a:extLst>
          </p:cNvPr>
          <p:cNvSpPr txBox="1"/>
          <p:nvPr/>
        </p:nvSpPr>
        <p:spPr>
          <a:xfrm>
            <a:off x="8054731" y="3053413"/>
            <a:ext cx="827471" cy="261610"/>
          </a:xfrm>
          <a:prstGeom prst="rect">
            <a:avLst/>
          </a:prstGeom>
          <a:noFill/>
        </p:spPr>
        <p:txBody>
          <a:bodyPr wrap="none" rtlCol="0">
            <a:spAutoFit/>
          </a:bodyPr>
          <a:lstStyle/>
          <a:p>
            <a:r>
              <a:rPr lang="en-US" sz="1100" b="1" dirty="0">
                <a:solidFill>
                  <a:srgbClr val="000000"/>
                </a:solidFill>
                <a:latin typeface="Bradley Hand ITC" panose="03070402050302030203" pitchFamily="66" charset="0"/>
              </a:rPr>
              <a:t>8-15-2024</a:t>
            </a:r>
          </a:p>
        </p:txBody>
      </p:sp>
    </p:spTree>
    <p:custDataLst>
      <p:tags r:id="rId1"/>
    </p:custDataLst>
    <p:extLst>
      <p:ext uri="{BB962C8B-B14F-4D97-AF65-F5344CB8AC3E}">
        <p14:creationId xmlns:p14="http://schemas.microsoft.com/office/powerpoint/2010/main" val="2182804285"/>
      </p:ext>
    </p:extLst>
  </p:cSld>
  <p:clrMapOvr>
    <a:masterClrMapping/>
  </p:clrMapOvr>
  <mc:AlternateContent xmlns:mc="http://schemas.openxmlformats.org/markup-compatibility/2006" xmlns:p14="http://schemas.microsoft.com/office/powerpoint/2010/main">
    <mc:Choice Requires="p14">
      <p:transition spd="slow" p14:dur="2000" advTm="29426"/>
    </mc:Choice>
    <mc:Fallback xmlns="">
      <p:transition spd="slow" advTm="294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right)">
                                      <p:cBhvr>
                                        <p:cTn id="23" dur="500"/>
                                        <p:tgtEl>
                                          <p:spTgt spid="14"/>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righ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1CA06FD-F616-9753-E485-E1DC7AF61FC8}"/>
              </a:ext>
            </a:extLst>
          </p:cNvPr>
          <p:cNvSpPr>
            <a:spLocks/>
          </p:cNvSpPr>
          <p:nvPr/>
        </p:nvSpPr>
        <p:spPr>
          <a:xfrm>
            <a:off x="1937982" y="1464488"/>
            <a:ext cx="9034818" cy="524909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CC501FC-C475-5066-9A6C-C9394BE150F6}"/>
              </a:ext>
            </a:extLst>
          </p:cNvPr>
          <p:cNvSpPr/>
          <p:nvPr/>
        </p:nvSpPr>
        <p:spPr>
          <a:xfrm>
            <a:off x="0" y="180524"/>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54C4920-5BE5-D851-94E7-664984B5D78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53" t="1117" r="882" b="-535"/>
          <a:stretch/>
        </p:blipFill>
        <p:spPr>
          <a:xfrm>
            <a:off x="775027" y="1602769"/>
            <a:ext cx="3620900" cy="4979799"/>
          </a:xfrm>
          <a:prstGeom prst="rect">
            <a:avLst/>
          </a:prstGeom>
          <a:ln>
            <a:solidFill>
              <a:srgbClr val="002060"/>
            </a:solidFill>
          </a:ln>
        </p:spPr>
      </p:pic>
      <p:grpSp>
        <p:nvGrpSpPr>
          <p:cNvPr id="7" name="Group 6">
            <a:extLst>
              <a:ext uri="{FF2B5EF4-FFF2-40B4-BE49-F238E27FC236}">
                <a16:creationId xmlns:a16="http://schemas.microsoft.com/office/drawing/2014/main" id="{C9FE4CBC-9BC8-852E-068A-779A2611B6D2}"/>
              </a:ext>
            </a:extLst>
          </p:cNvPr>
          <p:cNvGrpSpPr/>
          <p:nvPr/>
        </p:nvGrpSpPr>
        <p:grpSpPr>
          <a:xfrm>
            <a:off x="4510355" y="2225663"/>
            <a:ext cx="7143343" cy="1134193"/>
            <a:chOff x="4510355" y="2225663"/>
            <a:chExt cx="7143343" cy="1134193"/>
          </a:xfrm>
        </p:grpSpPr>
        <p:cxnSp>
          <p:nvCxnSpPr>
            <p:cNvPr id="160" name="Straight Arrow Connector 159">
              <a:extLst>
                <a:ext uri="{FF2B5EF4-FFF2-40B4-BE49-F238E27FC236}">
                  <a16:creationId xmlns:a16="http://schemas.microsoft.com/office/drawing/2014/main" id="{EC25A303-5D4F-4A32-BA91-231ACBBDD629}"/>
                </a:ext>
              </a:extLst>
            </p:cNvPr>
            <p:cNvCxnSpPr>
              <a:cxnSpLocks/>
            </p:cNvCxnSpPr>
            <p:nvPr/>
          </p:nvCxnSpPr>
          <p:spPr>
            <a:xfrm flipH="1" flipV="1">
              <a:off x="4510355" y="2390566"/>
              <a:ext cx="2244741" cy="4736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87465258-9172-45A3-994E-664D60830FE1}"/>
                </a:ext>
              </a:extLst>
            </p:cNvPr>
            <p:cNvSpPr txBox="1"/>
            <p:nvPr/>
          </p:nvSpPr>
          <p:spPr>
            <a:xfrm>
              <a:off x="6782274" y="2225663"/>
              <a:ext cx="4871424" cy="1134193"/>
            </a:xfrm>
            <a:prstGeom prst="rect">
              <a:avLst/>
            </a:prstGeom>
            <a:solidFill>
              <a:srgbClr val="FFC000"/>
            </a:solidFill>
            <a:ln>
              <a:solidFill>
                <a:schemeClr val="bg1"/>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Complete the </a:t>
              </a:r>
              <a:r>
                <a:rPr kumimoji="0" lang="en-US" sz="2400" b="1" i="0" u="none" strike="noStrike" kern="1200" cap="none" spc="0" normalizeH="0" baseline="0" noProof="0" dirty="0">
                  <a:ln>
                    <a:noFill/>
                  </a:ln>
                  <a:solidFill>
                    <a:srgbClr val="002060"/>
                  </a:solidFill>
                  <a:effectLst/>
                  <a:uLnTx/>
                  <a:uFillTx/>
                  <a:latin typeface="Calibri"/>
                  <a:ea typeface="+mn-ea"/>
                  <a:cs typeface="+mn-cs"/>
                </a:rPr>
                <a:t>date, location code </a:t>
              </a:r>
              <a:r>
                <a:rPr kumimoji="0" lang="en-US" sz="2400" b="0" i="0" u="none" strike="noStrike" kern="1200" cap="none" spc="0" normalizeH="0" baseline="0" noProof="0" dirty="0">
                  <a:ln>
                    <a:noFill/>
                  </a:ln>
                  <a:solidFill>
                    <a:srgbClr val="002060"/>
                  </a:solidFill>
                  <a:effectLst/>
                  <a:uLnTx/>
                  <a:uFillTx/>
                  <a:latin typeface="Calibri"/>
                  <a:ea typeface="+mn-ea"/>
                  <a:cs typeface="+mn-cs"/>
                </a:rPr>
                <a:t>and the </a:t>
              </a:r>
              <a:r>
                <a:rPr kumimoji="0" lang="en-US" sz="2400" b="1" i="0" u="none" strike="noStrike" kern="1200" cap="none" spc="0" normalizeH="0" baseline="0" noProof="0" dirty="0">
                  <a:ln>
                    <a:noFill/>
                  </a:ln>
                  <a:solidFill>
                    <a:srgbClr val="002060"/>
                  </a:solidFill>
                  <a:effectLst/>
                  <a:uLnTx/>
                  <a:uFillTx/>
                  <a:latin typeface="Calibri"/>
                  <a:ea typeface="+mn-ea"/>
                  <a:cs typeface="+mn-cs"/>
                </a:rPr>
                <a:t>name</a:t>
              </a:r>
              <a:r>
                <a:rPr kumimoji="0" lang="en-US" sz="2400" b="0" i="0" u="none" strike="noStrike" kern="1200" cap="none" spc="0" normalizeH="0" baseline="0" noProof="0" dirty="0">
                  <a:ln>
                    <a:noFill/>
                  </a:ln>
                  <a:solidFill>
                    <a:srgbClr val="002060"/>
                  </a:solidFill>
                  <a:effectLst/>
                  <a:uLnTx/>
                  <a:uFillTx/>
                  <a:latin typeface="Calibri"/>
                  <a:ea typeface="+mn-ea"/>
                  <a:cs typeface="+mn-cs"/>
                </a:rPr>
                <a:t> of the school.</a:t>
              </a:r>
            </a:p>
          </p:txBody>
        </p:sp>
      </p:grpSp>
      <p:grpSp>
        <p:nvGrpSpPr>
          <p:cNvPr id="11" name="Group 10">
            <a:extLst>
              <a:ext uri="{FF2B5EF4-FFF2-40B4-BE49-F238E27FC236}">
                <a16:creationId xmlns:a16="http://schemas.microsoft.com/office/drawing/2014/main" id="{C0A2D5D3-08F3-A0DE-0D4F-84B2368953CA}"/>
              </a:ext>
            </a:extLst>
          </p:cNvPr>
          <p:cNvGrpSpPr/>
          <p:nvPr/>
        </p:nvGrpSpPr>
        <p:grpSpPr>
          <a:xfrm>
            <a:off x="1910850" y="5208475"/>
            <a:ext cx="9742848" cy="1134193"/>
            <a:chOff x="1910850" y="5208475"/>
            <a:chExt cx="9742848" cy="1134193"/>
          </a:xfrm>
        </p:grpSpPr>
        <p:cxnSp>
          <p:nvCxnSpPr>
            <p:cNvPr id="10" name="Straight Arrow Connector 9">
              <a:extLst>
                <a:ext uri="{FF2B5EF4-FFF2-40B4-BE49-F238E27FC236}">
                  <a16:creationId xmlns:a16="http://schemas.microsoft.com/office/drawing/2014/main" id="{735B2A1D-D6E0-4EE1-985A-39900BDF376C}"/>
                </a:ext>
              </a:extLst>
            </p:cNvPr>
            <p:cNvCxnSpPr>
              <a:cxnSpLocks/>
              <a:stCxn id="9" idx="1"/>
            </p:cNvCxnSpPr>
            <p:nvPr/>
          </p:nvCxnSpPr>
          <p:spPr>
            <a:xfrm flipH="1">
              <a:off x="1910850" y="5775572"/>
              <a:ext cx="4871424" cy="5670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87465258-9172-45A3-994E-664D60830FE1}"/>
                </a:ext>
              </a:extLst>
            </p:cNvPr>
            <p:cNvSpPr txBox="1"/>
            <p:nvPr/>
          </p:nvSpPr>
          <p:spPr>
            <a:xfrm>
              <a:off x="6782274" y="5208475"/>
              <a:ext cx="4871424" cy="1134193"/>
            </a:xfrm>
            <a:prstGeom prst="rect">
              <a:avLst/>
            </a:prstGeom>
            <a:solidFill>
              <a:srgbClr val="FFC000"/>
            </a:solidFill>
            <a:ln>
              <a:solidFill>
                <a:schemeClr val="bg1"/>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Food Services staff will </a:t>
              </a:r>
              <a:r>
                <a:rPr kumimoji="0" lang="en-US" sz="2400" b="1" i="0" u="none" strike="noStrike" kern="1200" cap="none" spc="0" normalizeH="0" baseline="0" noProof="0" dirty="0">
                  <a:ln>
                    <a:noFill/>
                  </a:ln>
                  <a:solidFill>
                    <a:srgbClr val="002060"/>
                  </a:solidFill>
                  <a:effectLst/>
                  <a:uLnTx/>
                  <a:uFillTx/>
                  <a:latin typeface="Calibri"/>
                  <a:ea typeface="+mn-ea"/>
                  <a:cs typeface="+mn-cs"/>
                </a:rPr>
                <a:t>print name</a:t>
              </a:r>
              <a:r>
                <a:rPr kumimoji="0" lang="en-US" sz="2400" b="0" i="0" u="none" strike="noStrike" kern="1200" cap="none" spc="0" normalizeH="0" baseline="0" noProof="0" dirty="0">
                  <a:ln>
                    <a:noFill/>
                  </a:ln>
                  <a:solidFill>
                    <a:srgbClr val="002060"/>
                  </a:solidFill>
                  <a:effectLst/>
                  <a:uLnTx/>
                  <a:uFillTx/>
                  <a:latin typeface="Calibri"/>
                  <a:ea typeface="+mn-ea"/>
                  <a:cs typeface="+mn-cs"/>
                </a:rPr>
                <a:t> and </a:t>
              </a:r>
              <a:r>
                <a:rPr kumimoji="0" lang="en-US" sz="2400" b="1" i="0" u="none" strike="noStrike" kern="1200" cap="none" spc="0" normalizeH="0" baseline="0" noProof="0" dirty="0">
                  <a:ln>
                    <a:noFill/>
                  </a:ln>
                  <a:solidFill>
                    <a:srgbClr val="002060"/>
                  </a:solidFill>
                  <a:effectLst/>
                  <a:uLnTx/>
                  <a:uFillTx/>
                  <a:latin typeface="Calibri"/>
                  <a:ea typeface="+mn-ea"/>
                  <a:cs typeface="+mn-cs"/>
                </a:rPr>
                <a:t>sign</a:t>
              </a:r>
              <a:r>
                <a:rPr kumimoji="0" lang="en-US" sz="2400" b="0" i="0" u="none" strike="noStrike" kern="1200" cap="none" spc="0" normalizeH="0" baseline="0" noProof="0" dirty="0">
                  <a:ln>
                    <a:noFill/>
                  </a:ln>
                  <a:solidFill>
                    <a:srgbClr val="002060"/>
                  </a:solidFill>
                  <a:effectLst/>
                  <a:uLnTx/>
                  <a:uFillTx/>
                  <a:latin typeface="Calibri"/>
                  <a:ea typeface="+mn-ea"/>
                  <a:cs typeface="+mn-cs"/>
                </a:rPr>
                <a:t> to verify the form is completed accurately.</a:t>
              </a:r>
            </a:p>
          </p:txBody>
        </p:sp>
        <p:cxnSp>
          <p:nvCxnSpPr>
            <p:cNvPr id="16" name="Straight Arrow Connector 15">
              <a:extLst>
                <a:ext uri="{FF2B5EF4-FFF2-40B4-BE49-F238E27FC236}">
                  <a16:creationId xmlns:a16="http://schemas.microsoft.com/office/drawing/2014/main" id="{01B5AFC7-F8E8-E822-0D88-C95397C1FA6A}"/>
                </a:ext>
              </a:extLst>
            </p:cNvPr>
            <p:cNvCxnSpPr>
              <a:cxnSpLocks/>
              <a:stCxn id="9" idx="1"/>
            </p:cNvCxnSpPr>
            <p:nvPr/>
          </p:nvCxnSpPr>
          <p:spPr>
            <a:xfrm flipH="1">
              <a:off x="4265208" y="5775572"/>
              <a:ext cx="2517066" cy="5670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8" name="Rectangle 17">
            <a:extLst>
              <a:ext uri="{FF2B5EF4-FFF2-40B4-BE49-F238E27FC236}">
                <a16:creationId xmlns:a16="http://schemas.microsoft.com/office/drawing/2014/main" id="{B94E418E-3F41-BAE5-CF9A-5FC23DFEB9F0}"/>
              </a:ext>
            </a:extLst>
          </p:cNvPr>
          <p:cNvSpPr/>
          <p:nvPr/>
        </p:nvSpPr>
        <p:spPr>
          <a:xfrm>
            <a:off x="854816" y="2488316"/>
            <a:ext cx="614388" cy="434522"/>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B8264828-70CE-AFC5-0F1D-F7461702D8C8}"/>
              </a:ext>
            </a:extLst>
          </p:cNvPr>
          <p:cNvGrpSpPr/>
          <p:nvPr/>
        </p:nvGrpSpPr>
        <p:grpSpPr>
          <a:xfrm>
            <a:off x="1547791" y="2855946"/>
            <a:ext cx="10105907" cy="2044800"/>
            <a:chOff x="1547791" y="2792760"/>
            <a:chExt cx="10105907" cy="2044800"/>
          </a:xfrm>
        </p:grpSpPr>
        <p:cxnSp>
          <p:nvCxnSpPr>
            <p:cNvPr id="161" name="Straight Arrow Connector 160">
              <a:extLst>
                <a:ext uri="{FF2B5EF4-FFF2-40B4-BE49-F238E27FC236}">
                  <a16:creationId xmlns:a16="http://schemas.microsoft.com/office/drawing/2014/main" id="{735B2A1D-D6E0-4EE1-985A-39900BDF376C}"/>
                </a:ext>
              </a:extLst>
            </p:cNvPr>
            <p:cNvCxnSpPr>
              <a:cxnSpLocks/>
            </p:cNvCxnSpPr>
            <p:nvPr/>
          </p:nvCxnSpPr>
          <p:spPr>
            <a:xfrm flipH="1" flipV="1">
              <a:off x="1547791" y="2792760"/>
              <a:ext cx="5414483" cy="11393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3F56ED34-2C8E-4D2E-8E76-F9F36363A5F1}"/>
                </a:ext>
              </a:extLst>
            </p:cNvPr>
            <p:cNvSpPr txBox="1"/>
            <p:nvPr/>
          </p:nvSpPr>
          <p:spPr>
            <a:xfrm>
              <a:off x="6782274" y="3627157"/>
              <a:ext cx="4871424" cy="1210403"/>
            </a:xfrm>
            <a:prstGeom prst="rect">
              <a:avLst/>
            </a:prstGeom>
            <a:solidFill>
              <a:srgbClr val="FFC000"/>
            </a:solidFill>
            <a:ln>
              <a:solidFill>
                <a:schemeClr val="bg1"/>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FSM or designee will provide the room number and class enrollment in the </a:t>
              </a:r>
              <a:r>
                <a:rPr kumimoji="0" lang="en-US" sz="2400" b="1" i="0" u="none" strike="noStrike" kern="1200" cap="none" spc="0" normalizeH="0" baseline="0" noProof="0" dirty="0">
                  <a:ln>
                    <a:noFill/>
                  </a:ln>
                  <a:solidFill>
                    <a:srgbClr val="002060"/>
                  </a:solidFill>
                  <a:effectLst/>
                  <a:uLnTx/>
                  <a:uFillTx/>
                  <a:latin typeface="Calibri"/>
                  <a:ea typeface="+mn-ea"/>
                  <a:cs typeface="+mn-cs"/>
                </a:rPr>
                <a:t>Room</a:t>
              </a:r>
              <a:r>
                <a:rPr kumimoji="0" lang="en-US" sz="2400" b="0" i="0" u="none" strike="noStrike" kern="1200" cap="none" spc="0" normalizeH="0" baseline="0" noProof="0" dirty="0">
                  <a:ln>
                    <a:noFill/>
                  </a:ln>
                  <a:solidFill>
                    <a:srgbClr val="002060"/>
                  </a:solidFill>
                  <a:effectLst/>
                  <a:uLnTx/>
                  <a:uFillTx/>
                  <a:latin typeface="Calibri"/>
                  <a:ea typeface="+mn-ea"/>
                  <a:cs typeface="+mn-cs"/>
                </a:rPr>
                <a:t> and </a:t>
              </a:r>
              <a:r>
                <a:rPr kumimoji="0" lang="en-US" sz="2400" b="1" i="0" u="none" strike="noStrike" kern="1200" cap="none" spc="0" normalizeH="0" baseline="0" noProof="0" dirty="0">
                  <a:ln>
                    <a:noFill/>
                  </a:ln>
                  <a:solidFill>
                    <a:srgbClr val="002060"/>
                  </a:solidFill>
                  <a:effectLst/>
                  <a:uLnTx/>
                  <a:uFillTx/>
                  <a:latin typeface="Calibri"/>
                  <a:ea typeface="+mn-ea"/>
                  <a:cs typeface="+mn-cs"/>
                </a:rPr>
                <a:t>Enrollment</a:t>
              </a:r>
              <a:r>
                <a:rPr kumimoji="0" lang="en-US" sz="2400" b="0" i="0" u="none" strike="noStrike" kern="1200" cap="none" spc="0" normalizeH="0" baseline="0" noProof="0" dirty="0">
                  <a:ln>
                    <a:noFill/>
                  </a:ln>
                  <a:solidFill>
                    <a:srgbClr val="002060"/>
                  </a:solidFill>
                  <a:effectLst/>
                  <a:uLnTx/>
                  <a:uFillTx/>
                  <a:latin typeface="Calibri"/>
                  <a:ea typeface="+mn-ea"/>
                  <a:cs typeface="+mn-cs"/>
                </a:rPr>
                <a:t> column. </a:t>
              </a:r>
            </a:p>
          </p:txBody>
        </p:sp>
      </p:grpSp>
      <p:sp>
        <p:nvSpPr>
          <p:cNvPr id="35" name="Rectangle 34">
            <a:extLst>
              <a:ext uri="{FF2B5EF4-FFF2-40B4-BE49-F238E27FC236}">
                <a16:creationId xmlns:a16="http://schemas.microsoft.com/office/drawing/2014/main" id="{F764CCD4-D9A4-9F1C-9BAE-12F691F8FE6A}"/>
              </a:ext>
            </a:extLst>
          </p:cNvPr>
          <p:cNvSpPr/>
          <p:nvPr/>
        </p:nvSpPr>
        <p:spPr>
          <a:xfrm>
            <a:off x="775027" y="2058587"/>
            <a:ext cx="3603864" cy="400683"/>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1955ACBE-BCA0-C9DB-A1AD-2E82C45B53E7}"/>
              </a:ext>
            </a:extLst>
          </p:cNvPr>
          <p:cNvSpPr txBox="1">
            <a:spLocks/>
          </p:cNvSpPr>
          <p:nvPr/>
        </p:nvSpPr>
        <p:spPr>
          <a:xfrm>
            <a:off x="-1" y="348532"/>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4800" b="1" dirty="0">
                <a:solidFill>
                  <a:srgbClr val="002060"/>
                </a:solidFill>
                <a:latin typeface="Times New Roman" panose="02020603050405020304" pitchFamily="18" charset="0"/>
                <a:cs typeface="Times New Roman" panose="02020603050405020304" pitchFamily="18" charset="0"/>
              </a:rPr>
              <a:t>How To Fill Out </a:t>
            </a:r>
            <a:r>
              <a:rPr lang="en-US" sz="4800" b="1" i="1" dirty="0">
                <a:solidFill>
                  <a:srgbClr val="002060"/>
                </a:solidFill>
                <a:latin typeface="Times New Roman" panose="02020603050405020304" pitchFamily="18" charset="0"/>
                <a:cs typeface="Times New Roman" panose="02020603050405020304" pitchFamily="18" charset="0"/>
              </a:rPr>
              <a:t>Daily Meal Packing Report</a:t>
            </a:r>
          </a:p>
        </p:txBody>
      </p:sp>
    </p:spTree>
    <p:custDataLst>
      <p:tags r:id="rId1"/>
    </p:custDataLst>
    <p:extLst>
      <p:ext uri="{BB962C8B-B14F-4D97-AF65-F5344CB8AC3E}">
        <p14:creationId xmlns:p14="http://schemas.microsoft.com/office/powerpoint/2010/main" val="356389389"/>
      </p:ext>
    </p:extLst>
  </p:cSld>
  <p:clrMapOvr>
    <a:masterClrMapping/>
  </p:clrMapOvr>
  <mc:AlternateContent xmlns:mc="http://schemas.openxmlformats.org/markup-compatibility/2006" xmlns:p14="http://schemas.microsoft.com/office/powerpoint/2010/main">
    <mc:Choice Requires="p14">
      <p:transition spd="slow" p14:dur="2000" advTm="54377"/>
    </mc:Choice>
    <mc:Fallback xmlns="">
      <p:transition spd="slow" advTm="543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par>
                          <p:cTn id="12" fill="hold">
                            <p:stCondLst>
                              <p:cond delay="1000"/>
                            </p:stCondLst>
                            <p:childTnLst>
                              <p:par>
                                <p:cTn id="13" presetID="26" presetClass="emph" presetSubtype="0" fill="hold" grpId="1" nodeType="afterEffect">
                                  <p:stCondLst>
                                    <p:cond delay="0"/>
                                  </p:stCondLst>
                                  <p:childTnLst>
                                    <p:animEffect transition="out" filter="fade">
                                      <p:cBhvr>
                                        <p:cTn id="14" dur="500" tmFilter="0, 0; .2, .5; .8, .5; 1, 0"/>
                                        <p:tgtEl>
                                          <p:spTgt spid="35"/>
                                        </p:tgtEl>
                                      </p:cBhvr>
                                    </p:animEffect>
                                    <p:animScale>
                                      <p:cBhvr>
                                        <p:cTn id="15" dur="250" autoRev="1" fill="hold"/>
                                        <p:tgtEl>
                                          <p:spTgt spid="35"/>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right)">
                                      <p:cBhvr>
                                        <p:cTn id="20" dur="500"/>
                                        <p:tgtEl>
                                          <p:spTgt spid="8"/>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par>
                          <p:cTn id="24" fill="hold">
                            <p:stCondLst>
                              <p:cond delay="500"/>
                            </p:stCondLst>
                            <p:childTnLst>
                              <p:par>
                                <p:cTn id="25" presetID="26" presetClass="emph" presetSubtype="0" fill="hold" grpId="1" nodeType="afterEffect">
                                  <p:stCondLst>
                                    <p:cond delay="0"/>
                                  </p:stCondLst>
                                  <p:childTnLst>
                                    <p:animEffect transition="out" filter="fade">
                                      <p:cBhvr>
                                        <p:cTn id="26" dur="500" tmFilter="0, 0; .2, .5; .8, .5; 1, 0"/>
                                        <p:tgtEl>
                                          <p:spTgt spid="18"/>
                                        </p:tgtEl>
                                      </p:cBhvr>
                                    </p:animEffect>
                                    <p:animScale>
                                      <p:cBhvr>
                                        <p:cTn id="27" dur="250" autoRev="1" fill="hold"/>
                                        <p:tgtEl>
                                          <p:spTgt spid="18"/>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righ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35" grpId="0" animBg="1"/>
      <p:bldP spid="35" grpId="1"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DBCF0C-7044-9506-9B2D-400D7423400D}"/>
              </a:ext>
            </a:extLst>
          </p:cNvPr>
          <p:cNvSpPr>
            <a:spLocks/>
          </p:cNvSpPr>
          <p:nvPr/>
        </p:nvSpPr>
        <p:spPr>
          <a:xfrm>
            <a:off x="608051" y="1514677"/>
            <a:ext cx="10825654" cy="524909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nk form with writing&#10;&#10;Description automatically generated with medium confidence">
            <a:extLst>
              <a:ext uri="{FF2B5EF4-FFF2-40B4-BE49-F238E27FC236}">
                <a16:creationId xmlns:a16="http://schemas.microsoft.com/office/drawing/2014/main" id="{1BF35888-81B9-75C7-3FB2-3FF8053381F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78034" y="1547991"/>
            <a:ext cx="4241656" cy="4825282"/>
          </a:xfrm>
          <a:prstGeom prst="rect">
            <a:avLst/>
          </a:prstGeom>
        </p:spPr>
      </p:pic>
      <p:sp>
        <p:nvSpPr>
          <p:cNvPr id="6" name="Rectangle 5">
            <a:extLst>
              <a:ext uri="{FF2B5EF4-FFF2-40B4-BE49-F238E27FC236}">
                <a16:creationId xmlns:a16="http://schemas.microsoft.com/office/drawing/2014/main" id="{AA2B0DD8-C901-10ED-3E81-37E6EFBD5507}"/>
              </a:ext>
            </a:extLst>
          </p:cNvPr>
          <p:cNvSpPr/>
          <p:nvPr/>
        </p:nvSpPr>
        <p:spPr>
          <a:xfrm>
            <a:off x="0" y="180524"/>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6C5030D8-9D11-F34E-C283-FC8D1FF704B1}"/>
              </a:ext>
            </a:extLst>
          </p:cNvPr>
          <p:cNvGrpSpPr/>
          <p:nvPr/>
        </p:nvGrpSpPr>
        <p:grpSpPr>
          <a:xfrm>
            <a:off x="1642533" y="5473346"/>
            <a:ext cx="9935978" cy="958432"/>
            <a:chOff x="1642533" y="5473346"/>
            <a:chExt cx="9935978" cy="958432"/>
          </a:xfrm>
        </p:grpSpPr>
        <p:sp>
          <p:nvSpPr>
            <p:cNvPr id="28" name="Frame 27">
              <a:extLst>
                <a:ext uri="{FF2B5EF4-FFF2-40B4-BE49-F238E27FC236}">
                  <a16:creationId xmlns:a16="http://schemas.microsoft.com/office/drawing/2014/main" id="{19679E12-7A05-4FCA-95FC-0966DCC46223}"/>
                </a:ext>
              </a:extLst>
            </p:cNvPr>
            <p:cNvSpPr/>
            <p:nvPr/>
          </p:nvSpPr>
          <p:spPr>
            <a:xfrm>
              <a:off x="1642533" y="5556601"/>
              <a:ext cx="3865875" cy="282538"/>
            </a:xfrm>
            <a:prstGeom prst="fram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EE6CD86B-69CB-39BF-874D-65FB26B435F5}"/>
                </a:ext>
              </a:extLst>
            </p:cNvPr>
            <p:cNvGrpSpPr/>
            <p:nvPr/>
          </p:nvGrpSpPr>
          <p:grpSpPr>
            <a:xfrm>
              <a:off x="5018568" y="5473346"/>
              <a:ext cx="6559943" cy="958432"/>
              <a:chOff x="5018568" y="5473346"/>
              <a:chExt cx="6559943" cy="958432"/>
            </a:xfrm>
          </p:grpSpPr>
          <p:cxnSp>
            <p:nvCxnSpPr>
              <p:cNvPr id="30" name="Straight Arrow Connector 29">
                <a:extLst>
                  <a:ext uri="{FF2B5EF4-FFF2-40B4-BE49-F238E27FC236}">
                    <a16:creationId xmlns:a16="http://schemas.microsoft.com/office/drawing/2014/main" id="{01F93D37-F630-4733-8279-DA1EC904E45E}"/>
                  </a:ext>
                </a:extLst>
              </p:cNvPr>
              <p:cNvCxnSpPr>
                <a:cxnSpLocks/>
                <a:stCxn id="8" idx="1"/>
              </p:cNvCxnSpPr>
              <p:nvPr/>
            </p:nvCxnSpPr>
            <p:spPr>
              <a:xfrm flipH="1">
                <a:off x="5018568" y="5952562"/>
                <a:ext cx="1380025" cy="1939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F396F5C3-439C-4AF1-A2D5-FAD0587213F2}"/>
                  </a:ext>
                </a:extLst>
              </p:cNvPr>
              <p:cNvSpPr txBox="1"/>
              <p:nvPr/>
            </p:nvSpPr>
            <p:spPr>
              <a:xfrm>
                <a:off x="6398593" y="5473346"/>
                <a:ext cx="5179918" cy="958432"/>
              </a:xfrm>
              <a:prstGeom prst="rect">
                <a:avLst/>
              </a:prstGeom>
              <a:solidFill>
                <a:srgbClr val="FFC000"/>
              </a:solidFill>
              <a:ln>
                <a:solidFill>
                  <a:schemeClr val="bg1"/>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Total each column and indicate the amount packed in the “</a:t>
                </a:r>
                <a:r>
                  <a:rPr kumimoji="0" lang="en-US" sz="2400" b="1" i="0" u="none" strike="noStrike" kern="1200" cap="none" spc="0" normalizeH="0" baseline="0" noProof="0" dirty="0">
                    <a:ln>
                      <a:noFill/>
                    </a:ln>
                    <a:solidFill>
                      <a:srgbClr val="002060"/>
                    </a:solidFill>
                    <a:effectLst/>
                    <a:uLnTx/>
                    <a:uFillTx/>
                    <a:latin typeface="Calibri"/>
                    <a:ea typeface="+mn-ea"/>
                    <a:cs typeface="+mn-cs"/>
                  </a:rPr>
                  <a:t>Totals</a:t>
                </a:r>
                <a:r>
                  <a:rPr kumimoji="0" lang="en-US" sz="2400" b="0" i="0" u="none" strike="noStrike" kern="1200" cap="none" spc="0" normalizeH="0" baseline="0" noProof="0" dirty="0">
                    <a:ln>
                      <a:noFill/>
                    </a:ln>
                    <a:solidFill>
                      <a:srgbClr val="002060"/>
                    </a:solidFill>
                    <a:effectLst/>
                    <a:uLnTx/>
                    <a:uFillTx/>
                    <a:latin typeface="Calibri"/>
                    <a:ea typeface="+mn-ea"/>
                    <a:cs typeface="+mn-cs"/>
                  </a:rPr>
                  <a:t>” section.</a:t>
                </a:r>
              </a:p>
            </p:txBody>
          </p:sp>
        </p:grpSp>
      </p:grpSp>
      <p:grpSp>
        <p:nvGrpSpPr>
          <p:cNvPr id="35" name="Group 34">
            <a:extLst>
              <a:ext uri="{FF2B5EF4-FFF2-40B4-BE49-F238E27FC236}">
                <a16:creationId xmlns:a16="http://schemas.microsoft.com/office/drawing/2014/main" id="{49DDD268-EA34-5E23-441D-A82C4B13D7D1}"/>
              </a:ext>
            </a:extLst>
          </p:cNvPr>
          <p:cNvGrpSpPr/>
          <p:nvPr/>
        </p:nvGrpSpPr>
        <p:grpSpPr>
          <a:xfrm>
            <a:off x="1258224" y="1606497"/>
            <a:ext cx="10325725" cy="3402116"/>
            <a:chOff x="1258224" y="1606497"/>
            <a:chExt cx="10325725" cy="3402116"/>
          </a:xfrm>
        </p:grpSpPr>
        <p:grpSp>
          <p:nvGrpSpPr>
            <p:cNvPr id="26" name="Group 25">
              <a:extLst>
                <a:ext uri="{FF2B5EF4-FFF2-40B4-BE49-F238E27FC236}">
                  <a16:creationId xmlns:a16="http://schemas.microsoft.com/office/drawing/2014/main" id="{83DD8FCD-6C28-4E83-BB99-90A25C337AA1}"/>
                </a:ext>
              </a:extLst>
            </p:cNvPr>
            <p:cNvGrpSpPr/>
            <p:nvPr/>
          </p:nvGrpSpPr>
          <p:grpSpPr>
            <a:xfrm>
              <a:off x="1258224" y="1606497"/>
              <a:ext cx="4241656" cy="3402116"/>
              <a:chOff x="960151" y="1802440"/>
              <a:chExt cx="2778619" cy="2843676"/>
            </a:xfrm>
          </p:grpSpPr>
          <p:cxnSp>
            <p:nvCxnSpPr>
              <p:cNvPr id="12" name="Straight Connector 11">
                <a:extLst>
                  <a:ext uri="{FF2B5EF4-FFF2-40B4-BE49-F238E27FC236}">
                    <a16:creationId xmlns:a16="http://schemas.microsoft.com/office/drawing/2014/main" id="{2A72B189-91F0-417A-839E-9E519FBE8726}"/>
                  </a:ext>
                </a:extLst>
              </p:cNvPr>
              <p:cNvCxnSpPr/>
              <p:nvPr/>
            </p:nvCxnSpPr>
            <p:spPr>
              <a:xfrm rot="10800000">
                <a:off x="960151" y="4615874"/>
                <a:ext cx="2767506" cy="215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id="{A3B49156-07C3-4E98-9AD5-C5A32F63DAF1}"/>
                  </a:ext>
                </a:extLst>
              </p:cNvPr>
              <p:cNvCxnSpPr/>
              <p:nvPr/>
            </p:nvCxnSpPr>
            <p:spPr>
              <a:xfrm rot="10800000">
                <a:off x="960891" y="1802440"/>
                <a:ext cx="2767506" cy="215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5" name="Straight Connector 154">
                <a:extLst>
                  <a:ext uri="{FF2B5EF4-FFF2-40B4-BE49-F238E27FC236}">
                    <a16:creationId xmlns:a16="http://schemas.microsoft.com/office/drawing/2014/main" id="{B19F5DF2-27CE-4C4B-A5B6-A26EA4C6816C}"/>
                  </a:ext>
                </a:extLst>
              </p:cNvPr>
              <p:cNvCxnSpPr>
                <a:cxnSpLocks/>
              </p:cNvCxnSpPr>
              <p:nvPr/>
            </p:nvCxnSpPr>
            <p:spPr>
              <a:xfrm rot="10800000" flipH="1">
                <a:off x="3720639" y="1811476"/>
                <a:ext cx="18131" cy="28346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6" name="Straight Connector 155">
                <a:extLst>
                  <a:ext uri="{FF2B5EF4-FFF2-40B4-BE49-F238E27FC236}">
                    <a16:creationId xmlns:a16="http://schemas.microsoft.com/office/drawing/2014/main" id="{1613EF25-0437-474D-B2D0-FC9ECB5816D3}"/>
                  </a:ext>
                </a:extLst>
              </p:cNvPr>
              <p:cNvCxnSpPr>
                <a:cxnSpLocks/>
              </p:cNvCxnSpPr>
              <p:nvPr/>
            </p:nvCxnSpPr>
            <p:spPr>
              <a:xfrm rot="10800000">
                <a:off x="965739" y="1802440"/>
                <a:ext cx="0" cy="2808671"/>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 name="Group 2">
              <a:extLst>
                <a:ext uri="{FF2B5EF4-FFF2-40B4-BE49-F238E27FC236}">
                  <a16:creationId xmlns:a16="http://schemas.microsoft.com/office/drawing/2014/main" id="{3DB57E7E-E4CC-F22E-E3ED-5E34B4E71A18}"/>
                </a:ext>
              </a:extLst>
            </p:cNvPr>
            <p:cNvGrpSpPr/>
            <p:nvPr/>
          </p:nvGrpSpPr>
          <p:grpSpPr>
            <a:xfrm>
              <a:off x="3852398" y="2055645"/>
              <a:ext cx="7731551" cy="1683447"/>
              <a:chOff x="3852398" y="2055645"/>
              <a:chExt cx="7731551" cy="1683447"/>
            </a:xfrm>
          </p:grpSpPr>
          <p:cxnSp>
            <p:nvCxnSpPr>
              <p:cNvPr id="23" name="Straight Arrow Connector 22">
                <a:extLst>
                  <a:ext uri="{FF2B5EF4-FFF2-40B4-BE49-F238E27FC236}">
                    <a16:creationId xmlns:a16="http://schemas.microsoft.com/office/drawing/2014/main" id="{2E439004-7FF2-49F0-9C9B-864505A4712E}"/>
                  </a:ext>
                </a:extLst>
              </p:cNvPr>
              <p:cNvCxnSpPr>
                <a:cxnSpLocks/>
                <a:stCxn id="153" idx="1"/>
              </p:cNvCxnSpPr>
              <p:nvPr/>
            </p:nvCxnSpPr>
            <p:spPr>
              <a:xfrm flipH="1" flipV="1">
                <a:off x="3852398" y="2277533"/>
                <a:ext cx="2615360" cy="6198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3" name="TextBox 152">
                <a:extLst>
                  <a:ext uri="{FF2B5EF4-FFF2-40B4-BE49-F238E27FC236}">
                    <a16:creationId xmlns:a16="http://schemas.microsoft.com/office/drawing/2014/main" id="{6D1AC361-E1B2-4774-8EBB-F43C5FECD3FD}"/>
                  </a:ext>
                </a:extLst>
              </p:cNvPr>
              <p:cNvSpPr txBox="1"/>
              <p:nvPr/>
            </p:nvSpPr>
            <p:spPr>
              <a:xfrm>
                <a:off x="6467758" y="2055645"/>
                <a:ext cx="5116191" cy="1683447"/>
              </a:xfrm>
              <a:prstGeom prst="rect">
                <a:avLst/>
              </a:prstGeom>
              <a:solidFill>
                <a:srgbClr val="FFC000"/>
              </a:solidFill>
              <a:ln>
                <a:solidFill>
                  <a:schemeClr val="bg1"/>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0" i="0" u="none" strike="noStrike" kern="1200" cap="none" spc="0" normalizeH="0" baseline="0" noProof="0" dirty="0">
                    <a:ln>
                      <a:noFill/>
                    </a:ln>
                    <a:solidFill>
                      <a:srgbClr val="002060"/>
                    </a:solidFill>
                    <a:effectLst/>
                    <a:uLnTx/>
                    <a:uFillTx/>
                    <a:latin typeface="Calibri"/>
                    <a:ea typeface="+mn-ea"/>
                    <a:cs typeface="+mn-cs"/>
                  </a:rPr>
                  <a:t>Write the quantities of each food item packed inside the BIC bags. Quantities are based on student participation, </a:t>
                </a:r>
                <a:r>
                  <a:rPr kumimoji="0" lang="en-US" sz="2400" b="1" i="0" u="none" strike="noStrike" kern="1200" cap="none" spc="0" normalizeH="0" baseline="0" noProof="0" dirty="0">
                    <a:ln>
                      <a:noFill/>
                    </a:ln>
                    <a:solidFill>
                      <a:srgbClr val="002060"/>
                    </a:solidFill>
                    <a:effectLst/>
                    <a:uLnTx/>
                    <a:uFillTx/>
                    <a:latin typeface="Calibri"/>
                    <a:ea typeface="+mn-ea"/>
                    <a:cs typeface="+mn-cs"/>
                  </a:rPr>
                  <a:t>not</a:t>
                </a:r>
                <a:r>
                  <a:rPr kumimoji="0" lang="en-US" sz="2400" b="0" i="0" u="none" strike="noStrike" kern="1200" cap="none" spc="0" normalizeH="0" baseline="0" noProof="0" dirty="0">
                    <a:ln>
                      <a:noFill/>
                    </a:ln>
                    <a:solidFill>
                      <a:srgbClr val="002060"/>
                    </a:solidFill>
                    <a:effectLst/>
                    <a:uLnTx/>
                    <a:uFillTx/>
                    <a:latin typeface="Calibri"/>
                    <a:ea typeface="+mn-ea"/>
                    <a:cs typeface="+mn-cs"/>
                  </a:rPr>
                  <a:t> the classroom enrollment.</a:t>
                </a:r>
              </a:p>
            </p:txBody>
          </p:sp>
        </p:grpSp>
      </p:grpSp>
      <p:sp>
        <p:nvSpPr>
          <p:cNvPr id="2" name="Title 1">
            <a:extLst>
              <a:ext uri="{FF2B5EF4-FFF2-40B4-BE49-F238E27FC236}">
                <a16:creationId xmlns:a16="http://schemas.microsoft.com/office/drawing/2014/main" id="{38F812B0-2475-2355-C919-8AF9B5D1C21E}"/>
              </a:ext>
            </a:extLst>
          </p:cNvPr>
          <p:cNvSpPr txBox="1">
            <a:spLocks/>
          </p:cNvSpPr>
          <p:nvPr/>
        </p:nvSpPr>
        <p:spPr>
          <a:xfrm>
            <a:off x="0" y="282894"/>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4800" b="1" dirty="0">
                <a:solidFill>
                  <a:srgbClr val="002060"/>
                </a:solidFill>
                <a:latin typeface="Times New Roman" panose="02020603050405020304" pitchFamily="18" charset="0"/>
                <a:cs typeface="Times New Roman" panose="02020603050405020304" pitchFamily="18" charset="0"/>
              </a:rPr>
              <a:t>Filling Out BIC </a:t>
            </a:r>
            <a:r>
              <a:rPr lang="en-US" sz="4800" b="1" i="1" dirty="0">
                <a:solidFill>
                  <a:srgbClr val="002060"/>
                </a:solidFill>
                <a:latin typeface="Times New Roman" panose="02020603050405020304" pitchFamily="18" charset="0"/>
                <a:cs typeface="Times New Roman" panose="02020603050405020304" pitchFamily="18" charset="0"/>
              </a:rPr>
              <a:t>Daily Meal Packing Report</a:t>
            </a:r>
          </a:p>
        </p:txBody>
      </p:sp>
      <p:sp>
        <p:nvSpPr>
          <p:cNvPr id="14" name="TextBox 13">
            <a:extLst>
              <a:ext uri="{FF2B5EF4-FFF2-40B4-BE49-F238E27FC236}">
                <a16:creationId xmlns:a16="http://schemas.microsoft.com/office/drawing/2014/main" id="{8F247E78-0A7D-446D-FA1A-9D0489538530}"/>
              </a:ext>
            </a:extLst>
          </p:cNvPr>
          <p:cNvSpPr txBox="1"/>
          <p:nvPr/>
        </p:nvSpPr>
        <p:spPr>
          <a:xfrm>
            <a:off x="1686496" y="1870979"/>
            <a:ext cx="437940"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20</a:t>
            </a:r>
          </a:p>
        </p:txBody>
      </p:sp>
      <p:sp>
        <p:nvSpPr>
          <p:cNvPr id="15" name="TextBox 14">
            <a:extLst>
              <a:ext uri="{FF2B5EF4-FFF2-40B4-BE49-F238E27FC236}">
                <a16:creationId xmlns:a16="http://schemas.microsoft.com/office/drawing/2014/main" id="{315F2E58-6710-ACB8-C863-A2F023CDFF18}"/>
              </a:ext>
            </a:extLst>
          </p:cNvPr>
          <p:cNvSpPr txBox="1"/>
          <p:nvPr/>
        </p:nvSpPr>
        <p:spPr>
          <a:xfrm>
            <a:off x="2188427" y="1871511"/>
            <a:ext cx="420308"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10</a:t>
            </a:r>
          </a:p>
        </p:txBody>
      </p:sp>
      <p:sp>
        <p:nvSpPr>
          <p:cNvPr id="17" name="TextBox 16">
            <a:extLst>
              <a:ext uri="{FF2B5EF4-FFF2-40B4-BE49-F238E27FC236}">
                <a16:creationId xmlns:a16="http://schemas.microsoft.com/office/drawing/2014/main" id="{ABE23EE9-6CCB-0012-A4CB-529728D41EC7}"/>
              </a:ext>
            </a:extLst>
          </p:cNvPr>
          <p:cNvSpPr txBox="1"/>
          <p:nvPr/>
        </p:nvSpPr>
        <p:spPr>
          <a:xfrm>
            <a:off x="2641167" y="1857299"/>
            <a:ext cx="437940"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20</a:t>
            </a:r>
          </a:p>
        </p:txBody>
      </p:sp>
      <p:sp>
        <p:nvSpPr>
          <p:cNvPr id="18" name="TextBox 17">
            <a:extLst>
              <a:ext uri="{FF2B5EF4-FFF2-40B4-BE49-F238E27FC236}">
                <a16:creationId xmlns:a16="http://schemas.microsoft.com/office/drawing/2014/main" id="{6425BDF2-A6F5-498C-B2E4-9B3116B49C3F}"/>
              </a:ext>
            </a:extLst>
          </p:cNvPr>
          <p:cNvSpPr txBox="1"/>
          <p:nvPr/>
        </p:nvSpPr>
        <p:spPr>
          <a:xfrm>
            <a:off x="3536760" y="1870979"/>
            <a:ext cx="437940"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20</a:t>
            </a:r>
          </a:p>
        </p:txBody>
      </p:sp>
      <p:sp>
        <p:nvSpPr>
          <p:cNvPr id="19" name="TextBox 18">
            <a:extLst>
              <a:ext uri="{FF2B5EF4-FFF2-40B4-BE49-F238E27FC236}">
                <a16:creationId xmlns:a16="http://schemas.microsoft.com/office/drawing/2014/main" id="{5B60B848-0ADE-FF10-8643-27079582D8BB}"/>
              </a:ext>
            </a:extLst>
          </p:cNvPr>
          <p:cNvSpPr txBox="1"/>
          <p:nvPr/>
        </p:nvSpPr>
        <p:spPr>
          <a:xfrm>
            <a:off x="3048905" y="1864572"/>
            <a:ext cx="420308"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10</a:t>
            </a:r>
          </a:p>
        </p:txBody>
      </p:sp>
      <p:sp>
        <p:nvSpPr>
          <p:cNvPr id="20" name="TextBox 19">
            <a:extLst>
              <a:ext uri="{FF2B5EF4-FFF2-40B4-BE49-F238E27FC236}">
                <a16:creationId xmlns:a16="http://schemas.microsoft.com/office/drawing/2014/main" id="{9FC30A09-2995-9F8B-17B2-496E3B411B82}"/>
              </a:ext>
            </a:extLst>
          </p:cNvPr>
          <p:cNvSpPr txBox="1"/>
          <p:nvPr/>
        </p:nvSpPr>
        <p:spPr>
          <a:xfrm>
            <a:off x="3072504" y="2045349"/>
            <a:ext cx="429926"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15</a:t>
            </a:r>
          </a:p>
        </p:txBody>
      </p:sp>
      <p:sp>
        <p:nvSpPr>
          <p:cNvPr id="21" name="TextBox 20">
            <a:extLst>
              <a:ext uri="{FF2B5EF4-FFF2-40B4-BE49-F238E27FC236}">
                <a16:creationId xmlns:a16="http://schemas.microsoft.com/office/drawing/2014/main" id="{B01CF73F-FBF5-85CC-A78E-26A50B4750CE}"/>
              </a:ext>
            </a:extLst>
          </p:cNvPr>
          <p:cNvSpPr txBox="1"/>
          <p:nvPr/>
        </p:nvSpPr>
        <p:spPr>
          <a:xfrm>
            <a:off x="3554807" y="2045349"/>
            <a:ext cx="437940"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20</a:t>
            </a:r>
          </a:p>
        </p:txBody>
      </p:sp>
      <p:sp>
        <p:nvSpPr>
          <p:cNvPr id="22" name="TextBox 21">
            <a:extLst>
              <a:ext uri="{FF2B5EF4-FFF2-40B4-BE49-F238E27FC236}">
                <a16:creationId xmlns:a16="http://schemas.microsoft.com/office/drawing/2014/main" id="{72FE9D4D-9B6C-0416-585D-5F27BD7657AE}"/>
              </a:ext>
            </a:extLst>
          </p:cNvPr>
          <p:cNvSpPr txBox="1"/>
          <p:nvPr/>
        </p:nvSpPr>
        <p:spPr>
          <a:xfrm>
            <a:off x="2609135" y="2045460"/>
            <a:ext cx="447558"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25</a:t>
            </a:r>
          </a:p>
        </p:txBody>
      </p:sp>
      <p:sp>
        <p:nvSpPr>
          <p:cNvPr id="24" name="TextBox 23">
            <a:extLst>
              <a:ext uri="{FF2B5EF4-FFF2-40B4-BE49-F238E27FC236}">
                <a16:creationId xmlns:a16="http://schemas.microsoft.com/office/drawing/2014/main" id="{DFAC17FF-8B3B-4789-CED4-4D1A59063107}"/>
              </a:ext>
            </a:extLst>
          </p:cNvPr>
          <p:cNvSpPr txBox="1"/>
          <p:nvPr/>
        </p:nvSpPr>
        <p:spPr>
          <a:xfrm>
            <a:off x="2167133" y="2045674"/>
            <a:ext cx="324128"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6</a:t>
            </a:r>
          </a:p>
        </p:txBody>
      </p:sp>
      <p:sp>
        <p:nvSpPr>
          <p:cNvPr id="25" name="TextBox 24">
            <a:extLst>
              <a:ext uri="{FF2B5EF4-FFF2-40B4-BE49-F238E27FC236}">
                <a16:creationId xmlns:a16="http://schemas.microsoft.com/office/drawing/2014/main" id="{9A9FA905-EE9D-C6C6-59F2-51918E9C2CBB}"/>
              </a:ext>
            </a:extLst>
          </p:cNvPr>
          <p:cNvSpPr txBox="1"/>
          <p:nvPr/>
        </p:nvSpPr>
        <p:spPr>
          <a:xfrm>
            <a:off x="1698609" y="2055645"/>
            <a:ext cx="461986"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24</a:t>
            </a:r>
          </a:p>
        </p:txBody>
      </p:sp>
      <p:sp>
        <p:nvSpPr>
          <p:cNvPr id="27" name="TextBox 26">
            <a:extLst>
              <a:ext uri="{FF2B5EF4-FFF2-40B4-BE49-F238E27FC236}">
                <a16:creationId xmlns:a16="http://schemas.microsoft.com/office/drawing/2014/main" id="{118AB2F8-D50C-C774-4E82-C686009D85BC}"/>
              </a:ext>
            </a:extLst>
          </p:cNvPr>
          <p:cNvSpPr txBox="1"/>
          <p:nvPr/>
        </p:nvSpPr>
        <p:spPr>
          <a:xfrm>
            <a:off x="4944042" y="1864572"/>
            <a:ext cx="298480"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1</a:t>
            </a:r>
          </a:p>
        </p:txBody>
      </p:sp>
      <p:sp>
        <p:nvSpPr>
          <p:cNvPr id="29" name="TextBox 28">
            <a:extLst>
              <a:ext uri="{FF2B5EF4-FFF2-40B4-BE49-F238E27FC236}">
                <a16:creationId xmlns:a16="http://schemas.microsoft.com/office/drawing/2014/main" id="{57EDCE4D-6306-CF00-854F-F923054FD9C6}"/>
              </a:ext>
            </a:extLst>
          </p:cNvPr>
          <p:cNvSpPr txBox="1"/>
          <p:nvPr/>
        </p:nvSpPr>
        <p:spPr>
          <a:xfrm>
            <a:off x="4436866" y="1870979"/>
            <a:ext cx="298480"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1</a:t>
            </a:r>
          </a:p>
        </p:txBody>
      </p:sp>
      <p:sp>
        <p:nvSpPr>
          <p:cNvPr id="31" name="TextBox 30">
            <a:extLst>
              <a:ext uri="{FF2B5EF4-FFF2-40B4-BE49-F238E27FC236}">
                <a16:creationId xmlns:a16="http://schemas.microsoft.com/office/drawing/2014/main" id="{AB32C5AE-28F8-6ED6-FA9B-54D677822F1A}"/>
              </a:ext>
            </a:extLst>
          </p:cNvPr>
          <p:cNvSpPr txBox="1"/>
          <p:nvPr/>
        </p:nvSpPr>
        <p:spPr>
          <a:xfrm>
            <a:off x="3962832" y="1875349"/>
            <a:ext cx="420308"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10</a:t>
            </a:r>
          </a:p>
        </p:txBody>
      </p:sp>
      <p:sp>
        <p:nvSpPr>
          <p:cNvPr id="32" name="TextBox 31">
            <a:extLst>
              <a:ext uri="{FF2B5EF4-FFF2-40B4-BE49-F238E27FC236}">
                <a16:creationId xmlns:a16="http://schemas.microsoft.com/office/drawing/2014/main" id="{BB741C3C-8B17-F850-349D-EDB5D92161D3}"/>
              </a:ext>
            </a:extLst>
          </p:cNvPr>
          <p:cNvSpPr txBox="1"/>
          <p:nvPr/>
        </p:nvSpPr>
        <p:spPr>
          <a:xfrm>
            <a:off x="4953427" y="2060015"/>
            <a:ext cx="306494"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0</a:t>
            </a:r>
          </a:p>
        </p:txBody>
      </p:sp>
      <p:sp>
        <p:nvSpPr>
          <p:cNvPr id="33" name="TextBox 32">
            <a:extLst>
              <a:ext uri="{FF2B5EF4-FFF2-40B4-BE49-F238E27FC236}">
                <a16:creationId xmlns:a16="http://schemas.microsoft.com/office/drawing/2014/main" id="{EE8B3CD7-B4BA-8C82-ED1A-64A429D0DC50}"/>
              </a:ext>
            </a:extLst>
          </p:cNvPr>
          <p:cNvSpPr txBox="1"/>
          <p:nvPr/>
        </p:nvSpPr>
        <p:spPr>
          <a:xfrm>
            <a:off x="4425713" y="2049238"/>
            <a:ext cx="306494"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0</a:t>
            </a:r>
          </a:p>
        </p:txBody>
      </p:sp>
      <p:sp>
        <p:nvSpPr>
          <p:cNvPr id="34" name="TextBox 33">
            <a:extLst>
              <a:ext uri="{FF2B5EF4-FFF2-40B4-BE49-F238E27FC236}">
                <a16:creationId xmlns:a16="http://schemas.microsoft.com/office/drawing/2014/main" id="{7048EDCD-0ED0-3287-E124-FC6D9F0168E3}"/>
              </a:ext>
            </a:extLst>
          </p:cNvPr>
          <p:cNvSpPr txBox="1"/>
          <p:nvPr/>
        </p:nvSpPr>
        <p:spPr>
          <a:xfrm>
            <a:off x="4001016" y="2045349"/>
            <a:ext cx="420308"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10</a:t>
            </a:r>
          </a:p>
        </p:txBody>
      </p:sp>
      <p:sp>
        <p:nvSpPr>
          <p:cNvPr id="37" name="TextBox 36">
            <a:extLst>
              <a:ext uri="{FF2B5EF4-FFF2-40B4-BE49-F238E27FC236}">
                <a16:creationId xmlns:a16="http://schemas.microsoft.com/office/drawing/2014/main" id="{99FF5FA9-BC24-F44E-5F82-5B739165C2F8}"/>
              </a:ext>
            </a:extLst>
          </p:cNvPr>
          <p:cNvSpPr txBox="1"/>
          <p:nvPr/>
        </p:nvSpPr>
        <p:spPr>
          <a:xfrm>
            <a:off x="4010922" y="5501060"/>
            <a:ext cx="437940"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20</a:t>
            </a:r>
          </a:p>
        </p:txBody>
      </p:sp>
      <p:sp>
        <p:nvSpPr>
          <p:cNvPr id="38" name="TextBox 37">
            <a:extLst>
              <a:ext uri="{FF2B5EF4-FFF2-40B4-BE49-F238E27FC236}">
                <a16:creationId xmlns:a16="http://schemas.microsoft.com/office/drawing/2014/main" id="{058B5752-1287-ED6C-E617-7B240856B004}"/>
              </a:ext>
            </a:extLst>
          </p:cNvPr>
          <p:cNvSpPr txBox="1"/>
          <p:nvPr/>
        </p:nvSpPr>
        <p:spPr>
          <a:xfrm>
            <a:off x="3518827" y="5500160"/>
            <a:ext cx="452368"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40</a:t>
            </a:r>
          </a:p>
        </p:txBody>
      </p:sp>
      <p:sp>
        <p:nvSpPr>
          <p:cNvPr id="39" name="TextBox 38">
            <a:extLst>
              <a:ext uri="{FF2B5EF4-FFF2-40B4-BE49-F238E27FC236}">
                <a16:creationId xmlns:a16="http://schemas.microsoft.com/office/drawing/2014/main" id="{C98D3FE3-E582-F749-B0FE-EE72770C888A}"/>
              </a:ext>
            </a:extLst>
          </p:cNvPr>
          <p:cNvSpPr txBox="1"/>
          <p:nvPr/>
        </p:nvSpPr>
        <p:spPr>
          <a:xfrm>
            <a:off x="3054872" y="5506993"/>
            <a:ext cx="447558"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25</a:t>
            </a:r>
          </a:p>
        </p:txBody>
      </p:sp>
      <p:sp>
        <p:nvSpPr>
          <p:cNvPr id="40" name="TextBox 39">
            <a:extLst>
              <a:ext uri="{FF2B5EF4-FFF2-40B4-BE49-F238E27FC236}">
                <a16:creationId xmlns:a16="http://schemas.microsoft.com/office/drawing/2014/main" id="{1646BEF0-CE9B-EB10-1D2B-406C95DDB0BF}"/>
              </a:ext>
            </a:extLst>
          </p:cNvPr>
          <p:cNvSpPr txBox="1"/>
          <p:nvPr/>
        </p:nvSpPr>
        <p:spPr>
          <a:xfrm>
            <a:off x="2603322" y="5501060"/>
            <a:ext cx="461986"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45</a:t>
            </a:r>
          </a:p>
        </p:txBody>
      </p:sp>
      <p:sp>
        <p:nvSpPr>
          <p:cNvPr id="41" name="TextBox 40">
            <a:extLst>
              <a:ext uri="{FF2B5EF4-FFF2-40B4-BE49-F238E27FC236}">
                <a16:creationId xmlns:a16="http://schemas.microsoft.com/office/drawing/2014/main" id="{C205BD7C-71DE-8A01-D0A1-FB4CEAD6FD32}"/>
              </a:ext>
            </a:extLst>
          </p:cNvPr>
          <p:cNvSpPr txBox="1"/>
          <p:nvPr/>
        </p:nvSpPr>
        <p:spPr>
          <a:xfrm>
            <a:off x="2163413" y="5498391"/>
            <a:ext cx="437940"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16</a:t>
            </a:r>
          </a:p>
        </p:txBody>
      </p:sp>
      <p:sp>
        <p:nvSpPr>
          <p:cNvPr id="42" name="TextBox 41">
            <a:extLst>
              <a:ext uri="{FF2B5EF4-FFF2-40B4-BE49-F238E27FC236}">
                <a16:creationId xmlns:a16="http://schemas.microsoft.com/office/drawing/2014/main" id="{51210A15-8F17-964D-A686-8A465FCF990C}"/>
              </a:ext>
            </a:extLst>
          </p:cNvPr>
          <p:cNvSpPr txBox="1"/>
          <p:nvPr/>
        </p:nvSpPr>
        <p:spPr>
          <a:xfrm>
            <a:off x="1668321" y="5501060"/>
            <a:ext cx="476412"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44</a:t>
            </a:r>
          </a:p>
        </p:txBody>
      </p:sp>
      <p:sp>
        <p:nvSpPr>
          <p:cNvPr id="43" name="TextBox 42">
            <a:extLst>
              <a:ext uri="{FF2B5EF4-FFF2-40B4-BE49-F238E27FC236}">
                <a16:creationId xmlns:a16="http://schemas.microsoft.com/office/drawing/2014/main" id="{F7B32456-D5D0-3CC5-499B-9500A978ADCF}"/>
              </a:ext>
            </a:extLst>
          </p:cNvPr>
          <p:cNvSpPr txBox="1"/>
          <p:nvPr/>
        </p:nvSpPr>
        <p:spPr>
          <a:xfrm>
            <a:off x="4484956" y="5501060"/>
            <a:ext cx="298480"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1</a:t>
            </a:r>
          </a:p>
        </p:txBody>
      </p:sp>
      <p:sp>
        <p:nvSpPr>
          <p:cNvPr id="44" name="TextBox 43">
            <a:extLst>
              <a:ext uri="{FF2B5EF4-FFF2-40B4-BE49-F238E27FC236}">
                <a16:creationId xmlns:a16="http://schemas.microsoft.com/office/drawing/2014/main" id="{21440698-6D17-D2BB-10E4-B93AC18546F2}"/>
              </a:ext>
            </a:extLst>
          </p:cNvPr>
          <p:cNvSpPr txBox="1"/>
          <p:nvPr/>
        </p:nvSpPr>
        <p:spPr>
          <a:xfrm>
            <a:off x="4980788" y="5506599"/>
            <a:ext cx="298480"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1</a:t>
            </a:r>
          </a:p>
        </p:txBody>
      </p:sp>
    </p:spTree>
    <p:custDataLst>
      <p:tags r:id="rId1"/>
    </p:custDataLst>
    <p:extLst>
      <p:ext uri="{BB962C8B-B14F-4D97-AF65-F5344CB8AC3E}">
        <p14:creationId xmlns:p14="http://schemas.microsoft.com/office/powerpoint/2010/main" val="3686053235"/>
      </p:ext>
    </p:extLst>
  </p:cSld>
  <p:clrMapOvr>
    <a:masterClrMapping/>
  </p:clrMapOvr>
  <mc:AlternateContent xmlns:mc="http://schemas.openxmlformats.org/markup-compatibility/2006" xmlns:p14="http://schemas.microsoft.com/office/powerpoint/2010/main">
    <mc:Choice Requires="p14">
      <p:transition spd="slow" p14:dur="2000" advTm="57804"/>
    </mc:Choice>
    <mc:Fallback xmlns="">
      <p:transition spd="slow" advTm="578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right)">
                                      <p:cBhvr>
                                        <p:cTn id="7" dur="500"/>
                                        <p:tgtEl>
                                          <p:spTgt spid="3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500"/>
                                  </p:stCondLst>
                                  <p:childTnLst>
                                    <p:set>
                                      <p:cBhvr>
                                        <p:cTn id="13" dur="1" fill="hold">
                                          <p:stCondLst>
                                            <p:cond delay="0"/>
                                          </p:stCondLst>
                                        </p:cTn>
                                        <p:tgtEl>
                                          <p:spTgt spid="15"/>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500"/>
                                  </p:stCondLst>
                                  <p:childTnLst>
                                    <p:set>
                                      <p:cBhvr>
                                        <p:cTn id="16" dur="1" fill="hold">
                                          <p:stCondLst>
                                            <p:cond delay="0"/>
                                          </p:stCondLst>
                                        </p:cTn>
                                        <p:tgtEl>
                                          <p:spTgt spid="17"/>
                                        </p:tgtEl>
                                        <p:attrNameLst>
                                          <p:attrName>style.visibility</p:attrName>
                                        </p:attrNameLst>
                                      </p:cBhvr>
                                      <p:to>
                                        <p:strVal val="visible"/>
                                      </p:to>
                                    </p:set>
                                  </p:childTnLst>
                                </p:cTn>
                              </p:par>
                            </p:childTnLst>
                          </p:cTn>
                        </p:par>
                        <p:par>
                          <p:cTn id="17" fill="hold">
                            <p:stCondLst>
                              <p:cond delay="1500"/>
                            </p:stCondLst>
                            <p:childTnLst>
                              <p:par>
                                <p:cTn id="18" presetID="1" presetClass="entr" presetSubtype="0" fill="hold" grpId="0" nodeType="afterEffect">
                                  <p:stCondLst>
                                    <p:cond delay="500"/>
                                  </p:stCondLst>
                                  <p:childTnLst>
                                    <p:set>
                                      <p:cBhvr>
                                        <p:cTn id="19" dur="1" fill="hold">
                                          <p:stCondLst>
                                            <p:cond delay="0"/>
                                          </p:stCondLst>
                                        </p:cTn>
                                        <p:tgtEl>
                                          <p:spTgt spid="19"/>
                                        </p:tgtEl>
                                        <p:attrNameLst>
                                          <p:attrName>style.visibility</p:attrName>
                                        </p:attrNameLst>
                                      </p:cBhvr>
                                      <p:to>
                                        <p:strVal val="visible"/>
                                      </p:to>
                                    </p:set>
                                  </p:childTnLst>
                                </p:cTn>
                              </p:par>
                            </p:childTnLst>
                          </p:cTn>
                        </p:par>
                        <p:par>
                          <p:cTn id="20" fill="hold">
                            <p:stCondLst>
                              <p:cond delay="2000"/>
                            </p:stCondLst>
                            <p:childTnLst>
                              <p:par>
                                <p:cTn id="21" presetID="1" presetClass="entr" presetSubtype="0" fill="hold" grpId="0" nodeType="afterEffect">
                                  <p:stCondLst>
                                    <p:cond delay="500"/>
                                  </p:stCondLst>
                                  <p:childTnLst>
                                    <p:set>
                                      <p:cBhvr>
                                        <p:cTn id="22" dur="1" fill="hold">
                                          <p:stCondLst>
                                            <p:cond delay="0"/>
                                          </p:stCondLst>
                                        </p:cTn>
                                        <p:tgtEl>
                                          <p:spTgt spid="18"/>
                                        </p:tgtEl>
                                        <p:attrNameLst>
                                          <p:attrName>style.visibility</p:attrName>
                                        </p:attrNameLst>
                                      </p:cBhvr>
                                      <p:to>
                                        <p:strVal val="visible"/>
                                      </p:to>
                                    </p:set>
                                  </p:childTnLst>
                                </p:cTn>
                              </p:par>
                            </p:childTnLst>
                          </p:cTn>
                        </p:par>
                        <p:par>
                          <p:cTn id="23" fill="hold">
                            <p:stCondLst>
                              <p:cond delay="2500"/>
                            </p:stCondLst>
                            <p:childTnLst>
                              <p:par>
                                <p:cTn id="24" presetID="1" presetClass="entr" presetSubtype="0" fill="hold" grpId="0" nodeType="afterEffect">
                                  <p:stCondLst>
                                    <p:cond delay="500"/>
                                  </p:stCondLst>
                                  <p:childTnLst>
                                    <p:set>
                                      <p:cBhvr>
                                        <p:cTn id="25" dur="1" fill="hold">
                                          <p:stCondLst>
                                            <p:cond delay="0"/>
                                          </p:stCondLst>
                                        </p:cTn>
                                        <p:tgtEl>
                                          <p:spTgt spid="31"/>
                                        </p:tgtEl>
                                        <p:attrNameLst>
                                          <p:attrName>style.visibility</p:attrName>
                                        </p:attrNameLst>
                                      </p:cBhvr>
                                      <p:to>
                                        <p:strVal val="visible"/>
                                      </p:to>
                                    </p:set>
                                  </p:childTnLst>
                                </p:cTn>
                              </p:par>
                            </p:childTnLst>
                          </p:cTn>
                        </p:par>
                        <p:par>
                          <p:cTn id="26" fill="hold">
                            <p:stCondLst>
                              <p:cond delay="3000"/>
                            </p:stCondLst>
                            <p:childTnLst>
                              <p:par>
                                <p:cTn id="27" presetID="1" presetClass="entr" presetSubtype="0" fill="hold" grpId="0" nodeType="afterEffect">
                                  <p:stCondLst>
                                    <p:cond delay="500"/>
                                  </p:stCondLst>
                                  <p:childTnLst>
                                    <p:set>
                                      <p:cBhvr>
                                        <p:cTn id="28" dur="1" fill="hold">
                                          <p:stCondLst>
                                            <p:cond delay="0"/>
                                          </p:stCondLst>
                                        </p:cTn>
                                        <p:tgtEl>
                                          <p:spTgt spid="29"/>
                                        </p:tgtEl>
                                        <p:attrNameLst>
                                          <p:attrName>style.visibility</p:attrName>
                                        </p:attrNameLst>
                                      </p:cBhvr>
                                      <p:to>
                                        <p:strVal val="visible"/>
                                      </p:to>
                                    </p:set>
                                  </p:childTnLst>
                                </p:cTn>
                              </p:par>
                            </p:childTnLst>
                          </p:cTn>
                        </p:par>
                        <p:par>
                          <p:cTn id="29" fill="hold">
                            <p:stCondLst>
                              <p:cond delay="3500"/>
                            </p:stCondLst>
                            <p:childTnLst>
                              <p:par>
                                <p:cTn id="30" presetID="1" presetClass="entr" presetSubtype="0" fill="hold" grpId="0" nodeType="afterEffect">
                                  <p:stCondLst>
                                    <p:cond delay="500"/>
                                  </p:stCondLst>
                                  <p:childTnLst>
                                    <p:set>
                                      <p:cBhvr>
                                        <p:cTn id="31" dur="1" fill="hold">
                                          <p:stCondLst>
                                            <p:cond delay="0"/>
                                          </p:stCondLst>
                                        </p:cTn>
                                        <p:tgtEl>
                                          <p:spTgt spid="27"/>
                                        </p:tgtEl>
                                        <p:attrNameLst>
                                          <p:attrName>style.visibility</p:attrName>
                                        </p:attrNameLst>
                                      </p:cBhvr>
                                      <p:to>
                                        <p:strVal val="visible"/>
                                      </p:to>
                                    </p:set>
                                  </p:childTnLst>
                                </p:cTn>
                              </p:par>
                            </p:childTnLst>
                          </p:cTn>
                        </p:par>
                        <p:par>
                          <p:cTn id="32" fill="hold">
                            <p:stCondLst>
                              <p:cond delay="4000"/>
                            </p:stCondLst>
                            <p:childTnLst>
                              <p:par>
                                <p:cTn id="33" presetID="1" presetClass="entr" presetSubtype="0" fill="hold" grpId="0" nodeType="afterEffect">
                                  <p:stCondLst>
                                    <p:cond delay="500"/>
                                  </p:stCondLst>
                                  <p:childTnLst>
                                    <p:set>
                                      <p:cBhvr>
                                        <p:cTn id="34" dur="1" fill="hold">
                                          <p:stCondLst>
                                            <p:cond delay="0"/>
                                          </p:stCondLst>
                                        </p:cTn>
                                        <p:tgtEl>
                                          <p:spTgt spid="25"/>
                                        </p:tgtEl>
                                        <p:attrNameLst>
                                          <p:attrName>style.visibility</p:attrName>
                                        </p:attrNameLst>
                                      </p:cBhvr>
                                      <p:to>
                                        <p:strVal val="visible"/>
                                      </p:to>
                                    </p:set>
                                  </p:childTnLst>
                                </p:cTn>
                              </p:par>
                            </p:childTnLst>
                          </p:cTn>
                        </p:par>
                        <p:par>
                          <p:cTn id="35" fill="hold">
                            <p:stCondLst>
                              <p:cond delay="4500"/>
                            </p:stCondLst>
                            <p:childTnLst>
                              <p:par>
                                <p:cTn id="36" presetID="1" presetClass="entr" presetSubtype="0" fill="hold" grpId="0" nodeType="afterEffect">
                                  <p:stCondLst>
                                    <p:cond delay="500"/>
                                  </p:stCondLst>
                                  <p:childTnLst>
                                    <p:set>
                                      <p:cBhvr>
                                        <p:cTn id="37" dur="1" fill="hold">
                                          <p:stCondLst>
                                            <p:cond delay="0"/>
                                          </p:stCondLst>
                                        </p:cTn>
                                        <p:tgtEl>
                                          <p:spTgt spid="24"/>
                                        </p:tgtEl>
                                        <p:attrNameLst>
                                          <p:attrName>style.visibility</p:attrName>
                                        </p:attrNameLst>
                                      </p:cBhvr>
                                      <p:to>
                                        <p:strVal val="visible"/>
                                      </p:to>
                                    </p:set>
                                  </p:childTnLst>
                                </p:cTn>
                              </p:par>
                            </p:childTnLst>
                          </p:cTn>
                        </p:par>
                        <p:par>
                          <p:cTn id="38" fill="hold">
                            <p:stCondLst>
                              <p:cond delay="5000"/>
                            </p:stCondLst>
                            <p:childTnLst>
                              <p:par>
                                <p:cTn id="39" presetID="1" presetClass="entr" presetSubtype="0" fill="hold" grpId="0" nodeType="afterEffect">
                                  <p:stCondLst>
                                    <p:cond delay="500"/>
                                  </p:stCondLst>
                                  <p:childTnLst>
                                    <p:set>
                                      <p:cBhvr>
                                        <p:cTn id="40" dur="1" fill="hold">
                                          <p:stCondLst>
                                            <p:cond delay="0"/>
                                          </p:stCondLst>
                                        </p:cTn>
                                        <p:tgtEl>
                                          <p:spTgt spid="22"/>
                                        </p:tgtEl>
                                        <p:attrNameLst>
                                          <p:attrName>style.visibility</p:attrName>
                                        </p:attrNameLst>
                                      </p:cBhvr>
                                      <p:to>
                                        <p:strVal val="visible"/>
                                      </p:to>
                                    </p:set>
                                  </p:childTnLst>
                                </p:cTn>
                              </p:par>
                            </p:childTnLst>
                          </p:cTn>
                        </p:par>
                        <p:par>
                          <p:cTn id="41" fill="hold">
                            <p:stCondLst>
                              <p:cond delay="5500"/>
                            </p:stCondLst>
                            <p:childTnLst>
                              <p:par>
                                <p:cTn id="42" presetID="1" presetClass="entr" presetSubtype="0" fill="hold" grpId="0" nodeType="afterEffect">
                                  <p:stCondLst>
                                    <p:cond delay="500"/>
                                  </p:stCondLst>
                                  <p:childTnLst>
                                    <p:set>
                                      <p:cBhvr>
                                        <p:cTn id="43" dur="1" fill="hold">
                                          <p:stCondLst>
                                            <p:cond delay="0"/>
                                          </p:stCondLst>
                                        </p:cTn>
                                        <p:tgtEl>
                                          <p:spTgt spid="20"/>
                                        </p:tgtEl>
                                        <p:attrNameLst>
                                          <p:attrName>style.visibility</p:attrName>
                                        </p:attrNameLst>
                                      </p:cBhvr>
                                      <p:to>
                                        <p:strVal val="visible"/>
                                      </p:to>
                                    </p:set>
                                  </p:childTnLst>
                                </p:cTn>
                              </p:par>
                            </p:childTnLst>
                          </p:cTn>
                        </p:par>
                        <p:par>
                          <p:cTn id="44" fill="hold">
                            <p:stCondLst>
                              <p:cond delay="6000"/>
                            </p:stCondLst>
                            <p:childTnLst>
                              <p:par>
                                <p:cTn id="45" presetID="1" presetClass="entr" presetSubtype="0" fill="hold" grpId="0" nodeType="afterEffect">
                                  <p:stCondLst>
                                    <p:cond delay="500"/>
                                  </p:stCondLst>
                                  <p:childTnLst>
                                    <p:set>
                                      <p:cBhvr>
                                        <p:cTn id="46" dur="1" fill="hold">
                                          <p:stCondLst>
                                            <p:cond delay="0"/>
                                          </p:stCondLst>
                                        </p:cTn>
                                        <p:tgtEl>
                                          <p:spTgt spid="21"/>
                                        </p:tgtEl>
                                        <p:attrNameLst>
                                          <p:attrName>style.visibility</p:attrName>
                                        </p:attrNameLst>
                                      </p:cBhvr>
                                      <p:to>
                                        <p:strVal val="visible"/>
                                      </p:to>
                                    </p:set>
                                  </p:childTnLst>
                                </p:cTn>
                              </p:par>
                            </p:childTnLst>
                          </p:cTn>
                        </p:par>
                        <p:par>
                          <p:cTn id="47" fill="hold">
                            <p:stCondLst>
                              <p:cond delay="6500"/>
                            </p:stCondLst>
                            <p:childTnLst>
                              <p:par>
                                <p:cTn id="48" presetID="1" presetClass="entr" presetSubtype="0" fill="hold" grpId="0" nodeType="afterEffect">
                                  <p:stCondLst>
                                    <p:cond delay="500"/>
                                  </p:stCondLst>
                                  <p:childTnLst>
                                    <p:set>
                                      <p:cBhvr>
                                        <p:cTn id="49" dur="1" fill="hold">
                                          <p:stCondLst>
                                            <p:cond delay="0"/>
                                          </p:stCondLst>
                                        </p:cTn>
                                        <p:tgtEl>
                                          <p:spTgt spid="34"/>
                                        </p:tgtEl>
                                        <p:attrNameLst>
                                          <p:attrName>style.visibility</p:attrName>
                                        </p:attrNameLst>
                                      </p:cBhvr>
                                      <p:to>
                                        <p:strVal val="visible"/>
                                      </p:to>
                                    </p:set>
                                  </p:childTnLst>
                                </p:cTn>
                              </p:par>
                            </p:childTnLst>
                          </p:cTn>
                        </p:par>
                        <p:par>
                          <p:cTn id="50" fill="hold">
                            <p:stCondLst>
                              <p:cond delay="7000"/>
                            </p:stCondLst>
                            <p:childTnLst>
                              <p:par>
                                <p:cTn id="51" presetID="1" presetClass="entr" presetSubtype="0" fill="hold" grpId="0" nodeType="afterEffect">
                                  <p:stCondLst>
                                    <p:cond delay="500"/>
                                  </p:stCondLst>
                                  <p:childTnLst>
                                    <p:set>
                                      <p:cBhvr>
                                        <p:cTn id="52" dur="1" fill="hold">
                                          <p:stCondLst>
                                            <p:cond delay="0"/>
                                          </p:stCondLst>
                                        </p:cTn>
                                        <p:tgtEl>
                                          <p:spTgt spid="33"/>
                                        </p:tgtEl>
                                        <p:attrNameLst>
                                          <p:attrName>style.visibility</p:attrName>
                                        </p:attrNameLst>
                                      </p:cBhvr>
                                      <p:to>
                                        <p:strVal val="visible"/>
                                      </p:to>
                                    </p:set>
                                  </p:childTnLst>
                                </p:cTn>
                              </p:par>
                            </p:childTnLst>
                          </p:cTn>
                        </p:par>
                        <p:par>
                          <p:cTn id="53" fill="hold">
                            <p:stCondLst>
                              <p:cond delay="7500"/>
                            </p:stCondLst>
                            <p:childTnLst>
                              <p:par>
                                <p:cTn id="54" presetID="1" presetClass="entr" presetSubtype="0" fill="hold" grpId="0" nodeType="afterEffect">
                                  <p:stCondLst>
                                    <p:cond delay="500"/>
                                  </p:stCondLst>
                                  <p:childTnLst>
                                    <p:set>
                                      <p:cBhvr>
                                        <p:cTn id="55" dur="1" fill="hold">
                                          <p:stCondLst>
                                            <p:cond delay="0"/>
                                          </p:stCondLst>
                                        </p:cTn>
                                        <p:tgtEl>
                                          <p:spTgt spid="32"/>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wipe(right)">
                                      <p:cBhvr>
                                        <p:cTn id="60" dur="500"/>
                                        <p:tgtEl>
                                          <p:spTgt spid="36"/>
                                        </p:tgtEl>
                                      </p:cBhvr>
                                    </p:animEffect>
                                  </p:childTnLst>
                                </p:cTn>
                              </p:par>
                            </p:childTnLst>
                          </p:cTn>
                        </p:par>
                        <p:par>
                          <p:cTn id="61" fill="hold">
                            <p:stCondLst>
                              <p:cond delay="500"/>
                            </p:stCondLst>
                            <p:childTnLst>
                              <p:par>
                                <p:cTn id="62" presetID="1" presetClass="entr" presetSubtype="0" fill="hold" grpId="0" nodeType="afterEffect">
                                  <p:stCondLst>
                                    <p:cond delay="0"/>
                                  </p:stCondLst>
                                  <p:childTnLst>
                                    <p:set>
                                      <p:cBhvr>
                                        <p:cTn id="63" dur="1" fill="hold">
                                          <p:stCondLst>
                                            <p:cond delay="0"/>
                                          </p:stCondLst>
                                        </p:cTn>
                                        <p:tgtEl>
                                          <p:spTgt spid="42"/>
                                        </p:tgtEl>
                                        <p:attrNameLst>
                                          <p:attrName>style.visibility</p:attrName>
                                        </p:attrNameLst>
                                      </p:cBhvr>
                                      <p:to>
                                        <p:strVal val="visible"/>
                                      </p:to>
                                    </p:set>
                                  </p:childTnLst>
                                </p:cTn>
                              </p:par>
                            </p:childTnLst>
                          </p:cTn>
                        </p:par>
                        <p:par>
                          <p:cTn id="64" fill="hold">
                            <p:stCondLst>
                              <p:cond delay="500"/>
                            </p:stCondLst>
                            <p:childTnLst>
                              <p:par>
                                <p:cTn id="65" presetID="1" presetClass="entr" presetSubtype="0" fill="hold" grpId="0" nodeType="afterEffect">
                                  <p:stCondLst>
                                    <p:cond delay="500"/>
                                  </p:stCondLst>
                                  <p:childTnLst>
                                    <p:set>
                                      <p:cBhvr>
                                        <p:cTn id="66" dur="1" fill="hold">
                                          <p:stCondLst>
                                            <p:cond delay="0"/>
                                          </p:stCondLst>
                                        </p:cTn>
                                        <p:tgtEl>
                                          <p:spTgt spid="41"/>
                                        </p:tgtEl>
                                        <p:attrNameLst>
                                          <p:attrName>style.visibility</p:attrName>
                                        </p:attrNameLst>
                                      </p:cBhvr>
                                      <p:to>
                                        <p:strVal val="visible"/>
                                      </p:to>
                                    </p:set>
                                  </p:childTnLst>
                                </p:cTn>
                              </p:par>
                            </p:childTnLst>
                          </p:cTn>
                        </p:par>
                        <p:par>
                          <p:cTn id="67" fill="hold">
                            <p:stCondLst>
                              <p:cond delay="1000"/>
                            </p:stCondLst>
                            <p:childTnLst>
                              <p:par>
                                <p:cTn id="68" presetID="1" presetClass="entr" presetSubtype="0" fill="hold" grpId="0" nodeType="afterEffect">
                                  <p:stCondLst>
                                    <p:cond delay="500"/>
                                  </p:stCondLst>
                                  <p:childTnLst>
                                    <p:set>
                                      <p:cBhvr>
                                        <p:cTn id="69" dur="1" fill="hold">
                                          <p:stCondLst>
                                            <p:cond delay="0"/>
                                          </p:stCondLst>
                                        </p:cTn>
                                        <p:tgtEl>
                                          <p:spTgt spid="40"/>
                                        </p:tgtEl>
                                        <p:attrNameLst>
                                          <p:attrName>style.visibility</p:attrName>
                                        </p:attrNameLst>
                                      </p:cBhvr>
                                      <p:to>
                                        <p:strVal val="visible"/>
                                      </p:to>
                                    </p:set>
                                  </p:childTnLst>
                                </p:cTn>
                              </p:par>
                            </p:childTnLst>
                          </p:cTn>
                        </p:par>
                        <p:par>
                          <p:cTn id="70" fill="hold">
                            <p:stCondLst>
                              <p:cond delay="1500"/>
                            </p:stCondLst>
                            <p:childTnLst>
                              <p:par>
                                <p:cTn id="71" presetID="1" presetClass="entr" presetSubtype="0" fill="hold" grpId="0" nodeType="afterEffect">
                                  <p:stCondLst>
                                    <p:cond delay="500"/>
                                  </p:stCondLst>
                                  <p:childTnLst>
                                    <p:set>
                                      <p:cBhvr>
                                        <p:cTn id="72" dur="1" fill="hold">
                                          <p:stCondLst>
                                            <p:cond delay="0"/>
                                          </p:stCondLst>
                                        </p:cTn>
                                        <p:tgtEl>
                                          <p:spTgt spid="39"/>
                                        </p:tgtEl>
                                        <p:attrNameLst>
                                          <p:attrName>style.visibility</p:attrName>
                                        </p:attrNameLst>
                                      </p:cBhvr>
                                      <p:to>
                                        <p:strVal val="visible"/>
                                      </p:to>
                                    </p:set>
                                  </p:childTnLst>
                                </p:cTn>
                              </p:par>
                            </p:childTnLst>
                          </p:cTn>
                        </p:par>
                        <p:par>
                          <p:cTn id="73" fill="hold">
                            <p:stCondLst>
                              <p:cond delay="2000"/>
                            </p:stCondLst>
                            <p:childTnLst>
                              <p:par>
                                <p:cTn id="74" presetID="1" presetClass="entr" presetSubtype="0" fill="hold" grpId="0" nodeType="afterEffect">
                                  <p:stCondLst>
                                    <p:cond delay="500"/>
                                  </p:stCondLst>
                                  <p:childTnLst>
                                    <p:set>
                                      <p:cBhvr>
                                        <p:cTn id="75" dur="1" fill="hold">
                                          <p:stCondLst>
                                            <p:cond delay="0"/>
                                          </p:stCondLst>
                                        </p:cTn>
                                        <p:tgtEl>
                                          <p:spTgt spid="38"/>
                                        </p:tgtEl>
                                        <p:attrNameLst>
                                          <p:attrName>style.visibility</p:attrName>
                                        </p:attrNameLst>
                                      </p:cBhvr>
                                      <p:to>
                                        <p:strVal val="visible"/>
                                      </p:to>
                                    </p:set>
                                  </p:childTnLst>
                                </p:cTn>
                              </p:par>
                            </p:childTnLst>
                          </p:cTn>
                        </p:par>
                        <p:par>
                          <p:cTn id="76" fill="hold">
                            <p:stCondLst>
                              <p:cond delay="2500"/>
                            </p:stCondLst>
                            <p:childTnLst>
                              <p:par>
                                <p:cTn id="77" presetID="1" presetClass="entr" presetSubtype="0" fill="hold" grpId="0" nodeType="afterEffect">
                                  <p:stCondLst>
                                    <p:cond delay="500"/>
                                  </p:stCondLst>
                                  <p:childTnLst>
                                    <p:set>
                                      <p:cBhvr>
                                        <p:cTn id="78" dur="1" fill="hold">
                                          <p:stCondLst>
                                            <p:cond delay="0"/>
                                          </p:stCondLst>
                                        </p:cTn>
                                        <p:tgtEl>
                                          <p:spTgt spid="37"/>
                                        </p:tgtEl>
                                        <p:attrNameLst>
                                          <p:attrName>style.visibility</p:attrName>
                                        </p:attrNameLst>
                                      </p:cBhvr>
                                      <p:to>
                                        <p:strVal val="visible"/>
                                      </p:to>
                                    </p:set>
                                  </p:childTnLst>
                                </p:cTn>
                              </p:par>
                            </p:childTnLst>
                          </p:cTn>
                        </p:par>
                        <p:par>
                          <p:cTn id="79" fill="hold">
                            <p:stCondLst>
                              <p:cond delay="3000"/>
                            </p:stCondLst>
                            <p:childTnLst>
                              <p:par>
                                <p:cTn id="80" presetID="1" presetClass="entr" presetSubtype="0" fill="hold" grpId="0" nodeType="afterEffect">
                                  <p:stCondLst>
                                    <p:cond delay="500"/>
                                  </p:stCondLst>
                                  <p:childTnLst>
                                    <p:set>
                                      <p:cBhvr>
                                        <p:cTn id="81" dur="1" fill="hold">
                                          <p:stCondLst>
                                            <p:cond delay="0"/>
                                          </p:stCondLst>
                                        </p:cTn>
                                        <p:tgtEl>
                                          <p:spTgt spid="43"/>
                                        </p:tgtEl>
                                        <p:attrNameLst>
                                          <p:attrName>style.visibility</p:attrName>
                                        </p:attrNameLst>
                                      </p:cBhvr>
                                      <p:to>
                                        <p:strVal val="visible"/>
                                      </p:to>
                                    </p:set>
                                  </p:childTnLst>
                                </p:cTn>
                              </p:par>
                            </p:childTnLst>
                          </p:cTn>
                        </p:par>
                        <p:par>
                          <p:cTn id="82" fill="hold">
                            <p:stCondLst>
                              <p:cond delay="3500"/>
                            </p:stCondLst>
                            <p:childTnLst>
                              <p:par>
                                <p:cTn id="83" presetID="1" presetClass="entr" presetSubtype="0" fill="hold" grpId="0" nodeType="afterEffect">
                                  <p:stCondLst>
                                    <p:cond delay="500"/>
                                  </p:stCondLst>
                                  <p:childTnLst>
                                    <p:set>
                                      <p:cBhvr>
                                        <p:cTn id="8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P spid="19" grpId="0"/>
      <p:bldP spid="20" grpId="0"/>
      <p:bldP spid="21" grpId="0"/>
      <p:bldP spid="22" grpId="0"/>
      <p:bldP spid="24" grpId="0"/>
      <p:bldP spid="25" grpId="0"/>
      <p:bldP spid="27" grpId="0"/>
      <p:bldP spid="29" grpId="0"/>
      <p:bldP spid="31" grpId="0"/>
      <p:bldP spid="32" grpId="0"/>
      <p:bldP spid="33" grpId="0"/>
      <p:bldP spid="34" grpId="0"/>
      <p:bldP spid="37" grpId="0"/>
      <p:bldP spid="38" grpId="0"/>
      <p:bldP spid="39" grpId="0"/>
      <p:bldP spid="40" grpId="0"/>
      <p:bldP spid="41" grpId="0"/>
      <p:bldP spid="42" grpId="0"/>
      <p:bldP spid="43" grpId="0"/>
      <p:bldP spid="44"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DC5070-0C4C-EB94-0FC6-35BE64C5BA49}"/>
              </a:ext>
            </a:extLst>
          </p:cNvPr>
          <p:cNvSpPr>
            <a:spLocks/>
          </p:cNvSpPr>
          <p:nvPr/>
        </p:nvSpPr>
        <p:spPr>
          <a:xfrm>
            <a:off x="723820" y="1463104"/>
            <a:ext cx="10825654" cy="524909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1CD9756-44C5-4B0A-3A47-9E7587A4B12F}"/>
              </a:ext>
            </a:extLst>
          </p:cNvPr>
          <p:cNvSpPr/>
          <p:nvPr/>
        </p:nvSpPr>
        <p:spPr>
          <a:xfrm>
            <a:off x="0" y="180524"/>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09859FDD-14DB-48AE-BCED-796FE1F69276}"/>
              </a:ext>
            </a:extLst>
          </p:cNvPr>
          <p:cNvSpPr/>
          <p:nvPr/>
        </p:nvSpPr>
        <p:spPr>
          <a:xfrm>
            <a:off x="874637" y="1772353"/>
            <a:ext cx="3363159" cy="486508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Frame 27">
            <a:extLst>
              <a:ext uri="{FF2B5EF4-FFF2-40B4-BE49-F238E27FC236}">
                <a16:creationId xmlns:a16="http://schemas.microsoft.com/office/drawing/2014/main" id="{19679E12-7A05-4FCA-95FC-0966DCC46223}"/>
              </a:ext>
            </a:extLst>
          </p:cNvPr>
          <p:cNvSpPr/>
          <p:nvPr/>
        </p:nvSpPr>
        <p:spPr>
          <a:xfrm>
            <a:off x="1014030" y="6158495"/>
            <a:ext cx="3007992" cy="287042"/>
          </a:xfrm>
          <a:prstGeom prst="fram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aphicFrame>
        <p:nvGraphicFramePr>
          <p:cNvPr id="156" name="Table 155">
            <a:extLst>
              <a:ext uri="{FF2B5EF4-FFF2-40B4-BE49-F238E27FC236}">
                <a16:creationId xmlns:a16="http://schemas.microsoft.com/office/drawing/2014/main" id="{42FFB7D2-EEB7-4BB6-B57B-1869BFCFA092}"/>
              </a:ext>
            </a:extLst>
          </p:cNvPr>
          <p:cNvGraphicFramePr>
            <a:graphicFrameLocks noGrp="1"/>
          </p:cNvGraphicFramePr>
          <p:nvPr/>
        </p:nvGraphicFramePr>
        <p:xfrm>
          <a:off x="1081207" y="2018205"/>
          <a:ext cx="2856221" cy="4640838"/>
        </p:xfrm>
        <a:graphic>
          <a:graphicData uri="http://schemas.openxmlformats.org/drawingml/2006/table">
            <a:tbl>
              <a:tblPr/>
              <a:tblGrid>
                <a:gridCol w="314052">
                  <a:extLst>
                    <a:ext uri="{9D8B030D-6E8A-4147-A177-3AD203B41FA5}">
                      <a16:colId xmlns:a16="http://schemas.microsoft.com/office/drawing/2014/main" val="1400762059"/>
                    </a:ext>
                  </a:extLst>
                </a:gridCol>
                <a:gridCol w="314052">
                  <a:extLst>
                    <a:ext uri="{9D8B030D-6E8A-4147-A177-3AD203B41FA5}">
                      <a16:colId xmlns:a16="http://schemas.microsoft.com/office/drawing/2014/main" val="3029292456"/>
                    </a:ext>
                  </a:extLst>
                </a:gridCol>
                <a:gridCol w="314052">
                  <a:extLst>
                    <a:ext uri="{9D8B030D-6E8A-4147-A177-3AD203B41FA5}">
                      <a16:colId xmlns:a16="http://schemas.microsoft.com/office/drawing/2014/main" val="1319761326"/>
                    </a:ext>
                  </a:extLst>
                </a:gridCol>
                <a:gridCol w="314052">
                  <a:extLst>
                    <a:ext uri="{9D8B030D-6E8A-4147-A177-3AD203B41FA5}">
                      <a16:colId xmlns:a16="http://schemas.microsoft.com/office/drawing/2014/main" val="1433105891"/>
                    </a:ext>
                  </a:extLst>
                </a:gridCol>
                <a:gridCol w="314052">
                  <a:extLst>
                    <a:ext uri="{9D8B030D-6E8A-4147-A177-3AD203B41FA5}">
                      <a16:colId xmlns:a16="http://schemas.microsoft.com/office/drawing/2014/main" val="2049802070"/>
                    </a:ext>
                  </a:extLst>
                </a:gridCol>
                <a:gridCol w="314052">
                  <a:extLst>
                    <a:ext uri="{9D8B030D-6E8A-4147-A177-3AD203B41FA5}">
                      <a16:colId xmlns:a16="http://schemas.microsoft.com/office/drawing/2014/main" val="3749250851"/>
                    </a:ext>
                  </a:extLst>
                </a:gridCol>
                <a:gridCol w="314052">
                  <a:extLst>
                    <a:ext uri="{9D8B030D-6E8A-4147-A177-3AD203B41FA5}">
                      <a16:colId xmlns:a16="http://schemas.microsoft.com/office/drawing/2014/main" val="2954743558"/>
                    </a:ext>
                  </a:extLst>
                </a:gridCol>
                <a:gridCol w="314052">
                  <a:extLst>
                    <a:ext uri="{9D8B030D-6E8A-4147-A177-3AD203B41FA5}">
                      <a16:colId xmlns:a16="http://schemas.microsoft.com/office/drawing/2014/main" val="2921632982"/>
                    </a:ext>
                  </a:extLst>
                </a:gridCol>
                <a:gridCol w="343805">
                  <a:extLst>
                    <a:ext uri="{9D8B030D-6E8A-4147-A177-3AD203B41FA5}">
                      <a16:colId xmlns:a16="http://schemas.microsoft.com/office/drawing/2014/main" val="1483669126"/>
                    </a:ext>
                  </a:extLst>
                </a:gridCol>
              </a:tblGrid>
              <a:tr h="175087">
                <a:tc gridSpan="9">
                  <a:txBody>
                    <a:bodyPr/>
                    <a:lstStyle/>
                    <a:p>
                      <a:pPr algn="ctr" fontAlgn="b"/>
                      <a:r>
                        <a:rPr lang="en-US" sz="1000" b="1" i="0" u="none" strike="noStrike">
                          <a:solidFill>
                            <a:srgbClr val="000000"/>
                          </a:solidFill>
                          <a:effectLst/>
                          <a:latin typeface="Arial" panose="020B0604020202020204" pitchFamily="34" charset="0"/>
                        </a:rPr>
                        <a:t>BIC DAILY MEAL PACKING REPORT</a:t>
                      </a:r>
                    </a:p>
                  </a:txBody>
                  <a:tcPr marL="3316" marR="3316" marT="3316"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9214775"/>
                  </a:ext>
                </a:extLst>
              </a:tr>
              <a:tr h="61678">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a:noFill/>
                    </a:lnB>
                  </a:tcPr>
                </a:tc>
                <a:extLst>
                  <a:ext uri="{0D108BD9-81ED-4DB2-BD59-A6C34878D82A}">
                    <a16:rowId xmlns:a16="http://schemas.microsoft.com/office/drawing/2014/main" val="2213141842"/>
                  </a:ext>
                </a:extLst>
              </a:tr>
              <a:tr h="120041">
                <a:tc>
                  <a:txBody>
                    <a:bodyPr/>
                    <a:lstStyle/>
                    <a:p>
                      <a:pPr algn="l" fontAlgn="b"/>
                      <a:r>
                        <a:rPr lang="en-US" sz="400" b="1" i="0" u="none" strike="noStrike">
                          <a:solidFill>
                            <a:srgbClr val="000000"/>
                          </a:solidFill>
                          <a:effectLst/>
                          <a:latin typeface="Arial" panose="020B0604020202020204" pitchFamily="34" charset="0"/>
                        </a:rPr>
                        <a:t>Date:</a:t>
                      </a:r>
                    </a:p>
                  </a:txBody>
                  <a:tcPr marL="3316" marR="3316" marT="331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r>
                        <a:rPr lang="en-US" sz="400" b="1" i="0" u="none" strike="noStrike">
                          <a:solidFill>
                            <a:srgbClr val="000000"/>
                          </a:solidFill>
                          <a:effectLst/>
                          <a:latin typeface="Arial" panose="020B0604020202020204" pitchFamily="34" charset="0"/>
                        </a:rPr>
                        <a:t> </a:t>
                      </a:r>
                    </a:p>
                  </a:txBody>
                  <a:tcPr marL="3316" marR="3316" marT="331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400" b="1" i="0" u="none" strike="noStrike">
                          <a:solidFill>
                            <a:srgbClr val="000000"/>
                          </a:solidFill>
                          <a:effectLst/>
                          <a:latin typeface="Arial" panose="020B0604020202020204" pitchFamily="34" charset="0"/>
                        </a:rPr>
                        <a:t>Location Code:</a:t>
                      </a:r>
                    </a:p>
                  </a:txBody>
                  <a:tcPr marL="3316" marR="3316" marT="3316" marB="0" anchor="b">
                    <a:lnL>
                      <a:noFill/>
                    </a:lnL>
                    <a:lnR>
                      <a:noFill/>
                    </a:lnR>
                    <a:lnT>
                      <a:noFill/>
                    </a:lnT>
                    <a:lnB>
                      <a:noFill/>
                    </a:lnB>
                  </a:tcPr>
                </a:tc>
                <a:tc gridSpan="2">
                  <a:txBody>
                    <a:bodyPr/>
                    <a:lstStyle/>
                    <a:p>
                      <a:pPr algn="l" fontAlgn="ctr"/>
                      <a:r>
                        <a:rPr lang="en-US" sz="400" b="1" i="0" u="none" strike="noStrike">
                          <a:solidFill>
                            <a:srgbClr val="000000"/>
                          </a:solidFill>
                          <a:effectLst/>
                          <a:latin typeface="Arial" panose="020B0604020202020204" pitchFamily="34" charset="0"/>
                        </a:rPr>
                        <a:t> </a:t>
                      </a:r>
                    </a:p>
                  </a:txBody>
                  <a:tcPr marL="3316" marR="3316" marT="3316"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r" fontAlgn="b"/>
                      <a:r>
                        <a:rPr lang="en-US" sz="400" b="1" i="0" u="none" strike="noStrike">
                          <a:solidFill>
                            <a:srgbClr val="000000"/>
                          </a:solidFill>
                          <a:effectLst/>
                          <a:latin typeface="Arial" panose="020B0604020202020204" pitchFamily="34" charset="0"/>
                        </a:rPr>
                        <a:t>School Name:</a:t>
                      </a:r>
                    </a:p>
                  </a:txBody>
                  <a:tcPr marL="3316" marR="3316" marT="3316" marB="0" anchor="b">
                    <a:lnL>
                      <a:noFill/>
                    </a:lnL>
                    <a:lnR>
                      <a:noFill/>
                    </a:lnR>
                    <a:lnT>
                      <a:noFill/>
                    </a:lnT>
                    <a:lnB>
                      <a:noFill/>
                    </a:lnB>
                  </a:tcPr>
                </a:tc>
                <a:tc gridSpan="3">
                  <a:txBody>
                    <a:bodyPr/>
                    <a:lstStyle/>
                    <a:p>
                      <a:pPr algn="ctr" fontAlgn="ctr"/>
                      <a:r>
                        <a:rPr lang="en-US" sz="400" b="0" i="0" u="none" strike="noStrike">
                          <a:solidFill>
                            <a:srgbClr val="000000"/>
                          </a:solidFill>
                          <a:effectLst/>
                          <a:latin typeface="Calibri" panose="020F0502020204030204" pitchFamily="34" charset="0"/>
                        </a:rPr>
                        <a:t> </a:t>
                      </a:r>
                    </a:p>
                  </a:txBody>
                  <a:tcPr marL="3316" marR="3316" marT="3316"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1207328"/>
                  </a:ext>
                </a:extLst>
              </a:tr>
              <a:tr h="61678">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0431155"/>
                  </a:ext>
                </a:extLst>
              </a:tr>
              <a:tr h="185699">
                <a:tc>
                  <a:txBody>
                    <a:bodyPr/>
                    <a:lstStyle/>
                    <a:p>
                      <a:pPr algn="ctr" fontAlgn="ctr"/>
                      <a:r>
                        <a:rPr lang="en-US" sz="400" b="0" i="0" u="none" strike="noStrike">
                          <a:solidFill>
                            <a:srgbClr val="000000"/>
                          </a:solidFill>
                          <a:effectLst/>
                          <a:latin typeface="Arial" panose="020B0604020202020204" pitchFamily="34" charset="0"/>
                        </a:rPr>
                        <a:t>Room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Enrollment</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Entrees                                         Provided</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Juice                                        Provided</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Fruit                              Provided</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1% White                                Milk Provided</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Nonfat White                           Milk Provided</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Lactaid White                                         Milk Provided</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Other:                    Special Diet, Soy Milk, ETC</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4120946"/>
                  </a:ext>
                </a:extLst>
              </a:tr>
              <a:tr h="176635">
                <a:tc>
                  <a:txBody>
                    <a:bodyPr/>
                    <a:lstStyle/>
                    <a:p>
                      <a:pPr algn="ctr" fontAlgn="ctr"/>
                      <a:r>
                        <a:rPr lang="en-US" sz="900" b="0" i="0" u="none" strike="noStrike" dirty="0">
                          <a:solidFill>
                            <a:srgbClr val="000000"/>
                          </a:solidFill>
                          <a:effectLst/>
                          <a:latin typeface="Arial" panose="020B0604020202020204" pitchFamily="34" charset="0"/>
                        </a:rPr>
                        <a:t> 1</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30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25 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10 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8</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2 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558983"/>
                  </a:ext>
                </a:extLst>
              </a:tr>
              <a:tr h="176635">
                <a:tc>
                  <a:txBody>
                    <a:bodyPr/>
                    <a:lstStyle/>
                    <a:p>
                      <a:pPr algn="ctr" fontAlgn="ctr"/>
                      <a:r>
                        <a:rPr lang="en-US" sz="900" b="0" i="0" u="none" strike="noStrike" dirty="0">
                          <a:solidFill>
                            <a:srgbClr val="000000"/>
                          </a:solidFill>
                          <a:effectLst/>
                          <a:latin typeface="Arial" panose="020B0604020202020204" pitchFamily="34" charset="0"/>
                        </a:rPr>
                        <a:t> 2</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27</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20 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8 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0 </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606232"/>
                  </a:ext>
                </a:extLst>
              </a:tr>
              <a:tr h="176635">
                <a:tc>
                  <a:txBody>
                    <a:bodyPr/>
                    <a:lstStyle/>
                    <a:p>
                      <a:pPr algn="ctr" fontAlgn="ctr"/>
                      <a:r>
                        <a:rPr lang="en-US" sz="900" b="0" i="0" u="none" strike="noStrike" dirty="0">
                          <a:solidFill>
                            <a:srgbClr val="000000"/>
                          </a:solidFill>
                          <a:effectLst/>
                          <a:latin typeface="Arial" panose="020B0604020202020204" pitchFamily="34" charset="0"/>
                        </a:rPr>
                        <a:t> 3</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30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25 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1306350"/>
                  </a:ext>
                </a:extLst>
              </a:tr>
              <a:tr h="176635">
                <a:tc>
                  <a:txBody>
                    <a:bodyPr/>
                    <a:lstStyle/>
                    <a:p>
                      <a:pPr algn="ctr" fontAlgn="ctr"/>
                      <a:r>
                        <a:rPr lang="en-US" sz="900" b="0" i="0" u="none" strike="noStrike" dirty="0">
                          <a:solidFill>
                            <a:srgbClr val="000000"/>
                          </a:solidFill>
                          <a:effectLst/>
                          <a:latin typeface="Arial" panose="020B0604020202020204" pitchFamily="34" charset="0"/>
                        </a:rPr>
                        <a:t>4 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23</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22 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8</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5492533"/>
                  </a:ext>
                </a:extLst>
              </a:tr>
              <a:tr h="176635">
                <a:tc>
                  <a:txBody>
                    <a:bodyPr/>
                    <a:lstStyle/>
                    <a:p>
                      <a:pPr algn="ctr" fontAlgn="ctr"/>
                      <a:r>
                        <a:rPr lang="en-US" sz="900" b="0" i="0" u="none" strike="noStrike" dirty="0">
                          <a:solidFill>
                            <a:srgbClr val="000000"/>
                          </a:solidFill>
                          <a:effectLst/>
                          <a:latin typeface="Arial" panose="020B0604020202020204" pitchFamily="34" charset="0"/>
                        </a:rPr>
                        <a:t>5 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45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38</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38 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2893937"/>
                  </a:ext>
                </a:extLst>
              </a:tr>
              <a:tr h="176635">
                <a:tc>
                  <a:txBody>
                    <a:bodyPr/>
                    <a:lstStyle/>
                    <a:p>
                      <a:pPr algn="ctr" fontAlgn="ctr"/>
                      <a:r>
                        <a:rPr lang="en-US" sz="900" b="0" i="0" u="none" strike="noStrike" dirty="0">
                          <a:solidFill>
                            <a:srgbClr val="000000"/>
                          </a:solidFill>
                          <a:effectLst/>
                          <a:latin typeface="Arial" panose="020B0604020202020204" pitchFamily="34" charset="0"/>
                        </a:rPr>
                        <a:t>6</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33 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29</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29 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2762294"/>
                  </a:ext>
                </a:extLst>
              </a:tr>
              <a:tr h="176635">
                <a:tc>
                  <a:txBody>
                    <a:bodyPr/>
                    <a:lstStyle/>
                    <a:p>
                      <a:pPr algn="ctr" fontAlgn="ctr"/>
                      <a:r>
                        <a:rPr lang="en-US" sz="900" b="0" i="0" u="none" strike="noStrike" dirty="0">
                          <a:solidFill>
                            <a:srgbClr val="000000"/>
                          </a:solidFill>
                          <a:effectLst/>
                          <a:latin typeface="Arial" panose="020B0604020202020204" pitchFamily="34" charset="0"/>
                        </a:rPr>
                        <a:t> 7</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31</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29</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29 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5745017"/>
                  </a:ext>
                </a:extLst>
              </a:tr>
              <a:tr h="176635">
                <a:tc>
                  <a:txBody>
                    <a:bodyPr/>
                    <a:lstStyle/>
                    <a:p>
                      <a:pPr algn="ctr" fontAlgn="ctr"/>
                      <a:r>
                        <a:rPr lang="en-US" sz="900" b="0" i="0" u="none" strike="noStrike" dirty="0">
                          <a:solidFill>
                            <a:srgbClr val="000000"/>
                          </a:solidFill>
                          <a:effectLst/>
                          <a:latin typeface="Arial" panose="020B0604020202020204" pitchFamily="34" charset="0"/>
                        </a:rPr>
                        <a:t>8 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30 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25 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8</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3148095"/>
                  </a:ext>
                </a:extLst>
              </a:tr>
              <a:tr h="176635">
                <a:tc>
                  <a:txBody>
                    <a:bodyPr/>
                    <a:lstStyle/>
                    <a:p>
                      <a:pPr algn="ctr" fontAlgn="ctr"/>
                      <a:r>
                        <a:rPr lang="en-US" sz="900" b="0" i="0" u="none" strike="noStrike" dirty="0">
                          <a:solidFill>
                            <a:srgbClr val="000000"/>
                          </a:solidFill>
                          <a:effectLst/>
                          <a:latin typeface="Arial" panose="020B0604020202020204" pitchFamily="34" charset="0"/>
                        </a:rPr>
                        <a:t>9 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20 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8</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4692472"/>
                  </a:ext>
                </a:extLst>
              </a:tr>
              <a:tr h="176635">
                <a:tc>
                  <a:txBody>
                    <a:bodyPr/>
                    <a:lstStyle/>
                    <a:p>
                      <a:pPr algn="ctr" fontAlgn="ctr"/>
                      <a:r>
                        <a:rPr lang="en-US" sz="900" b="0" i="0" u="none" strike="noStrike" dirty="0">
                          <a:solidFill>
                            <a:srgbClr val="000000"/>
                          </a:solidFill>
                          <a:effectLst/>
                          <a:latin typeface="Arial" panose="020B0604020202020204" pitchFamily="34" charset="0"/>
                        </a:rPr>
                        <a:t>10 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32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29</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29 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1228780"/>
                  </a:ext>
                </a:extLst>
              </a:tr>
              <a:tr h="176635">
                <a:tc>
                  <a:txBody>
                    <a:bodyPr/>
                    <a:lstStyle/>
                    <a:p>
                      <a:pPr algn="ctr" fontAlgn="ctr"/>
                      <a:r>
                        <a:rPr lang="en-US" sz="900" b="0" i="0" u="none" strike="noStrike" dirty="0">
                          <a:solidFill>
                            <a:srgbClr val="000000"/>
                          </a:solidFill>
                          <a:effectLst/>
                          <a:latin typeface="Arial" panose="020B0604020202020204" pitchFamily="34" charset="0"/>
                        </a:rPr>
                        <a:t>11 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15 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13</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2993197"/>
                  </a:ext>
                </a:extLst>
              </a:tr>
              <a:tr h="176635">
                <a:tc>
                  <a:txBody>
                    <a:bodyPr/>
                    <a:lstStyle/>
                    <a:p>
                      <a:pPr algn="ctr" fontAlgn="ctr"/>
                      <a:r>
                        <a:rPr lang="en-US" sz="900" b="0" i="0" u="none" strike="noStrike" dirty="0">
                          <a:solidFill>
                            <a:srgbClr val="000000"/>
                          </a:solidFill>
                          <a:effectLst/>
                          <a:latin typeface="Arial" panose="020B0604020202020204" pitchFamily="34" charset="0"/>
                        </a:rPr>
                        <a:t> 12</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30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30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30 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10 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8974744"/>
                  </a:ext>
                </a:extLst>
              </a:tr>
              <a:tr h="176635">
                <a:tc>
                  <a:txBody>
                    <a:bodyPr/>
                    <a:lstStyle/>
                    <a:p>
                      <a:pPr algn="ctr" fontAlgn="ctr"/>
                      <a:r>
                        <a:rPr lang="en-US" sz="900" b="0" i="0" u="none" strike="noStrike" dirty="0">
                          <a:solidFill>
                            <a:srgbClr val="000000"/>
                          </a:solidFill>
                          <a:effectLst/>
                          <a:latin typeface="Arial" panose="020B0604020202020204" pitchFamily="34" charset="0"/>
                        </a:rPr>
                        <a:t>GYM</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45 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29</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29 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1109127"/>
                  </a:ext>
                </a:extLst>
              </a:tr>
              <a:tr h="176635">
                <a:tc>
                  <a:txBody>
                    <a:bodyPr/>
                    <a:lstStyle/>
                    <a:p>
                      <a:pPr algn="ctr" fontAlgn="ctr"/>
                      <a:endParaRPr lang="en-US" sz="900" b="0" i="0" u="none" strike="noStrike" dirty="0">
                        <a:solidFill>
                          <a:srgbClr val="000000"/>
                        </a:solidFill>
                        <a:effectLst/>
                        <a:latin typeface="Arial" panose="020B0604020202020204" pitchFamily="34" charset="0"/>
                      </a:endParaRP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900" b="0" i="0" u="none" strike="noStrike" dirty="0">
                        <a:solidFill>
                          <a:srgbClr val="000000"/>
                        </a:solidFill>
                        <a:effectLst/>
                        <a:latin typeface="Arial" panose="020B0604020202020204" pitchFamily="34" charset="0"/>
                      </a:endParaRP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2891759"/>
                  </a:ext>
                </a:extLst>
              </a:tr>
              <a:tr h="176635">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0968165"/>
                  </a:ext>
                </a:extLst>
              </a:tr>
              <a:tr h="176635">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5041833"/>
                  </a:ext>
                </a:extLst>
              </a:tr>
              <a:tr h="176635">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5846231"/>
                  </a:ext>
                </a:extLst>
              </a:tr>
              <a:tr h="176635">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9667617"/>
                  </a:ext>
                </a:extLst>
              </a:tr>
              <a:tr h="176635">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4868343"/>
                  </a:ext>
                </a:extLst>
              </a:tr>
              <a:tr h="250457">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4615909"/>
                  </a:ext>
                </a:extLst>
              </a:tr>
              <a:tr h="110314">
                <a:tc gridSpan="2">
                  <a:txBody>
                    <a:bodyPr/>
                    <a:lstStyle/>
                    <a:p>
                      <a:pPr algn="r" fontAlgn="ctr"/>
                      <a:r>
                        <a:rPr lang="en-US" sz="900" b="0" i="0" u="none" strike="noStrike" dirty="0">
                          <a:solidFill>
                            <a:srgbClr val="000000"/>
                          </a:solidFill>
                          <a:effectLst/>
                          <a:latin typeface="Arial" panose="020B0604020202020204" pitchFamily="34" charset="0"/>
                        </a:rPr>
                        <a:t>Totals:</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ctr"/>
                      <a:r>
                        <a:rPr lang="en-US" sz="900" b="0" i="0" u="none" strike="noStrike" dirty="0">
                          <a:solidFill>
                            <a:srgbClr val="000000"/>
                          </a:solidFill>
                          <a:effectLst/>
                          <a:latin typeface="Arial" panose="020B0604020202020204" pitchFamily="34" charset="0"/>
                        </a:rPr>
                        <a:t> 336</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336 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163</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123</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26</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0 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7724158"/>
                  </a:ext>
                </a:extLst>
              </a:tr>
              <a:tr h="168455">
                <a:tc>
                  <a:txBody>
                    <a:bodyPr/>
                    <a:lstStyle/>
                    <a:p>
                      <a:pPr algn="r" fontAlgn="b"/>
                      <a:r>
                        <a:rPr lang="en-US" sz="400" b="1" i="0" u="none" strike="noStrike">
                          <a:solidFill>
                            <a:srgbClr val="000000"/>
                          </a:solidFill>
                          <a:effectLst/>
                          <a:latin typeface="Arial" panose="020B0604020202020204" pitchFamily="34" charset="0"/>
                        </a:rPr>
                        <a:t>Name:</a:t>
                      </a:r>
                    </a:p>
                  </a:txBody>
                  <a:tcPr marL="3316" marR="3316" marT="3316" marB="0" anchor="b">
                    <a:lnL>
                      <a:noFill/>
                    </a:lnL>
                    <a:lnR>
                      <a:noFill/>
                    </a:lnR>
                    <a:lnT w="6350" cap="flat" cmpd="sng" algn="ctr">
                      <a:solidFill>
                        <a:srgbClr val="000000"/>
                      </a:solidFill>
                      <a:prstDash val="solid"/>
                      <a:round/>
                      <a:headEnd type="none" w="med" len="med"/>
                      <a:tailEnd type="none" w="med" len="med"/>
                    </a:lnT>
                    <a:lnB>
                      <a:noFill/>
                    </a:lnB>
                  </a:tcPr>
                </a:tc>
                <a:tc gridSpan="3">
                  <a:txBody>
                    <a:bodyPr/>
                    <a:lstStyle/>
                    <a:p>
                      <a:pPr algn="ctr" fontAlgn="b"/>
                      <a:r>
                        <a:rPr lang="en-US" sz="400" b="1" i="0" u="none" strike="noStrike" dirty="0">
                          <a:solidFill>
                            <a:srgbClr val="000000"/>
                          </a:solidFill>
                          <a:effectLst/>
                          <a:latin typeface="Arial" panose="020B0604020202020204" pitchFamily="34" charset="0"/>
                        </a:rPr>
                        <a:t> </a:t>
                      </a:r>
                    </a:p>
                  </a:txBody>
                  <a:tcPr marL="3316" marR="3316" marT="331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r" fontAlgn="b"/>
                      <a:r>
                        <a:rPr lang="en-US" sz="400" b="1" i="0" u="none" strike="noStrike">
                          <a:solidFill>
                            <a:srgbClr val="000000"/>
                          </a:solidFill>
                          <a:effectLst/>
                          <a:latin typeface="Arial" panose="020B0604020202020204" pitchFamily="34" charset="0"/>
                        </a:rPr>
                        <a:t>Signature:</a:t>
                      </a:r>
                    </a:p>
                  </a:txBody>
                  <a:tcPr marL="3316" marR="3316" marT="3316" marB="0" anchor="b">
                    <a:lnL>
                      <a:noFill/>
                    </a:lnL>
                    <a:lnR>
                      <a:noFill/>
                    </a:lnR>
                    <a:lnT w="6350" cap="flat" cmpd="sng" algn="ctr">
                      <a:solidFill>
                        <a:srgbClr val="000000"/>
                      </a:solidFill>
                      <a:prstDash val="solid"/>
                      <a:round/>
                      <a:headEnd type="none" w="med" len="med"/>
                      <a:tailEnd type="none" w="med" len="med"/>
                    </a:lnT>
                    <a:lnB>
                      <a:noFill/>
                    </a:lnB>
                  </a:tcPr>
                </a:tc>
                <a:tc gridSpan="4">
                  <a:txBody>
                    <a:bodyPr/>
                    <a:lstStyle/>
                    <a:p>
                      <a:pPr algn="r" fontAlgn="b"/>
                      <a:r>
                        <a:rPr lang="en-US" sz="400" b="1" i="0" u="none" strike="noStrike" dirty="0">
                          <a:solidFill>
                            <a:srgbClr val="000000"/>
                          </a:solidFill>
                          <a:effectLst/>
                          <a:latin typeface="Arial" panose="020B0604020202020204" pitchFamily="34" charset="0"/>
                        </a:rPr>
                        <a:t> </a:t>
                      </a:r>
                    </a:p>
                  </a:txBody>
                  <a:tcPr marL="3316" marR="3316" marT="331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31923384"/>
                  </a:ext>
                </a:extLst>
              </a:tr>
              <a:tr h="110314">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a:noFill/>
                    </a:lnB>
                  </a:tcPr>
                </a:tc>
                <a:tc>
                  <a:txBody>
                    <a:bodyPr/>
                    <a:lstStyle/>
                    <a:p>
                      <a:pPr algn="ctr" fontAlgn="ctr"/>
                      <a:endParaRPr lang="en-US" sz="400" b="0" i="0" u="none" strike="noStrike" dirty="0">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400" b="0" i="0" u="none" strike="noStrike" dirty="0">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388937194"/>
                  </a:ext>
                </a:extLst>
              </a:tr>
            </a:tbl>
          </a:graphicData>
        </a:graphic>
      </p:graphicFrame>
      <p:pic>
        <p:nvPicPr>
          <p:cNvPr id="14" name="Picture 13">
            <a:extLst>
              <a:ext uri="{FF2B5EF4-FFF2-40B4-BE49-F238E27FC236}">
                <a16:creationId xmlns:a16="http://schemas.microsoft.com/office/drawing/2014/main" id="{A97AD455-A31F-4CBB-9A31-13F09E7B6C5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758452" y="1993993"/>
            <a:ext cx="5914485" cy="4377609"/>
          </a:xfrm>
          <a:prstGeom prst="rect">
            <a:avLst/>
          </a:prstGeom>
        </p:spPr>
      </p:pic>
      <p:sp>
        <p:nvSpPr>
          <p:cNvPr id="3" name="Frame 2">
            <a:extLst>
              <a:ext uri="{FF2B5EF4-FFF2-40B4-BE49-F238E27FC236}">
                <a16:creationId xmlns:a16="http://schemas.microsoft.com/office/drawing/2014/main" id="{4E1DA84E-F71A-4139-BB60-E78EA8D61CF5}"/>
              </a:ext>
            </a:extLst>
          </p:cNvPr>
          <p:cNvSpPr/>
          <p:nvPr/>
        </p:nvSpPr>
        <p:spPr>
          <a:xfrm>
            <a:off x="9126812" y="2881973"/>
            <a:ext cx="494799" cy="1747715"/>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FF4E30DD-7A63-48A2-98C0-F59327B0D017}"/>
              </a:ext>
            </a:extLst>
          </p:cNvPr>
          <p:cNvSpPr txBox="1"/>
          <p:nvPr/>
        </p:nvSpPr>
        <p:spPr>
          <a:xfrm>
            <a:off x="2986199" y="2203725"/>
            <a:ext cx="1318772"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308"/>
                </a:solidFill>
                <a:effectLst/>
                <a:uLnTx/>
                <a:uFillTx/>
                <a:latin typeface="Calibri"/>
                <a:ea typeface="+mn-ea"/>
                <a:cs typeface="+mn-cs"/>
              </a:rPr>
              <a:t>Happy Middle School </a:t>
            </a:r>
          </a:p>
        </p:txBody>
      </p:sp>
      <p:sp>
        <p:nvSpPr>
          <p:cNvPr id="16" name="TextBox 15">
            <a:extLst>
              <a:ext uri="{FF2B5EF4-FFF2-40B4-BE49-F238E27FC236}">
                <a16:creationId xmlns:a16="http://schemas.microsoft.com/office/drawing/2014/main" id="{BEC26999-53CA-48C5-9766-0FD7C1C0C497}"/>
              </a:ext>
            </a:extLst>
          </p:cNvPr>
          <p:cNvSpPr txBox="1"/>
          <p:nvPr/>
        </p:nvSpPr>
        <p:spPr>
          <a:xfrm>
            <a:off x="2084008" y="2192347"/>
            <a:ext cx="545843"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308"/>
                </a:solidFill>
                <a:effectLst/>
                <a:uLnTx/>
                <a:uFillTx/>
                <a:latin typeface="Calibri"/>
                <a:ea typeface="+mn-ea"/>
                <a:cs typeface="+mn-cs"/>
              </a:rPr>
              <a:t>2136</a:t>
            </a:r>
          </a:p>
        </p:txBody>
      </p:sp>
      <p:sp>
        <p:nvSpPr>
          <p:cNvPr id="17" name="TextBox 16">
            <a:extLst>
              <a:ext uri="{FF2B5EF4-FFF2-40B4-BE49-F238E27FC236}">
                <a16:creationId xmlns:a16="http://schemas.microsoft.com/office/drawing/2014/main" id="{19811BA6-8EE7-4C60-AE04-D9591EE6CAD3}"/>
              </a:ext>
            </a:extLst>
          </p:cNvPr>
          <p:cNvSpPr txBox="1"/>
          <p:nvPr/>
        </p:nvSpPr>
        <p:spPr>
          <a:xfrm>
            <a:off x="1138493" y="2214592"/>
            <a:ext cx="705513"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308"/>
                </a:solidFill>
                <a:effectLst/>
                <a:uLnTx/>
                <a:uFillTx/>
                <a:latin typeface="Calibri"/>
                <a:ea typeface="+mn-ea"/>
                <a:cs typeface="+mn-cs"/>
              </a:rPr>
              <a:t>9/26/2019</a:t>
            </a:r>
          </a:p>
        </p:txBody>
      </p:sp>
      <p:sp>
        <p:nvSpPr>
          <p:cNvPr id="18" name="TextBox 17">
            <a:extLst>
              <a:ext uri="{FF2B5EF4-FFF2-40B4-BE49-F238E27FC236}">
                <a16:creationId xmlns:a16="http://schemas.microsoft.com/office/drawing/2014/main" id="{3311E7BF-DEDF-4058-A2F2-61FCA8051237}"/>
              </a:ext>
            </a:extLst>
          </p:cNvPr>
          <p:cNvSpPr txBox="1"/>
          <p:nvPr/>
        </p:nvSpPr>
        <p:spPr>
          <a:xfrm>
            <a:off x="1699051" y="6195238"/>
            <a:ext cx="384957"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308"/>
                </a:solidFill>
                <a:effectLst/>
                <a:uLnTx/>
                <a:uFillTx/>
                <a:latin typeface="Arial" panose="020B0604020202020204" pitchFamily="34" charset="0"/>
                <a:ea typeface="+mn-ea"/>
                <a:cs typeface="Arial" panose="020B0604020202020204" pitchFamily="34" charset="0"/>
              </a:rPr>
              <a:t>336</a:t>
            </a:r>
          </a:p>
        </p:txBody>
      </p:sp>
      <p:sp>
        <p:nvSpPr>
          <p:cNvPr id="45" name="TextBox 44">
            <a:extLst>
              <a:ext uri="{FF2B5EF4-FFF2-40B4-BE49-F238E27FC236}">
                <a16:creationId xmlns:a16="http://schemas.microsoft.com/office/drawing/2014/main" id="{31A5FA2D-B70F-4A17-A396-E9BDF0928A87}"/>
              </a:ext>
            </a:extLst>
          </p:cNvPr>
          <p:cNvSpPr txBox="1"/>
          <p:nvPr/>
        </p:nvSpPr>
        <p:spPr>
          <a:xfrm>
            <a:off x="1981704" y="6195238"/>
            <a:ext cx="403473"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308"/>
                </a:solidFill>
                <a:effectLst/>
                <a:uLnTx/>
                <a:uFillTx/>
                <a:latin typeface="Arial" panose="020B0604020202020204" pitchFamily="34" charset="0"/>
                <a:ea typeface="+mn-ea"/>
                <a:cs typeface="Arial" panose="020B0604020202020204" pitchFamily="34" charset="0"/>
              </a:rPr>
              <a:t>336</a:t>
            </a:r>
          </a:p>
        </p:txBody>
      </p:sp>
      <p:sp>
        <p:nvSpPr>
          <p:cNvPr id="46" name="TextBox 45">
            <a:extLst>
              <a:ext uri="{FF2B5EF4-FFF2-40B4-BE49-F238E27FC236}">
                <a16:creationId xmlns:a16="http://schemas.microsoft.com/office/drawing/2014/main" id="{1D6CEB45-3739-4D13-81D0-257CA390ABC1}"/>
              </a:ext>
            </a:extLst>
          </p:cNvPr>
          <p:cNvSpPr txBox="1"/>
          <p:nvPr/>
        </p:nvSpPr>
        <p:spPr>
          <a:xfrm>
            <a:off x="2321445" y="6195238"/>
            <a:ext cx="403473"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308"/>
                </a:solidFill>
                <a:effectLst/>
                <a:uLnTx/>
                <a:uFillTx/>
                <a:latin typeface="Arial" panose="020B0604020202020204" pitchFamily="34" charset="0"/>
                <a:ea typeface="+mn-ea"/>
                <a:cs typeface="Arial" panose="020B0604020202020204" pitchFamily="34" charset="0"/>
              </a:rPr>
              <a:t>163</a:t>
            </a:r>
          </a:p>
        </p:txBody>
      </p:sp>
      <p:sp>
        <p:nvSpPr>
          <p:cNvPr id="47" name="TextBox 46">
            <a:extLst>
              <a:ext uri="{FF2B5EF4-FFF2-40B4-BE49-F238E27FC236}">
                <a16:creationId xmlns:a16="http://schemas.microsoft.com/office/drawing/2014/main" id="{1683C662-EBA3-4AB7-A567-D076897AACD2}"/>
              </a:ext>
            </a:extLst>
          </p:cNvPr>
          <p:cNvSpPr txBox="1"/>
          <p:nvPr/>
        </p:nvSpPr>
        <p:spPr>
          <a:xfrm>
            <a:off x="2637454" y="6198687"/>
            <a:ext cx="403473"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308"/>
                </a:solidFill>
                <a:effectLst/>
                <a:uLnTx/>
                <a:uFillTx/>
                <a:latin typeface="Arial" panose="020B0604020202020204" pitchFamily="34" charset="0"/>
                <a:ea typeface="+mn-ea"/>
                <a:cs typeface="Arial" panose="020B0604020202020204" pitchFamily="34" charset="0"/>
              </a:rPr>
              <a:t>123</a:t>
            </a:r>
          </a:p>
        </p:txBody>
      </p:sp>
      <p:sp>
        <p:nvSpPr>
          <p:cNvPr id="48" name="TextBox 47">
            <a:extLst>
              <a:ext uri="{FF2B5EF4-FFF2-40B4-BE49-F238E27FC236}">
                <a16:creationId xmlns:a16="http://schemas.microsoft.com/office/drawing/2014/main" id="{8CA8A240-36EA-43CB-9ACC-850E6F1CA5E4}"/>
              </a:ext>
            </a:extLst>
          </p:cNvPr>
          <p:cNvSpPr txBox="1"/>
          <p:nvPr/>
        </p:nvSpPr>
        <p:spPr>
          <a:xfrm>
            <a:off x="2985071" y="6197697"/>
            <a:ext cx="330434"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308"/>
                </a:solidFill>
                <a:effectLst/>
                <a:uLnTx/>
                <a:uFillTx/>
                <a:latin typeface="Arial" panose="020B0604020202020204" pitchFamily="34" charset="0"/>
                <a:ea typeface="+mn-ea"/>
                <a:cs typeface="Arial" panose="020B0604020202020204" pitchFamily="34" charset="0"/>
              </a:rPr>
              <a:t>26</a:t>
            </a:r>
          </a:p>
        </p:txBody>
      </p:sp>
      <p:sp>
        <p:nvSpPr>
          <p:cNvPr id="49" name="TextBox 48">
            <a:extLst>
              <a:ext uri="{FF2B5EF4-FFF2-40B4-BE49-F238E27FC236}">
                <a16:creationId xmlns:a16="http://schemas.microsoft.com/office/drawing/2014/main" id="{5EEB3C92-02F4-4DB8-A965-835C5C86E314}"/>
              </a:ext>
            </a:extLst>
          </p:cNvPr>
          <p:cNvSpPr txBox="1"/>
          <p:nvPr/>
        </p:nvSpPr>
        <p:spPr>
          <a:xfrm>
            <a:off x="3327824" y="6196648"/>
            <a:ext cx="181086"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308"/>
                </a:solidFill>
                <a:effectLst/>
                <a:uLnTx/>
                <a:uFillTx/>
                <a:latin typeface="Arial" panose="020B0604020202020204" pitchFamily="34" charset="0"/>
                <a:ea typeface="+mn-ea"/>
                <a:cs typeface="Arial" panose="020B0604020202020204" pitchFamily="34" charset="0"/>
              </a:rPr>
              <a:t>5</a:t>
            </a:r>
          </a:p>
        </p:txBody>
      </p:sp>
      <p:sp>
        <p:nvSpPr>
          <p:cNvPr id="4" name="TextBox 3">
            <a:extLst>
              <a:ext uri="{FF2B5EF4-FFF2-40B4-BE49-F238E27FC236}">
                <a16:creationId xmlns:a16="http://schemas.microsoft.com/office/drawing/2014/main" id="{FC9530C8-3D85-4E49-9E1B-379EF49F1565}"/>
              </a:ext>
            </a:extLst>
          </p:cNvPr>
          <p:cNvSpPr txBox="1"/>
          <p:nvPr/>
        </p:nvSpPr>
        <p:spPr>
          <a:xfrm>
            <a:off x="7202563" y="5326217"/>
            <a:ext cx="4114800" cy="1107996"/>
          </a:xfrm>
          <a:prstGeom prst="rect">
            <a:avLst/>
          </a:prstGeom>
          <a:solidFill>
            <a:srgbClr val="FFC000"/>
          </a:solidFill>
          <a:ln>
            <a:solidFill>
              <a:schemeClr val="bg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a:ea typeface="+mn-ea"/>
                <a:cs typeface="+mn-cs"/>
              </a:rPr>
              <a:t>The amounts recorded on the “</a:t>
            </a:r>
            <a:r>
              <a:rPr kumimoji="0" lang="en-US" sz="2200" b="1" i="1" u="none" strike="noStrike" kern="1200" cap="none" spc="0" normalizeH="0" baseline="0" noProof="0" dirty="0">
                <a:ln>
                  <a:noFill/>
                </a:ln>
                <a:solidFill>
                  <a:srgbClr val="002060"/>
                </a:solidFill>
                <a:effectLst/>
                <a:uLnTx/>
                <a:uFillTx/>
                <a:latin typeface="Calibri"/>
                <a:ea typeface="+mn-ea"/>
                <a:cs typeface="+mn-cs"/>
              </a:rPr>
              <a:t>Production Worksheet</a:t>
            </a:r>
            <a:r>
              <a:rPr kumimoji="0" lang="en-US" sz="2200" b="0" i="0" u="none" strike="noStrike" kern="1200" cap="none" spc="0" normalizeH="0" baseline="0" noProof="0" dirty="0">
                <a:ln>
                  <a:noFill/>
                </a:ln>
                <a:solidFill>
                  <a:srgbClr val="002060"/>
                </a:solidFill>
                <a:effectLst/>
                <a:uLnTx/>
                <a:uFillTx/>
                <a:latin typeface="Calibri"/>
                <a:ea typeface="+mn-ea"/>
                <a:cs typeface="+mn-cs"/>
              </a:rPr>
              <a:t>” should be the same as the “</a:t>
            </a:r>
            <a:r>
              <a:rPr kumimoji="0" lang="en-US" sz="2200" b="1" i="0" u="none" strike="noStrike" kern="1200" cap="none" spc="0" normalizeH="0" baseline="0" noProof="0" dirty="0">
                <a:ln>
                  <a:noFill/>
                </a:ln>
                <a:solidFill>
                  <a:srgbClr val="002060"/>
                </a:solidFill>
                <a:effectLst/>
                <a:uLnTx/>
                <a:uFillTx/>
                <a:latin typeface="Calibri"/>
                <a:ea typeface="+mn-ea"/>
                <a:cs typeface="+mn-cs"/>
              </a:rPr>
              <a:t>Totals</a:t>
            </a:r>
            <a:r>
              <a:rPr kumimoji="0" lang="en-US" sz="2200" b="0" i="0" u="none" strike="noStrike" kern="1200" cap="none" spc="0" normalizeH="0" baseline="0" noProof="0" dirty="0">
                <a:ln>
                  <a:noFill/>
                </a:ln>
                <a:solidFill>
                  <a:srgbClr val="002060"/>
                </a:solidFill>
                <a:effectLst/>
                <a:uLnTx/>
                <a:uFillTx/>
                <a:latin typeface="Calibri"/>
                <a:ea typeface="+mn-ea"/>
                <a:cs typeface="+mn-cs"/>
              </a:rPr>
              <a:t>.” </a:t>
            </a:r>
          </a:p>
        </p:txBody>
      </p:sp>
      <p:cxnSp>
        <p:nvCxnSpPr>
          <p:cNvPr id="7" name="Straight Arrow Connector 6">
            <a:extLst>
              <a:ext uri="{FF2B5EF4-FFF2-40B4-BE49-F238E27FC236}">
                <a16:creationId xmlns:a16="http://schemas.microsoft.com/office/drawing/2014/main" id="{B25FBB28-1910-3F47-A698-DF901E6C5E5A}"/>
              </a:ext>
            </a:extLst>
          </p:cNvPr>
          <p:cNvCxnSpPr>
            <a:cxnSpLocks/>
          </p:cNvCxnSpPr>
          <p:nvPr/>
        </p:nvCxnSpPr>
        <p:spPr>
          <a:xfrm flipV="1">
            <a:off x="4004605" y="3997842"/>
            <a:ext cx="5033887" cy="21685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5" name="Picture 24">
            <a:extLst>
              <a:ext uri="{FF2B5EF4-FFF2-40B4-BE49-F238E27FC236}">
                <a16:creationId xmlns:a16="http://schemas.microsoft.com/office/drawing/2014/main" id="{C3BF2AC8-4F7B-DD4D-FBAF-D76CD086E30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74637" y="1843795"/>
            <a:ext cx="3360743" cy="908175"/>
          </a:xfrm>
          <a:prstGeom prst="rect">
            <a:avLst/>
          </a:prstGeom>
          <a:ln>
            <a:noFill/>
          </a:ln>
        </p:spPr>
      </p:pic>
      <p:sp>
        <p:nvSpPr>
          <p:cNvPr id="8" name="Title 1">
            <a:extLst>
              <a:ext uri="{FF2B5EF4-FFF2-40B4-BE49-F238E27FC236}">
                <a16:creationId xmlns:a16="http://schemas.microsoft.com/office/drawing/2014/main" id="{38BA7FDF-0844-CE11-F475-3323529453CB}"/>
              </a:ext>
            </a:extLst>
          </p:cNvPr>
          <p:cNvSpPr txBox="1">
            <a:spLocks/>
          </p:cNvSpPr>
          <p:nvPr/>
        </p:nvSpPr>
        <p:spPr>
          <a:xfrm>
            <a:off x="0" y="320104"/>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4800" b="1" dirty="0">
                <a:solidFill>
                  <a:srgbClr val="002060"/>
                </a:solidFill>
                <a:latin typeface="Times New Roman" panose="02020603050405020304" pitchFamily="18" charset="0"/>
                <a:cs typeface="Times New Roman" panose="02020603050405020304" pitchFamily="18" charset="0"/>
              </a:rPr>
              <a:t>Transferring Totals To </a:t>
            </a:r>
            <a:r>
              <a:rPr lang="en-US" sz="4800" b="1" i="1" dirty="0">
                <a:solidFill>
                  <a:srgbClr val="002060"/>
                </a:solidFill>
                <a:latin typeface="Times New Roman" panose="02020603050405020304" pitchFamily="18" charset="0"/>
                <a:cs typeface="Times New Roman" panose="02020603050405020304" pitchFamily="18" charset="0"/>
              </a:rPr>
              <a:t>Production Worksheet</a:t>
            </a:r>
          </a:p>
        </p:txBody>
      </p:sp>
      <p:pic>
        <p:nvPicPr>
          <p:cNvPr id="5" name="Picture 4">
            <a:extLst>
              <a:ext uri="{FF2B5EF4-FFF2-40B4-BE49-F238E27FC236}">
                <a16:creationId xmlns:a16="http://schemas.microsoft.com/office/drawing/2014/main" id="{582182C5-EAD2-CBD7-C24E-82F5ACD7540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94303" y="1882042"/>
            <a:ext cx="3296264" cy="471948"/>
          </a:xfrm>
          <a:prstGeom prst="rect">
            <a:avLst/>
          </a:prstGeom>
          <a:ln>
            <a:noFill/>
          </a:ln>
        </p:spPr>
      </p:pic>
      <p:sp>
        <p:nvSpPr>
          <p:cNvPr id="2" name="TextBox 1">
            <a:extLst>
              <a:ext uri="{FF2B5EF4-FFF2-40B4-BE49-F238E27FC236}">
                <a16:creationId xmlns:a16="http://schemas.microsoft.com/office/drawing/2014/main" id="{A24AFEF9-EB2D-485B-8155-70815ECFAFC4}"/>
              </a:ext>
            </a:extLst>
          </p:cNvPr>
          <p:cNvSpPr txBox="1"/>
          <p:nvPr/>
        </p:nvSpPr>
        <p:spPr>
          <a:xfrm>
            <a:off x="547459" y="2327070"/>
            <a:ext cx="4164783" cy="1569660"/>
          </a:xfrm>
          <a:prstGeom prst="rect">
            <a:avLst/>
          </a:prstGeom>
          <a:solidFill>
            <a:srgbClr val="FFC000"/>
          </a:solidFill>
          <a:ln w="12700">
            <a:solidFill>
              <a:schemeClr val="bg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When the “</a:t>
            </a:r>
            <a:r>
              <a:rPr kumimoji="0" lang="en-US" sz="2400" b="1" i="0" u="none" strike="noStrike" kern="1200" cap="none" spc="0" normalizeH="0" baseline="0" noProof="0" dirty="0">
                <a:ln>
                  <a:noFill/>
                </a:ln>
                <a:solidFill>
                  <a:srgbClr val="002060"/>
                </a:solidFill>
                <a:effectLst/>
                <a:uLnTx/>
                <a:uFillTx/>
                <a:latin typeface="Calibri"/>
                <a:ea typeface="+mn-ea"/>
                <a:cs typeface="+mn-cs"/>
              </a:rPr>
              <a:t>Totals” </a:t>
            </a:r>
            <a:r>
              <a:rPr kumimoji="0" lang="en-US" sz="2400" b="0" i="0" u="none" strike="noStrike" kern="1200" cap="none" spc="0" normalizeH="0" baseline="0" noProof="0" dirty="0">
                <a:ln>
                  <a:noFill/>
                </a:ln>
                <a:solidFill>
                  <a:srgbClr val="002060"/>
                </a:solidFill>
                <a:effectLst/>
                <a:uLnTx/>
                <a:uFillTx/>
                <a:latin typeface="Calibri"/>
                <a:ea typeface="+mn-ea"/>
                <a:cs typeface="+mn-cs"/>
              </a:rPr>
              <a:t>section is completed, transfer amounts to the “</a:t>
            </a:r>
            <a:r>
              <a:rPr kumimoji="0" lang="en-US" sz="2400" b="1" i="1" u="none" strike="noStrike" kern="1200" cap="none" spc="0" normalizeH="0" baseline="0" noProof="0" dirty="0">
                <a:ln>
                  <a:noFill/>
                </a:ln>
                <a:solidFill>
                  <a:srgbClr val="002060"/>
                </a:solidFill>
                <a:effectLst/>
                <a:uLnTx/>
                <a:uFillTx/>
                <a:latin typeface="Calibri"/>
                <a:ea typeface="+mn-ea"/>
                <a:cs typeface="+mn-cs"/>
              </a:rPr>
              <a:t>Production Worksheet</a:t>
            </a:r>
            <a:r>
              <a:rPr kumimoji="0" lang="en-US" sz="2400" b="1" i="0" u="none" strike="noStrike" kern="1200" cap="none" spc="0" normalizeH="0" baseline="0" noProof="0" dirty="0">
                <a:ln>
                  <a:noFill/>
                </a:ln>
                <a:solidFill>
                  <a:srgbClr val="002060"/>
                </a:solidFill>
                <a:effectLst/>
                <a:uLnTx/>
                <a:uFillTx/>
                <a:latin typeface="Calibri"/>
                <a:ea typeface="+mn-ea"/>
                <a:cs typeface="+mn-cs"/>
              </a:rPr>
              <a:t>”</a:t>
            </a:r>
            <a:r>
              <a:rPr kumimoji="0" lang="en-US" sz="2400" b="0" i="0" u="none" strike="noStrike" kern="1200" cap="none" spc="0" normalizeH="0" baseline="0" noProof="0" dirty="0">
                <a:ln>
                  <a:noFill/>
                </a:ln>
                <a:solidFill>
                  <a:srgbClr val="002060"/>
                </a:solidFill>
                <a:effectLst/>
                <a:uLnTx/>
                <a:uFillTx/>
                <a:latin typeface="Calibri"/>
                <a:ea typeface="+mn-ea"/>
                <a:cs typeface="+mn-cs"/>
              </a:rPr>
              <a:t> in the </a:t>
            </a:r>
            <a:r>
              <a:rPr kumimoji="0" lang="en-US" sz="2400" b="1" i="0" u="none" strike="noStrike" kern="1200" cap="none" spc="0" normalizeH="0" baseline="0" noProof="0" dirty="0">
                <a:ln>
                  <a:noFill/>
                </a:ln>
                <a:solidFill>
                  <a:srgbClr val="002060"/>
                </a:solidFill>
                <a:effectLst/>
                <a:uLnTx/>
                <a:uFillTx/>
                <a:latin typeface="Calibri"/>
                <a:ea typeface="+mn-ea"/>
                <a:cs typeface="+mn-cs"/>
              </a:rPr>
              <a:t>Amount Prepared</a:t>
            </a:r>
            <a:r>
              <a:rPr kumimoji="0" lang="en-US" sz="2400" b="0" i="0" u="none" strike="noStrike" kern="1200" cap="none" spc="0" normalizeH="0" baseline="0" noProof="0" dirty="0">
                <a:ln>
                  <a:noFill/>
                </a:ln>
                <a:solidFill>
                  <a:srgbClr val="002060"/>
                </a:solidFill>
                <a:effectLst/>
                <a:uLnTx/>
                <a:uFillTx/>
                <a:latin typeface="Calibri"/>
                <a:ea typeface="+mn-ea"/>
                <a:cs typeface="+mn-cs"/>
              </a:rPr>
              <a:t> column.</a:t>
            </a:r>
          </a:p>
        </p:txBody>
      </p:sp>
      <p:pic>
        <p:nvPicPr>
          <p:cNvPr id="21" name="Audio 20">
            <a:hlinkClick r:id="" action="ppaction://media"/>
            <a:extLst>
              <a:ext uri="{FF2B5EF4-FFF2-40B4-BE49-F238E27FC236}">
                <a16:creationId xmlns:a16="http://schemas.microsoft.com/office/drawing/2014/main" id="{BF03BC0D-5042-0EDE-E62B-904A377F0EE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86367021"/>
      </p:ext>
    </p:extLst>
  </p:cSld>
  <p:clrMapOvr>
    <a:masterClrMapping/>
  </p:clrMapOvr>
  <mc:AlternateContent xmlns:mc="http://schemas.openxmlformats.org/markup-compatibility/2006" xmlns:p14="http://schemas.microsoft.com/office/powerpoint/2010/main">
    <mc:Choice Requires="p14">
      <p:transition spd="slow" p14:dur="2000" advTm="38846"/>
    </mc:Choice>
    <mc:Fallback xmlns="">
      <p:transition spd="slow" advTm="38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par>
                          <p:cTn id="7" fill="hold">
                            <p:stCondLst>
                              <p:cond delay="0"/>
                            </p:stCondLst>
                            <p:childTnLst>
                              <p:par>
                                <p:cTn id="8" presetID="26" presetClass="emph" presetSubtype="0" fill="hold" grpId="0" nodeType="afterEffect">
                                  <p:stCondLst>
                                    <p:cond delay="0"/>
                                  </p:stCondLst>
                                  <p:childTnLst>
                                    <p:animEffect transition="out" filter="fade">
                                      <p:cBhvr>
                                        <p:cTn id="9" dur="4000" tmFilter="0, 0; .2, .5; .8, .5; 1, 0"/>
                                        <p:tgtEl>
                                          <p:spTgt spid="28"/>
                                        </p:tgtEl>
                                      </p:cBhvr>
                                    </p:animEffect>
                                    <p:animScale>
                                      <p:cBhvr>
                                        <p:cTn id="10" dur="2000" autoRev="1" fill="hold"/>
                                        <p:tgtEl>
                                          <p:spTgt spid="28"/>
                                        </p:tgtEl>
                                      </p:cBhvr>
                                      <p:by x="105000" y="105000"/>
                                    </p:animScale>
                                  </p:childTnLst>
                                </p:cTn>
                              </p:par>
                              <p:par>
                                <p:cTn id="11" presetID="26" presetClass="emph" presetSubtype="0" fill="hold" grpId="0" nodeType="withEffect">
                                  <p:stCondLst>
                                    <p:cond delay="1000"/>
                                  </p:stCondLst>
                                  <p:childTnLst>
                                    <p:animEffect transition="out" filter="fade">
                                      <p:cBhvr>
                                        <p:cTn id="12" dur="4000" tmFilter="0, 0; .2, .5; .8, .5; 1, 0"/>
                                        <p:tgtEl>
                                          <p:spTgt spid="3"/>
                                        </p:tgtEl>
                                      </p:cBhvr>
                                    </p:animEffect>
                                    <p:animScale>
                                      <p:cBhvr>
                                        <p:cTn id="13" dur="2000" autoRev="1" fill="hold"/>
                                        <p:tgtEl>
                                          <p:spTgt spid="3"/>
                                        </p:tgtEl>
                                      </p:cBhvr>
                                      <p:by x="105000" y="105000"/>
                                    </p:animScale>
                                  </p:childTnLst>
                                </p:cTn>
                              </p:par>
                            </p:childTnLst>
                          </p:cTn>
                        </p:par>
                        <p:par>
                          <p:cTn id="14" fill="hold">
                            <p:stCondLst>
                              <p:cond delay="5000"/>
                            </p:stCondLst>
                            <p:childTnLst>
                              <p:par>
                                <p:cTn id="15" presetID="2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par>
                          <p:cTn id="18" fill="hold">
                            <p:stCondLst>
                              <p:cond delay="5500"/>
                            </p:stCondLst>
                            <p:childTnLst>
                              <p:par>
                                <p:cTn id="19" presetID="42" presetClass="path" presetSubtype="0" accel="50000" decel="50000" fill="hold" grpId="0" nodeType="afterEffect">
                                  <p:stCondLst>
                                    <p:cond delay="0"/>
                                  </p:stCondLst>
                                  <p:childTnLst>
                                    <p:animMotion origin="layout" path="M 0.00247 0.02893 L 0.61367 -0.4294 " pathEditMode="relative" rAng="0" ptsTypes="AA">
                                      <p:cBhvr>
                                        <p:cTn id="20" dur="2000" fill="hold"/>
                                        <p:tgtEl>
                                          <p:spTgt spid="18"/>
                                        </p:tgtEl>
                                        <p:attrNameLst>
                                          <p:attrName>ppt_x</p:attrName>
                                          <p:attrName>ppt_y</p:attrName>
                                        </p:attrNameLst>
                                      </p:cBhvr>
                                      <p:rCtr x="30560" y="-22917"/>
                                    </p:animMotion>
                                  </p:childTnLst>
                                </p:cTn>
                              </p:par>
                            </p:childTnLst>
                          </p:cTn>
                        </p:par>
                        <p:par>
                          <p:cTn id="21" fill="hold">
                            <p:stCondLst>
                              <p:cond delay="7500"/>
                            </p:stCondLst>
                            <p:childTnLst>
                              <p:par>
                                <p:cTn id="22" presetID="42" presetClass="path" presetSubtype="0" accel="50000" decel="50000" fill="hold" grpId="0" nodeType="afterEffect">
                                  <p:stCondLst>
                                    <p:cond delay="0"/>
                                  </p:stCondLst>
                                  <p:childTnLst>
                                    <p:animMotion origin="layout" path="M -0.01042 0.02893 L 0.58971 -0.40833 " pathEditMode="relative" rAng="0" ptsTypes="AA">
                                      <p:cBhvr>
                                        <p:cTn id="23" dur="2000" fill="hold"/>
                                        <p:tgtEl>
                                          <p:spTgt spid="45"/>
                                        </p:tgtEl>
                                        <p:attrNameLst>
                                          <p:attrName>ppt_x</p:attrName>
                                          <p:attrName>ppt_y</p:attrName>
                                        </p:attrNameLst>
                                      </p:cBhvr>
                                      <p:rCtr x="30000" y="-21875"/>
                                    </p:animMotion>
                                  </p:childTnLst>
                                </p:cTn>
                              </p:par>
                            </p:childTnLst>
                          </p:cTn>
                        </p:par>
                        <p:par>
                          <p:cTn id="24" fill="hold">
                            <p:stCondLst>
                              <p:cond delay="9500"/>
                            </p:stCondLst>
                            <p:childTnLst>
                              <p:par>
                                <p:cTn id="25" presetID="42" presetClass="path" presetSubtype="0" accel="50000" decel="50000" fill="hold" grpId="0" nodeType="afterEffect">
                                  <p:stCondLst>
                                    <p:cond delay="0"/>
                                  </p:stCondLst>
                                  <p:childTnLst>
                                    <p:animMotion origin="layout" path="M -1.04167E-6 0.02893 L 0.56185 -0.38935 " pathEditMode="relative" rAng="0" ptsTypes="AA">
                                      <p:cBhvr>
                                        <p:cTn id="26" dur="2000" fill="hold"/>
                                        <p:tgtEl>
                                          <p:spTgt spid="46"/>
                                        </p:tgtEl>
                                        <p:attrNameLst>
                                          <p:attrName>ppt_x</p:attrName>
                                          <p:attrName>ppt_y</p:attrName>
                                        </p:attrNameLst>
                                      </p:cBhvr>
                                      <p:rCtr x="28086" y="-20926"/>
                                    </p:animMotion>
                                  </p:childTnLst>
                                </p:cTn>
                              </p:par>
                            </p:childTnLst>
                          </p:cTn>
                        </p:par>
                        <p:par>
                          <p:cTn id="27" fill="hold">
                            <p:stCondLst>
                              <p:cond delay="11500"/>
                            </p:stCondLst>
                            <p:childTnLst>
                              <p:par>
                                <p:cTn id="28" presetID="42" presetClass="path" presetSubtype="0" accel="50000" decel="50000" fill="hold" grpId="0" nodeType="afterEffect">
                                  <p:stCondLst>
                                    <p:cond delay="0"/>
                                  </p:stCondLst>
                                  <p:childTnLst>
                                    <p:animMotion origin="layout" path="M -2.5E-6 0.02894 L 0.53594 -0.36852 " pathEditMode="relative" rAng="0" ptsTypes="AA">
                                      <p:cBhvr>
                                        <p:cTn id="29" dur="2000" fill="hold"/>
                                        <p:tgtEl>
                                          <p:spTgt spid="47"/>
                                        </p:tgtEl>
                                        <p:attrNameLst>
                                          <p:attrName>ppt_x</p:attrName>
                                          <p:attrName>ppt_y</p:attrName>
                                        </p:attrNameLst>
                                      </p:cBhvr>
                                      <p:rCtr x="26797" y="-19884"/>
                                    </p:animMotion>
                                  </p:childTnLst>
                                </p:cTn>
                              </p:par>
                            </p:childTnLst>
                          </p:cTn>
                        </p:par>
                        <p:par>
                          <p:cTn id="30" fill="hold">
                            <p:stCondLst>
                              <p:cond delay="13500"/>
                            </p:stCondLst>
                            <p:childTnLst>
                              <p:par>
                                <p:cTn id="31" presetID="42" presetClass="path" presetSubtype="0" accel="50000" decel="50000" fill="hold" grpId="0" nodeType="afterEffect">
                                  <p:stCondLst>
                                    <p:cond delay="0"/>
                                  </p:stCondLst>
                                  <p:childTnLst>
                                    <p:animMotion origin="layout" path="M -3.33333E-6 0.02894 L 0.51042 -0.34954 " pathEditMode="relative" rAng="0" ptsTypes="AA">
                                      <p:cBhvr>
                                        <p:cTn id="32" dur="2000" fill="hold"/>
                                        <p:tgtEl>
                                          <p:spTgt spid="48"/>
                                        </p:tgtEl>
                                        <p:attrNameLst>
                                          <p:attrName>ppt_x</p:attrName>
                                          <p:attrName>ppt_y</p:attrName>
                                        </p:attrNameLst>
                                      </p:cBhvr>
                                      <p:rCtr x="25521" y="-18935"/>
                                    </p:animMotion>
                                  </p:childTnLst>
                                </p:cTn>
                              </p:par>
                            </p:childTnLst>
                          </p:cTn>
                        </p:par>
                        <p:par>
                          <p:cTn id="33" fill="hold">
                            <p:stCondLst>
                              <p:cond delay="15500"/>
                            </p:stCondLst>
                            <p:childTnLst>
                              <p:par>
                                <p:cTn id="34" presetID="42" presetClass="path" presetSubtype="0" accel="50000" decel="50000" fill="hold" grpId="0" nodeType="afterEffect">
                                  <p:stCondLst>
                                    <p:cond delay="0"/>
                                  </p:stCondLst>
                                  <p:childTnLst>
                                    <p:animMotion origin="layout" path="M -0.09857 0.05486 L 0.48841 -0.32824 " pathEditMode="relative" rAng="0" ptsTypes="AA">
                                      <p:cBhvr>
                                        <p:cTn id="35" dur="2000" fill="hold"/>
                                        <p:tgtEl>
                                          <p:spTgt spid="49"/>
                                        </p:tgtEl>
                                        <p:attrNameLst>
                                          <p:attrName>ppt_x</p:attrName>
                                          <p:attrName>ppt_y</p:attrName>
                                        </p:attrNameLst>
                                      </p:cBhvr>
                                      <p:rCtr x="29349" y="-19167"/>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21"/>
                </p:tgtEl>
              </p:cMediaNode>
            </p:audio>
          </p:childTnLst>
        </p:cTn>
      </p:par>
    </p:tnLst>
    <p:bldLst>
      <p:bldP spid="28" grpId="0" animBg="1"/>
      <p:bldP spid="3" grpId="0" animBg="1"/>
      <p:bldP spid="18" grpId="0"/>
      <p:bldP spid="45" grpId="0"/>
      <p:bldP spid="46" grpId="0"/>
      <p:bldP spid="47" grpId="0"/>
      <p:bldP spid="48" grpId="0"/>
      <p:bldP spid="49"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09102296-3616-2D5A-7791-B5AE3DE40314}"/>
              </a:ext>
            </a:extLst>
          </p:cNvPr>
          <p:cNvSpPr/>
          <p:nvPr/>
        </p:nvSpPr>
        <p:spPr>
          <a:xfrm rot="1874831">
            <a:off x="5832747" y="-1353547"/>
            <a:ext cx="8952078" cy="7393098"/>
          </a:xfrm>
          <a:prstGeom prst="triangl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11863F7-5948-F34D-92E5-4AF4E80BEACD}"/>
              </a:ext>
            </a:extLst>
          </p:cNvPr>
          <p:cNvSpPr/>
          <p:nvPr/>
        </p:nvSpPr>
        <p:spPr>
          <a:xfrm>
            <a:off x="178130" y="293077"/>
            <a:ext cx="6889159" cy="62484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EDCA149-BEDE-D93F-C100-858742C43286}"/>
              </a:ext>
            </a:extLst>
          </p:cNvPr>
          <p:cNvSpPr txBox="1">
            <a:spLocks/>
          </p:cNvSpPr>
          <p:nvPr/>
        </p:nvSpPr>
        <p:spPr>
          <a:xfrm>
            <a:off x="5028028" y="2738629"/>
            <a:ext cx="9103807" cy="1143000"/>
          </a:xfrm>
          <a:prstGeom prst="rect">
            <a:avLst/>
          </a:prstGeom>
          <a:ln>
            <a:noFill/>
          </a:ln>
          <a:effectLst>
            <a:outerShdw blurRad="50800" dist="38100" dir="8100000" algn="tr"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5000" b="1" dirty="0">
                <a:solidFill>
                  <a:schemeClr val="bg1"/>
                </a:solidFill>
                <a:latin typeface="Times New Roman" panose="02020603050405020304" pitchFamily="18" charset="0"/>
                <a:cs typeface="Times New Roman" panose="02020603050405020304" pitchFamily="18" charset="0"/>
              </a:rPr>
              <a:t>Program</a:t>
            </a:r>
            <a:r>
              <a:rPr lang="en-US" sz="5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000" b="1" dirty="0">
                <a:solidFill>
                  <a:schemeClr val="bg1"/>
                </a:solidFill>
                <a:latin typeface="Times New Roman" panose="02020603050405020304" pitchFamily="18" charset="0"/>
                <a:cs typeface="Times New Roman" panose="02020603050405020304" pitchFamily="18" charset="0"/>
              </a:rPr>
              <a:t>Sponsor</a:t>
            </a:r>
          </a:p>
          <a:p>
            <a:pPr algn="ctr"/>
            <a:r>
              <a:rPr lang="en-US" sz="5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Responsibilities </a:t>
            </a:r>
          </a:p>
        </p:txBody>
      </p:sp>
      <p:sp>
        <p:nvSpPr>
          <p:cNvPr id="6" name="TextBox 5">
            <a:extLst>
              <a:ext uri="{FF2B5EF4-FFF2-40B4-BE49-F238E27FC236}">
                <a16:creationId xmlns:a16="http://schemas.microsoft.com/office/drawing/2014/main" id="{FD845245-55C6-FD1A-3040-E6CA8DCBD948}"/>
              </a:ext>
            </a:extLst>
          </p:cNvPr>
          <p:cNvSpPr txBox="1"/>
          <p:nvPr/>
        </p:nvSpPr>
        <p:spPr>
          <a:xfrm>
            <a:off x="347561" y="566678"/>
            <a:ext cx="6834667" cy="5724644"/>
          </a:xfrm>
          <a:prstGeom prst="rect">
            <a:avLst/>
          </a:prstGeom>
          <a:noFill/>
        </p:spPr>
        <p:txBody>
          <a:bodyPr wrap="square" rtlCol="0">
            <a:spAutoFit/>
          </a:bodyPr>
          <a:lstStyle/>
          <a:p>
            <a:r>
              <a:rPr lang="en-US" sz="2800" dirty="0">
                <a:solidFill>
                  <a:srgbClr val="002060"/>
                </a:solidFill>
              </a:rPr>
              <a:t>The Following compliance measures must be adhered to by the Program Sponsor:	</a:t>
            </a:r>
          </a:p>
          <a:p>
            <a:pPr marL="1030288" lvl="2" indent="-457200" eaLnBrk="0" fontAlgn="base" hangingPunct="0">
              <a:lnSpc>
                <a:spcPct val="100000"/>
              </a:lnSpc>
              <a:spcBef>
                <a:spcPct val="0"/>
              </a:spcBef>
              <a:spcAft>
                <a:spcPts val="600"/>
              </a:spcAft>
              <a:buClr>
                <a:srgbClr val="002060"/>
              </a:buClr>
              <a:buFont typeface="Wingdings" panose="05000000000000000000" pitchFamily="2" charset="2"/>
              <a:buChar char="v"/>
              <a:defRPr/>
            </a:pPr>
            <a:r>
              <a:rPr lang="en-US" sz="2800" dirty="0">
                <a:solidFill>
                  <a:srgbClr val="002060"/>
                </a:solidFill>
              </a:rPr>
              <a:t>Attend State training and train staff.</a:t>
            </a:r>
          </a:p>
          <a:p>
            <a:pPr marL="1030288" lvl="2" indent="-457200" eaLnBrk="0" fontAlgn="base" hangingPunct="0">
              <a:lnSpc>
                <a:spcPct val="100000"/>
              </a:lnSpc>
              <a:spcBef>
                <a:spcPct val="0"/>
              </a:spcBef>
              <a:spcAft>
                <a:spcPts val="600"/>
              </a:spcAft>
              <a:buClr>
                <a:srgbClr val="002060"/>
              </a:buClr>
              <a:buFont typeface="Wingdings" panose="05000000000000000000" pitchFamily="2" charset="2"/>
              <a:buChar char="v"/>
              <a:defRPr/>
            </a:pPr>
            <a:r>
              <a:rPr lang="en-US" sz="2800" dirty="0">
                <a:solidFill>
                  <a:srgbClr val="002060"/>
                </a:solidFill>
              </a:rPr>
              <a:t>Advertise the meal service.</a:t>
            </a:r>
          </a:p>
          <a:p>
            <a:pPr marL="1030288" lvl="2" indent="-457200" eaLnBrk="0" fontAlgn="base" hangingPunct="0">
              <a:lnSpc>
                <a:spcPct val="100000"/>
              </a:lnSpc>
              <a:spcBef>
                <a:spcPct val="0"/>
              </a:spcBef>
              <a:spcAft>
                <a:spcPts val="600"/>
              </a:spcAft>
              <a:buClr>
                <a:srgbClr val="002060"/>
              </a:buClr>
              <a:buFont typeface="Wingdings" panose="05000000000000000000" pitchFamily="2" charset="2"/>
              <a:buChar char="v"/>
              <a:defRPr/>
            </a:pPr>
            <a:r>
              <a:rPr lang="en-US" sz="2800" dirty="0">
                <a:solidFill>
                  <a:srgbClr val="002060"/>
                </a:solidFill>
              </a:rPr>
              <a:t>Ensure civil rights compliance.</a:t>
            </a:r>
          </a:p>
          <a:p>
            <a:pPr marL="1030288" lvl="2" indent="-457200" eaLnBrk="0" fontAlgn="base" hangingPunct="0">
              <a:lnSpc>
                <a:spcPct val="100000"/>
              </a:lnSpc>
              <a:spcBef>
                <a:spcPct val="0"/>
              </a:spcBef>
              <a:spcAft>
                <a:spcPts val="600"/>
              </a:spcAft>
              <a:buClr>
                <a:srgbClr val="002060"/>
              </a:buClr>
              <a:buFont typeface="Wingdings" panose="05000000000000000000" pitchFamily="2" charset="2"/>
              <a:buChar char="v"/>
              <a:defRPr/>
            </a:pPr>
            <a:r>
              <a:rPr lang="en-US" sz="2800" dirty="0">
                <a:solidFill>
                  <a:srgbClr val="002060"/>
                </a:solidFill>
              </a:rPr>
              <a:t>Monitoring of sites.</a:t>
            </a:r>
          </a:p>
          <a:p>
            <a:pPr marL="1030288" lvl="2" indent="-457200" eaLnBrk="0" fontAlgn="base" hangingPunct="0">
              <a:lnSpc>
                <a:spcPct val="100000"/>
              </a:lnSpc>
              <a:spcBef>
                <a:spcPct val="0"/>
              </a:spcBef>
              <a:spcAft>
                <a:spcPts val="600"/>
              </a:spcAft>
              <a:buClr>
                <a:srgbClr val="002060"/>
              </a:buClr>
              <a:buFont typeface="Wingdings" panose="05000000000000000000" pitchFamily="2" charset="2"/>
              <a:buChar char="v"/>
              <a:defRPr/>
            </a:pPr>
            <a:r>
              <a:rPr lang="en-US" sz="2800" dirty="0">
                <a:solidFill>
                  <a:srgbClr val="002060"/>
                </a:solidFill>
              </a:rPr>
              <a:t>Submit claims for reimbursement on time.</a:t>
            </a:r>
          </a:p>
          <a:p>
            <a:pPr marL="1030288" lvl="2" indent="-457200" eaLnBrk="0" fontAlgn="base" hangingPunct="0">
              <a:lnSpc>
                <a:spcPct val="100000"/>
              </a:lnSpc>
              <a:spcBef>
                <a:spcPct val="0"/>
              </a:spcBef>
              <a:spcAft>
                <a:spcPts val="600"/>
              </a:spcAft>
              <a:buClr>
                <a:srgbClr val="002060"/>
              </a:buClr>
              <a:buFont typeface="Wingdings" panose="05000000000000000000" pitchFamily="2" charset="2"/>
              <a:buChar char="v"/>
              <a:defRPr/>
            </a:pPr>
            <a:r>
              <a:rPr lang="en-US" sz="2800" dirty="0">
                <a:solidFill>
                  <a:srgbClr val="002060"/>
                </a:solidFill>
              </a:rPr>
              <a:t>Set up a record-keeping file for 2024-2025 Programs.</a:t>
            </a:r>
          </a:p>
          <a:p>
            <a:pPr marL="1487488" lvl="3" indent="-457200" eaLnBrk="0" fontAlgn="base" hangingPunct="0">
              <a:spcBef>
                <a:spcPct val="0"/>
              </a:spcBef>
              <a:spcAft>
                <a:spcPts val="600"/>
              </a:spcAft>
              <a:buClr>
                <a:srgbClr val="002060"/>
              </a:buClr>
              <a:buFont typeface="Wingdings" panose="05000000000000000000" pitchFamily="2" charset="2"/>
              <a:buChar char="v"/>
              <a:defRPr/>
            </a:pPr>
            <a:r>
              <a:rPr lang="en-US" sz="2800" dirty="0">
                <a:solidFill>
                  <a:srgbClr val="002060"/>
                </a:solidFill>
              </a:rPr>
              <a:t>Retain all records for 3 years plus the current year</a:t>
            </a:r>
          </a:p>
        </p:txBody>
      </p:sp>
    </p:spTree>
    <p:extLst>
      <p:ext uri="{BB962C8B-B14F-4D97-AF65-F5344CB8AC3E}">
        <p14:creationId xmlns:p14="http://schemas.microsoft.com/office/powerpoint/2010/main" val="3445201751"/>
      </p:ext>
    </p:extLst>
  </p:cSld>
  <p:clrMapOvr>
    <a:masterClrMapping/>
  </p:clrMapOvr>
  <mc:AlternateContent xmlns:mc="http://schemas.openxmlformats.org/markup-compatibility/2006" xmlns:p14="http://schemas.microsoft.com/office/powerpoint/2010/main">
    <mc:Choice Requires="p14">
      <p:transition spd="slow" p14:dur="2000" advTm="35450"/>
    </mc:Choice>
    <mc:Fallback xmlns="">
      <p:transition spd="slow" advTm="3545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a:extLst>
              <a:ext uri="{FF2B5EF4-FFF2-40B4-BE49-F238E27FC236}">
                <a16:creationId xmlns:a16="http://schemas.microsoft.com/office/drawing/2014/main" id="{4D527F3C-F458-0C68-042E-DB55E92B87FB}"/>
              </a:ext>
            </a:extLst>
          </p:cNvPr>
          <p:cNvSpPr/>
          <p:nvPr/>
        </p:nvSpPr>
        <p:spPr>
          <a:xfrm>
            <a:off x="1627833" y="-324060"/>
            <a:ext cx="8772211" cy="7506119"/>
          </a:xfrm>
          <a:prstGeom prst="diamond">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32BEF5A-77F6-23B5-EF28-50D5A7A5B1B0}"/>
              </a:ext>
            </a:extLst>
          </p:cNvPr>
          <p:cNvSpPr/>
          <p:nvPr/>
        </p:nvSpPr>
        <p:spPr>
          <a:xfrm>
            <a:off x="0" y="2695259"/>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A0C304B-B98E-C8F6-A3B7-53540EFBF52D}"/>
              </a:ext>
            </a:extLst>
          </p:cNvPr>
          <p:cNvSpPr txBox="1">
            <a:spLocks/>
          </p:cNvSpPr>
          <p:nvPr/>
        </p:nvSpPr>
        <p:spPr>
          <a:xfrm>
            <a:off x="0" y="2695259"/>
            <a:ext cx="12192000"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6600" b="1" dirty="0">
                <a:solidFill>
                  <a:srgbClr val="002060"/>
                </a:solidFill>
                <a:latin typeface="Times New Roman" panose="02020603050405020304" pitchFamily="18" charset="0"/>
                <a:cs typeface="Times New Roman" panose="02020603050405020304" pitchFamily="18" charset="0"/>
              </a:rPr>
              <a:t>A La Carte Sales Inventory Form</a:t>
            </a:r>
          </a:p>
        </p:txBody>
      </p:sp>
    </p:spTree>
    <p:extLst>
      <p:ext uri="{BB962C8B-B14F-4D97-AF65-F5344CB8AC3E}">
        <p14:creationId xmlns:p14="http://schemas.microsoft.com/office/powerpoint/2010/main" val="4189907876"/>
      </p:ext>
    </p:extLst>
  </p:cSld>
  <p:clrMapOvr>
    <a:masterClrMapping/>
  </p:clrMapOvr>
  <mc:AlternateContent xmlns:mc="http://schemas.openxmlformats.org/markup-compatibility/2006" xmlns:p14="http://schemas.microsoft.com/office/powerpoint/2010/main">
    <mc:Choice Requires="p14">
      <p:transition spd="slow" p14:dur="2000" advTm="11587"/>
    </mc:Choice>
    <mc:Fallback xmlns="">
      <p:transition spd="slow" advTm="11587"/>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2102222-D235-F5BB-DC67-A9E8938BE31B}"/>
              </a:ext>
            </a:extLst>
          </p:cNvPr>
          <p:cNvSpPr>
            <a:spLocks/>
          </p:cNvSpPr>
          <p:nvPr/>
        </p:nvSpPr>
        <p:spPr>
          <a:xfrm>
            <a:off x="147146" y="1431832"/>
            <a:ext cx="11734098" cy="511637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F59D0E5-E4CC-C170-F7DF-7E6ED11685F5}"/>
              </a:ext>
            </a:extLst>
          </p:cNvPr>
          <p:cNvSpPr/>
          <p:nvPr/>
        </p:nvSpPr>
        <p:spPr>
          <a:xfrm>
            <a:off x="0" y="180524"/>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17"/>
          <p:cNvSpPr txBox="1">
            <a:spLocks/>
          </p:cNvSpPr>
          <p:nvPr/>
        </p:nvSpPr>
        <p:spPr bwMode="auto">
          <a:xfrm>
            <a:off x="1102042" y="3429000"/>
            <a:ext cx="4859633" cy="1185530"/>
          </a:xfrm>
          <a:prstGeom prst="rect">
            <a:avLst/>
          </a:prstGeom>
          <a:solidFill>
            <a:srgbClr val="FFC000"/>
          </a:solidFill>
          <a:ln w="9525">
            <a:solidFill>
              <a:schemeClr val="bg1"/>
            </a:solidFill>
            <a:miter lim="800000"/>
            <a:headEnd/>
            <a:tailEnd/>
          </a:ln>
        </p:spPr>
        <p:txBody>
          <a:bodyPr vert="horz" wrap="square" lIns="45720" tIns="45720" rIns="45720" bIns="45720" numCol="1" anchor="ctr" anchorCtr="0" compatLnSpc="1">
            <a:prstTxWarp prst="textNoShape">
              <a:avLst/>
            </a:prstTxWarp>
          </a:bodyPr>
          <a:lstStyle>
            <a:defPPr>
              <a:defRPr>
                <a:solidFill>
                  <a:schemeClr val="tx1"/>
                </a:solidFill>
                <a:latin typeface="+mn-lt"/>
                <a:ea typeface="+mn-ea"/>
                <a:cs typeface="+mn-cs"/>
              </a:defRPr>
            </a:defPPr>
            <a:lvl1pPr marL="457200" indent="-273050" algn="l" rtl="0" eaLnBrk="0" fontAlgn="base" hangingPunct="0">
              <a:spcBef>
                <a:spcPct val="20000"/>
              </a:spcBef>
              <a:spcAft>
                <a:spcPct val="0"/>
              </a:spcAft>
              <a:buClr>
                <a:schemeClr val="accent1"/>
              </a:buClr>
              <a:buSzPct val="80000"/>
              <a:buFont typeface="Wingdings 2" pitchFamily="18" charset="2"/>
              <a:buChar char=""/>
              <a:defRPr sz="2400">
                <a:solidFill>
                  <a:schemeClr val="tx1"/>
                </a:solidFill>
                <a:latin typeface="+mn-lt"/>
                <a:ea typeface="+mn-lt"/>
                <a:cs typeface="+mn-lt"/>
              </a:defRPr>
            </a:lvl1pPr>
            <a:lvl2pPr marL="758825" indent="-228600" algn="l" rtl="0" eaLnBrk="0" fontAlgn="base" hangingPunct="0">
              <a:spcBef>
                <a:spcPct val="20000"/>
              </a:spcBef>
              <a:spcAft>
                <a:spcPct val="0"/>
              </a:spcAft>
              <a:buClr>
                <a:schemeClr val="accent2"/>
              </a:buClr>
              <a:buFont typeface="Wingdings 2" pitchFamily="18" charset="2"/>
              <a:buChar char=""/>
              <a:defRPr sz="2000">
                <a:solidFill>
                  <a:schemeClr val="tx1"/>
                </a:solidFill>
                <a:latin typeface="+mn-lt"/>
                <a:ea typeface="+mn-lt"/>
                <a:cs typeface="+mn-lt"/>
              </a:defRPr>
            </a:lvl2pPr>
            <a:lvl3pPr marL="1031875" indent="-228600" algn="l" rtl="0" eaLnBrk="0" fontAlgn="base" hangingPunct="0">
              <a:spcBef>
                <a:spcPct val="20000"/>
              </a:spcBef>
              <a:spcAft>
                <a:spcPct val="0"/>
              </a:spcAft>
              <a:buClr>
                <a:srgbClr val="C43D1F"/>
              </a:buClr>
              <a:buFont typeface="Wingdings 2" pitchFamily="18" charset="2"/>
              <a:buChar char=""/>
              <a:defRPr sz="1800">
                <a:solidFill>
                  <a:schemeClr val="tx1"/>
                </a:solidFill>
                <a:latin typeface="+mn-lt"/>
                <a:ea typeface="+mn-lt"/>
                <a:cs typeface="+mn-lt"/>
              </a:defRPr>
            </a:lvl3pPr>
            <a:lvl4pPr marL="1296988" indent="-228600" algn="l" rtl="0" eaLnBrk="0" fontAlgn="base" hangingPunct="0">
              <a:spcBef>
                <a:spcPct val="20000"/>
              </a:spcBef>
              <a:spcAft>
                <a:spcPct val="0"/>
              </a:spcAft>
              <a:buClr>
                <a:srgbClr val="B42469"/>
              </a:buClr>
              <a:buFont typeface="Wingdings 2" pitchFamily="18" charset="2"/>
              <a:buChar char=""/>
              <a:defRPr sz="1600">
                <a:solidFill>
                  <a:schemeClr val="tx1"/>
                </a:solidFill>
                <a:latin typeface="+mn-lt"/>
                <a:ea typeface="+mn-lt"/>
                <a:cs typeface="+mn-lt"/>
              </a:defRPr>
            </a:lvl4pPr>
            <a:lvl5pPr marL="1554163" indent="-228600" algn="l" rtl="0" eaLnBrk="0" fontAlgn="base" hangingPunct="0">
              <a:spcBef>
                <a:spcPct val="20000"/>
              </a:spcBef>
              <a:spcAft>
                <a:spcPct val="0"/>
              </a:spcAft>
              <a:buClr>
                <a:srgbClr val="7B309B"/>
              </a:buClr>
              <a:buFont typeface="Wingdings 2" pitchFamily="18" charset="2"/>
              <a:buChar char=""/>
              <a:defRPr sz="1600">
                <a:solidFill>
                  <a:schemeClr val="tx1"/>
                </a:solidFill>
                <a:latin typeface="+mn-lt"/>
                <a:ea typeface="+mn-lt"/>
                <a:cs typeface="+mn-lt"/>
              </a:defRPr>
            </a:lvl5pPr>
            <a:lvl6pPr marL="1810512" indent="-228600" algn="l" eaLnBrk="1" hangingPunct="1">
              <a:buClr>
                <a:schemeClr val="accent6"/>
              </a:buClr>
              <a:buFont typeface="Wingdings 2" pitchFamily="18" charset="2"/>
              <a:buChar char=""/>
              <a:defRPr lang="en-US" sz="1800" baseline="0">
                <a:latin typeface="+mn-lt"/>
              </a:defRPr>
            </a:lvl6pPr>
            <a:lvl7pPr marL="2075688" indent="-228600" algn="l" eaLnBrk="1" hangingPunct="1">
              <a:buClr>
                <a:schemeClr val="tx2"/>
              </a:buClr>
              <a:buFont typeface="Wingdings 2" pitchFamily="18" charset="2"/>
              <a:buChar char=""/>
              <a:defRPr lang="en-US" sz="1800" baseline="0">
                <a:latin typeface="+mn-lt"/>
              </a:defRPr>
            </a:lvl7pPr>
            <a:lvl8pPr marL="2340864" indent="-228600" algn="l" eaLnBrk="1" hangingPunct="1">
              <a:buClr>
                <a:schemeClr val="accent2"/>
              </a:buClr>
              <a:buFont typeface="Wingdings 2" pitchFamily="18" charset="2"/>
              <a:buChar char=""/>
              <a:defRPr sz="1800" baseline="0">
                <a:latin typeface="+mn-lt"/>
              </a:defRPr>
            </a:lvl8pPr>
            <a:lvl9pPr marL="2596896" indent="-228600" algn="l" eaLnBrk="1" hangingPunct="1">
              <a:buClr>
                <a:schemeClr val="accent1"/>
              </a:buClr>
              <a:buFont typeface="Wingdings 2" pitchFamily="18" charset="2"/>
              <a:buChar char=""/>
              <a:defRPr sz="1800" baseline="0">
                <a:latin typeface="+mn-lt"/>
              </a:defRPr>
            </a:lvl9pPr>
          </a:lstStyle>
          <a:p>
            <a:pPr marL="184150" marR="0" lvl="0" indent="0" algn="ctr" defTabSz="914400" rtl="0" eaLnBrk="0" fontAlgn="base" latinLnBrk="0" hangingPunct="0">
              <a:lnSpc>
                <a:spcPct val="100000"/>
              </a:lnSpc>
              <a:spcBef>
                <a:spcPct val="20000"/>
              </a:spcBef>
              <a:spcAft>
                <a:spcPct val="0"/>
              </a:spcAft>
              <a:buClrTx/>
              <a:buSzPct val="80000"/>
              <a:buFont typeface="Wingdings 2" pitchFamily="18" charset="2"/>
              <a:buNone/>
              <a:tabLst/>
              <a:defRPr/>
            </a:pPr>
            <a:r>
              <a:rPr kumimoji="0" lang="en-US" sz="2400" b="0" i="0" u="none" strike="noStrike" kern="0" cap="none" spc="0" normalizeH="0" baseline="0" noProof="0" dirty="0">
                <a:ln>
                  <a:noFill/>
                </a:ln>
                <a:solidFill>
                  <a:srgbClr val="002060"/>
                </a:solidFill>
                <a:effectLst/>
                <a:uLnTx/>
                <a:uFillTx/>
                <a:latin typeface="Calibri"/>
                <a:ea typeface="Verdana"/>
                <a:cs typeface="Verdana"/>
              </a:rPr>
              <a:t>Use the </a:t>
            </a:r>
            <a:r>
              <a:rPr kumimoji="0" lang="en-US" sz="2400" b="1" i="0" u="none" strike="noStrike" kern="0" cap="none" spc="0" normalizeH="0" baseline="0" noProof="0" dirty="0">
                <a:ln>
                  <a:noFill/>
                </a:ln>
                <a:solidFill>
                  <a:srgbClr val="002060"/>
                </a:solidFill>
                <a:effectLst/>
                <a:uLnTx/>
                <a:uFillTx/>
                <a:latin typeface="Calibri"/>
                <a:ea typeface="Verdana"/>
                <a:cs typeface="Verdana"/>
              </a:rPr>
              <a:t>“</a:t>
            </a:r>
            <a:r>
              <a:rPr kumimoji="0" lang="en-US" sz="2400" b="1" i="1" u="none" strike="noStrike" kern="0" cap="none" spc="0" normalizeH="0" baseline="0" noProof="0" dirty="0">
                <a:ln>
                  <a:noFill/>
                </a:ln>
                <a:solidFill>
                  <a:srgbClr val="002060"/>
                </a:solidFill>
                <a:effectLst/>
                <a:uLnTx/>
                <a:uFillTx/>
                <a:latin typeface="Calibri"/>
                <a:ea typeface="Verdana"/>
                <a:cs typeface="Verdana"/>
              </a:rPr>
              <a:t>Faculty A la Carte Sales and Inventory”</a:t>
            </a:r>
            <a:r>
              <a:rPr kumimoji="0" lang="en-US" sz="2400" b="0" i="0" u="none" strike="noStrike" kern="0" cap="none" spc="0" normalizeH="0" baseline="0" noProof="0" dirty="0">
                <a:ln>
                  <a:noFill/>
                </a:ln>
                <a:solidFill>
                  <a:srgbClr val="002060"/>
                </a:solidFill>
                <a:effectLst/>
                <a:uLnTx/>
                <a:uFillTx/>
                <a:latin typeface="Calibri"/>
                <a:ea typeface="Verdana"/>
                <a:cs typeface="Verdana"/>
              </a:rPr>
              <a:t> form to record BIC Adult and LAUSD paid staff meals.</a:t>
            </a:r>
          </a:p>
        </p:txBody>
      </p:sp>
      <p:sp>
        <p:nvSpPr>
          <p:cNvPr id="6" name="TextBox 13"/>
          <p:cNvSpPr txBox="1">
            <a:spLocks noChangeArrowheads="1"/>
          </p:cNvSpPr>
          <p:nvPr/>
        </p:nvSpPr>
        <p:spPr bwMode="auto">
          <a:xfrm>
            <a:off x="621980" y="1616112"/>
            <a:ext cx="6245914" cy="1631216"/>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n-ea"/>
                <a:cs typeface="Arial" charset="0"/>
              </a:rPr>
              <a:t>Beginning inventory is a combination of:</a:t>
            </a:r>
          </a:p>
          <a:p>
            <a:pPr marL="800100" marR="0" lvl="1" indent="-342900" algn="l" defTabSz="914400" rtl="0" eaLnBrk="1" fontAlgn="base" latinLnBrk="0" hangingPunct="1">
              <a:lnSpc>
                <a:spcPct val="100000"/>
              </a:lnSpc>
              <a:spcBef>
                <a:spcPct val="0"/>
              </a:spcBef>
              <a:spcAft>
                <a:spcPct val="0"/>
              </a:spcAft>
              <a:buClr>
                <a:srgbClr val="FFC000"/>
              </a:buClr>
              <a:buSzTx/>
              <a:buFont typeface="Wingdings" panose="05000000000000000000" pitchFamily="2" charset="2"/>
              <a:buChar char="v"/>
              <a:tabLst>
                <a:tab pos="741363" algn="l"/>
              </a:tabLst>
              <a:defRPr/>
            </a:pPr>
            <a:r>
              <a:rPr kumimoji="0" lang="en-US" sz="2400" b="0" i="0" u="none" strike="noStrike" kern="1200" cap="none" spc="0" normalizeH="0" baseline="0" noProof="0" dirty="0">
                <a:ln>
                  <a:noFill/>
                </a:ln>
                <a:solidFill>
                  <a:schemeClr val="bg1"/>
                </a:solidFill>
                <a:effectLst/>
                <a:uLnTx/>
                <a:uFillTx/>
                <a:latin typeface="Calibri"/>
                <a:ea typeface="+mn-ea"/>
                <a:cs typeface="Arial" charset="0"/>
              </a:rPr>
              <a:t>Faculty Sales		</a:t>
            </a:r>
          </a:p>
          <a:p>
            <a:pPr marL="800100" marR="0" lvl="1" indent="-342900" algn="l" defTabSz="914400" rtl="0" eaLnBrk="1" fontAlgn="base" latinLnBrk="0" hangingPunct="1">
              <a:lnSpc>
                <a:spcPct val="100000"/>
              </a:lnSpc>
              <a:spcBef>
                <a:spcPct val="0"/>
              </a:spcBef>
              <a:spcAft>
                <a:spcPct val="0"/>
              </a:spcAft>
              <a:buClr>
                <a:srgbClr val="FFC000"/>
              </a:buClr>
              <a:buSzTx/>
              <a:buFont typeface="Wingdings" panose="05000000000000000000" pitchFamily="2" charset="2"/>
              <a:buChar char="v"/>
              <a:tabLst>
                <a:tab pos="741363" algn="l"/>
              </a:tabLst>
              <a:defRPr/>
            </a:pPr>
            <a:r>
              <a:rPr kumimoji="0" lang="en-US" sz="2400" b="0" i="0" u="none" strike="noStrike" kern="1200" cap="none" spc="0" normalizeH="0" baseline="0" noProof="0" dirty="0">
                <a:ln>
                  <a:noFill/>
                </a:ln>
                <a:solidFill>
                  <a:schemeClr val="bg1"/>
                </a:solidFill>
                <a:effectLst/>
                <a:uLnTx/>
                <a:uFillTx/>
                <a:latin typeface="Calibri"/>
                <a:ea typeface="+mn-ea"/>
                <a:cs typeface="Arial" charset="0"/>
              </a:rPr>
              <a:t>Employee Meal Allowance</a:t>
            </a:r>
          </a:p>
          <a:p>
            <a:pPr marL="800100" marR="0" lvl="1" indent="-342900" algn="l" defTabSz="914400" rtl="0" eaLnBrk="1" fontAlgn="base" latinLnBrk="0" hangingPunct="1">
              <a:lnSpc>
                <a:spcPct val="100000"/>
              </a:lnSpc>
              <a:spcBef>
                <a:spcPct val="0"/>
              </a:spcBef>
              <a:spcAft>
                <a:spcPct val="0"/>
              </a:spcAft>
              <a:buClr>
                <a:srgbClr val="FFC000"/>
              </a:buClr>
              <a:buSzTx/>
              <a:buFont typeface="Wingdings" panose="05000000000000000000" pitchFamily="2" charset="2"/>
              <a:buChar char="v"/>
              <a:tabLst>
                <a:tab pos="741363" algn="l"/>
              </a:tabLst>
              <a:defRPr/>
            </a:pPr>
            <a:r>
              <a:rPr kumimoji="0" lang="en-US" sz="2400" b="0" i="0" u="none" strike="noStrike" kern="1200" cap="none" spc="0" normalizeH="0" baseline="0" noProof="0" dirty="0">
                <a:ln>
                  <a:noFill/>
                </a:ln>
                <a:solidFill>
                  <a:schemeClr val="bg1"/>
                </a:solidFill>
                <a:effectLst/>
                <a:uLnTx/>
                <a:uFillTx/>
                <a:latin typeface="Calibri"/>
                <a:ea typeface="+mn-ea"/>
                <a:cs typeface="Arial" charset="0"/>
              </a:rPr>
              <a:t>BIC Adults </a:t>
            </a:r>
          </a:p>
        </p:txBody>
      </p:sp>
      <p:sp>
        <p:nvSpPr>
          <p:cNvPr id="10" name="Content Placeholder 17"/>
          <p:cNvSpPr txBox="1">
            <a:spLocks/>
          </p:cNvSpPr>
          <p:nvPr/>
        </p:nvSpPr>
        <p:spPr bwMode="auto">
          <a:xfrm>
            <a:off x="1102042" y="4710887"/>
            <a:ext cx="4842968" cy="1645920"/>
          </a:xfrm>
          <a:prstGeom prst="rect">
            <a:avLst/>
          </a:prstGeom>
          <a:solidFill>
            <a:srgbClr val="FFC000"/>
          </a:solidFill>
          <a:ln w="9525">
            <a:solidFill>
              <a:schemeClr val="bg1"/>
            </a:solidFill>
            <a:miter lim="800000"/>
            <a:headEnd/>
            <a:tailEnd/>
          </a:ln>
        </p:spPr>
        <p:txBody>
          <a:bodyPr vert="horz" wrap="square" lIns="45720" tIns="45720" rIns="45720" bIns="45720" numCol="1" anchor="ctr" anchorCtr="0" compatLnSpc="1">
            <a:prstTxWarp prst="textNoShape">
              <a:avLst/>
            </a:prstTxWarp>
          </a:bodyPr>
          <a:lstStyle>
            <a:defPPr>
              <a:defRPr>
                <a:solidFill>
                  <a:schemeClr val="tx1"/>
                </a:solidFill>
                <a:latin typeface="+mn-lt"/>
                <a:ea typeface="+mn-ea"/>
                <a:cs typeface="+mn-cs"/>
              </a:defRPr>
            </a:defPPr>
            <a:lvl1pPr marL="457200" indent="-273050" algn="l" rtl="0" eaLnBrk="0" fontAlgn="base" hangingPunct="0">
              <a:spcBef>
                <a:spcPct val="20000"/>
              </a:spcBef>
              <a:spcAft>
                <a:spcPct val="0"/>
              </a:spcAft>
              <a:buClr>
                <a:schemeClr val="accent1"/>
              </a:buClr>
              <a:buSzPct val="80000"/>
              <a:buFont typeface="Wingdings 2" pitchFamily="18" charset="2"/>
              <a:buChar char=""/>
              <a:defRPr sz="2400">
                <a:solidFill>
                  <a:schemeClr val="tx1"/>
                </a:solidFill>
                <a:latin typeface="+mn-lt"/>
                <a:ea typeface="+mn-lt"/>
                <a:cs typeface="+mn-lt"/>
              </a:defRPr>
            </a:lvl1pPr>
            <a:lvl2pPr marL="758825" indent="-228600" algn="l" rtl="0" eaLnBrk="0" fontAlgn="base" hangingPunct="0">
              <a:spcBef>
                <a:spcPct val="20000"/>
              </a:spcBef>
              <a:spcAft>
                <a:spcPct val="0"/>
              </a:spcAft>
              <a:buClr>
                <a:schemeClr val="accent2"/>
              </a:buClr>
              <a:buFont typeface="Wingdings 2" pitchFamily="18" charset="2"/>
              <a:buChar char=""/>
              <a:defRPr sz="2000">
                <a:solidFill>
                  <a:schemeClr val="tx1"/>
                </a:solidFill>
                <a:latin typeface="+mn-lt"/>
                <a:ea typeface="+mn-lt"/>
                <a:cs typeface="+mn-lt"/>
              </a:defRPr>
            </a:lvl2pPr>
            <a:lvl3pPr marL="1031875" indent="-228600" algn="l" rtl="0" eaLnBrk="0" fontAlgn="base" hangingPunct="0">
              <a:spcBef>
                <a:spcPct val="20000"/>
              </a:spcBef>
              <a:spcAft>
                <a:spcPct val="0"/>
              </a:spcAft>
              <a:buClr>
                <a:srgbClr val="C43D1F"/>
              </a:buClr>
              <a:buFont typeface="Wingdings 2" pitchFamily="18" charset="2"/>
              <a:buChar char=""/>
              <a:defRPr sz="1800">
                <a:solidFill>
                  <a:schemeClr val="tx1"/>
                </a:solidFill>
                <a:latin typeface="+mn-lt"/>
                <a:ea typeface="+mn-lt"/>
                <a:cs typeface="+mn-lt"/>
              </a:defRPr>
            </a:lvl3pPr>
            <a:lvl4pPr marL="1296988" indent="-228600" algn="l" rtl="0" eaLnBrk="0" fontAlgn="base" hangingPunct="0">
              <a:spcBef>
                <a:spcPct val="20000"/>
              </a:spcBef>
              <a:spcAft>
                <a:spcPct val="0"/>
              </a:spcAft>
              <a:buClr>
                <a:srgbClr val="B42469"/>
              </a:buClr>
              <a:buFont typeface="Wingdings 2" pitchFamily="18" charset="2"/>
              <a:buChar char=""/>
              <a:defRPr sz="1600">
                <a:solidFill>
                  <a:schemeClr val="tx1"/>
                </a:solidFill>
                <a:latin typeface="+mn-lt"/>
                <a:ea typeface="+mn-lt"/>
                <a:cs typeface="+mn-lt"/>
              </a:defRPr>
            </a:lvl4pPr>
            <a:lvl5pPr marL="1554163" indent="-228600" algn="l" rtl="0" eaLnBrk="0" fontAlgn="base" hangingPunct="0">
              <a:spcBef>
                <a:spcPct val="20000"/>
              </a:spcBef>
              <a:spcAft>
                <a:spcPct val="0"/>
              </a:spcAft>
              <a:buClr>
                <a:srgbClr val="7B309B"/>
              </a:buClr>
              <a:buFont typeface="Wingdings 2" pitchFamily="18" charset="2"/>
              <a:buChar char=""/>
              <a:defRPr sz="1600">
                <a:solidFill>
                  <a:schemeClr val="tx1"/>
                </a:solidFill>
                <a:latin typeface="+mn-lt"/>
                <a:ea typeface="+mn-lt"/>
                <a:cs typeface="+mn-lt"/>
              </a:defRPr>
            </a:lvl5pPr>
            <a:lvl6pPr marL="1810512" indent="-228600" algn="l" eaLnBrk="1" hangingPunct="1">
              <a:buClr>
                <a:schemeClr val="accent6"/>
              </a:buClr>
              <a:buFont typeface="Wingdings 2" pitchFamily="18" charset="2"/>
              <a:buChar char=""/>
              <a:defRPr lang="en-US" sz="1800" baseline="0">
                <a:latin typeface="+mn-lt"/>
              </a:defRPr>
            </a:lvl6pPr>
            <a:lvl7pPr marL="2075688" indent="-228600" algn="l" eaLnBrk="1" hangingPunct="1">
              <a:buClr>
                <a:schemeClr val="tx2"/>
              </a:buClr>
              <a:buFont typeface="Wingdings 2" pitchFamily="18" charset="2"/>
              <a:buChar char=""/>
              <a:defRPr lang="en-US" sz="1800" baseline="0">
                <a:latin typeface="+mn-lt"/>
              </a:defRPr>
            </a:lvl7pPr>
            <a:lvl8pPr marL="2340864" indent="-228600" algn="l" eaLnBrk="1" hangingPunct="1">
              <a:buClr>
                <a:schemeClr val="accent2"/>
              </a:buClr>
              <a:buFont typeface="Wingdings 2" pitchFamily="18" charset="2"/>
              <a:buChar char=""/>
              <a:defRPr sz="1800" baseline="0">
                <a:latin typeface="+mn-lt"/>
              </a:defRPr>
            </a:lvl8pPr>
            <a:lvl9pPr marL="2596896" indent="-228600" algn="l" eaLnBrk="1" hangingPunct="1">
              <a:buClr>
                <a:schemeClr val="accent1"/>
              </a:buClr>
              <a:buFont typeface="Wingdings 2" pitchFamily="18" charset="2"/>
              <a:buChar char=""/>
              <a:defRPr sz="1800" baseline="0">
                <a:latin typeface="+mn-lt"/>
              </a:defRPr>
            </a:lvl9pPr>
          </a:lstStyle>
          <a:p>
            <a:pPr marL="184150" marR="0" lvl="0" indent="0" algn="ctr" defTabSz="914400" rtl="0" eaLnBrk="0" fontAlgn="base" latinLnBrk="0" hangingPunct="0">
              <a:lnSpc>
                <a:spcPct val="100000"/>
              </a:lnSpc>
              <a:spcBef>
                <a:spcPct val="20000"/>
              </a:spcBef>
              <a:spcAft>
                <a:spcPct val="0"/>
              </a:spcAft>
              <a:buClrTx/>
              <a:buSzPct val="80000"/>
              <a:buFont typeface="Wingdings 2" pitchFamily="18" charset="2"/>
              <a:buNone/>
              <a:tabLst/>
              <a:defRPr/>
            </a:pPr>
            <a:r>
              <a:rPr kumimoji="0" lang="en-US" sz="2400" b="0" i="0" u="none" strike="noStrike" kern="0" cap="none" spc="0" normalizeH="0" baseline="0" noProof="0" dirty="0">
                <a:ln>
                  <a:noFill/>
                </a:ln>
                <a:solidFill>
                  <a:srgbClr val="002060"/>
                </a:solidFill>
                <a:effectLst/>
                <a:uLnTx/>
                <a:uFillTx/>
                <a:latin typeface="Calibri"/>
                <a:ea typeface="Verdana"/>
                <a:cs typeface="Verdana"/>
              </a:rPr>
              <a:t>Record the total number of breakfast items prepared and sent to the classrooms in Column 1 </a:t>
            </a:r>
            <a:r>
              <a:rPr kumimoji="0" lang="en-US" sz="2400" b="1" i="0" u="none" strike="noStrike" kern="0" cap="none" spc="0" normalizeH="0" baseline="0" noProof="0" dirty="0">
                <a:ln>
                  <a:noFill/>
                </a:ln>
                <a:solidFill>
                  <a:srgbClr val="002060"/>
                </a:solidFill>
                <a:effectLst/>
                <a:uLnTx/>
                <a:uFillTx/>
                <a:latin typeface="Calibri"/>
                <a:ea typeface="Verdana"/>
                <a:cs typeface="Verdana"/>
              </a:rPr>
              <a:t>“Beginning Inventory”</a:t>
            </a:r>
            <a:r>
              <a:rPr kumimoji="0" lang="en-US" sz="2400" i="0" u="none" strike="noStrike" kern="0" cap="none" spc="0" normalizeH="0" baseline="0" noProof="0" dirty="0">
                <a:ln>
                  <a:noFill/>
                </a:ln>
                <a:solidFill>
                  <a:srgbClr val="002060"/>
                </a:solidFill>
                <a:effectLst/>
                <a:uLnTx/>
                <a:uFillTx/>
                <a:latin typeface="Calibri"/>
                <a:ea typeface="Verdana"/>
                <a:cs typeface="Verdana"/>
              </a:rPr>
              <a:t>.</a:t>
            </a:r>
          </a:p>
        </p:txBody>
      </p:sp>
      <p:pic>
        <p:nvPicPr>
          <p:cNvPr id="9" name="Picture 8">
            <a:extLst>
              <a:ext uri="{FF2B5EF4-FFF2-40B4-BE49-F238E27FC236}">
                <a16:creationId xmlns:a16="http://schemas.microsoft.com/office/drawing/2014/main" id="{46FA7A3D-7FAD-B3FF-4BCC-E1A98307DB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44560" y="2431720"/>
            <a:ext cx="5025460" cy="3331162"/>
          </a:xfrm>
          <a:prstGeom prst="rect">
            <a:avLst/>
          </a:prstGeom>
        </p:spPr>
      </p:pic>
      <p:sp>
        <p:nvSpPr>
          <p:cNvPr id="13" name="TextBox 12">
            <a:extLst>
              <a:ext uri="{FF2B5EF4-FFF2-40B4-BE49-F238E27FC236}">
                <a16:creationId xmlns:a16="http://schemas.microsoft.com/office/drawing/2014/main" id="{3783437D-5DF8-3311-6F8B-92AD74154B57}"/>
              </a:ext>
            </a:extLst>
          </p:cNvPr>
          <p:cNvSpPr txBox="1">
            <a:spLocks noChangeArrowheads="1"/>
          </p:cNvSpPr>
          <p:nvPr/>
        </p:nvSpPr>
        <p:spPr bwMode="auto">
          <a:xfrm>
            <a:off x="6782320" y="5241888"/>
            <a:ext cx="3669582" cy="338554"/>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Cereal                  38        </a:t>
            </a:r>
          </a:p>
        </p:txBody>
      </p:sp>
      <p:sp>
        <p:nvSpPr>
          <p:cNvPr id="11" name="Title 1">
            <a:extLst>
              <a:ext uri="{FF2B5EF4-FFF2-40B4-BE49-F238E27FC236}">
                <a16:creationId xmlns:a16="http://schemas.microsoft.com/office/drawing/2014/main" id="{FBB841E3-CEC3-27AE-ECA2-CCA0DFFB234A}"/>
              </a:ext>
            </a:extLst>
          </p:cNvPr>
          <p:cNvSpPr txBox="1">
            <a:spLocks/>
          </p:cNvSpPr>
          <p:nvPr/>
        </p:nvSpPr>
        <p:spPr>
          <a:xfrm>
            <a:off x="-1" y="286533"/>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5400" b="1" dirty="0">
                <a:solidFill>
                  <a:srgbClr val="002060"/>
                </a:solidFill>
                <a:latin typeface="Times New Roman" panose="02020603050405020304" pitchFamily="18" charset="0"/>
                <a:cs typeface="Times New Roman" panose="02020603050405020304" pitchFamily="18" charset="0"/>
              </a:rPr>
              <a:t>A La Carte Sales and Inventory Form</a:t>
            </a:r>
          </a:p>
        </p:txBody>
      </p:sp>
    </p:spTree>
    <p:extLst>
      <p:ext uri="{BB962C8B-B14F-4D97-AF65-F5344CB8AC3E}">
        <p14:creationId xmlns:p14="http://schemas.microsoft.com/office/powerpoint/2010/main" val="473679770"/>
      </p:ext>
    </p:extLst>
  </p:cSld>
  <p:clrMapOvr>
    <a:masterClrMapping/>
  </p:clrMapOvr>
  <mc:AlternateContent xmlns:mc="http://schemas.openxmlformats.org/markup-compatibility/2006" xmlns:p14="http://schemas.microsoft.com/office/powerpoint/2010/main">
    <mc:Choice Requires="p14">
      <p:transition spd="slow" p14:dur="2000" advTm="38104"/>
    </mc:Choice>
    <mc:Fallback xmlns="">
      <p:transition spd="slow" advTm="38104"/>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2308F6-1E02-068E-1A21-687AE18F5D77}"/>
              </a:ext>
            </a:extLst>
          </p:cNvPr>
          <p:cNvSpPr>
            <a:spLocks/>
          </p:cNvSpPr>
          <p:nvPr/>
        </p:nvSpPr>
        <p:spPr>
          <a:xfrm>
            <a:off x="614725" y="1429501"/>
            <a:ext cx="10825654" cy="524909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A4607DC-1D8A-0EAA-E674-2F556363A055}"/>
              </a:ext>
            </a:extLst>
          </p:cNvPr>
          <p:cNvSpPr/>
          <p:nvPr/>
        </p:nvSpPr>
        <p:spPr>
          <a:xfrm>
            <a:off x="0" y="180524"/>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nvGrpSpPr>
          <p:cNvPr id="4" name="Group 19"/>
          <p:cNvGrpSpPr>
            <a:grpSpLocks/>
          </p:cNvGrpSpPr>
          <p:nvPr/>
        </p:nvGrpSpPr>
        <p:grpSpPr bwMode="auto">
          <a:xfrm>
            <a:off x="3976071" y="4743286"/>
            <a:ext cx="4234733" cy="1943327"/>
            <a:chOff x="338143" y="4714602"/>
            <a:chExt cx="4233857" cy="1427374"/>
          </a:xfrm>
        </p:grpSpPr>
        <p:pic>
          <p:nvPicPr>
            <p:cNvPr id="5"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38143" y="4714602"/>
              <a:ext cx="4233857" cy="1422387"/>
            </a:xfrm>
            <a:prstGeom prst="rect">
              <a:avLst/>
            </a:prstGeom>
            <a:noFill/>
            <a:ln w="9525">
              <a:solidFill>
                <a:srgbClr val="000000"/>
              </a:solidFill>
              <a:miter lim="800000"/>
              <a:headEnd/>
              <a:tailEnd/>
            </a:ln>
          </p:spPr>
        </p:pic>
        <p:sp>
          <p:nvSpPr>
            <p:cNvPr id="6" name="TextBox 11"/>
            <p:cNvSpPr txBox="1">
              <a:spLocks noChangeArrowheads="1"/>
            </p:cNvSpPr>
            <p:nvPr/>
          </p:nvSpPr>
          <p:spPr bwMode="auto">
            <a:xfrm>
              <a:off x="352339" y="5565518"/>
              <a:ext cx="4193627" cy="576458"/>
            </a:xfrm>
            <a:prstGeom prst="rect">
              <a:avLst/>
            </a:prstGeom>
            <a:noFill/>
            <a:ln w="28575">
              <a:solidFill>
                <a:srgbClr val="C00000"/>
              </a:solid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charset="0"/>
                  <a:ea typeface="+mn-ea"/>
                  <a:cs typeface="Arial" charset="0"/>
                </a:rPr>
                <a:t>COMMENTS: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charset="0"/>
                  <a:ea typeface="+mn-ea"/>
                  <a:cs typeface="Arial" charset="0"/>
                </a:rPr>
                <a:t>30 waffles, milk, cereal &amp; apples were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charset="0"/>
                  <a:ea typeface="+mn-ea"/>
                  <a:cs typeface="Arial" charset="0"/>
                </a:rPr>
                <a:t>used for Adult BIC Meals.</a:t>
              </a:r>
            </a:p>
          </p:txBody>
        </p:sp>
      </p:grpSp>
      <p:pic>
        <p:nvPicPr>
          <p:cNvPr id="12"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76071" y="1799239"/>
            <a:ext cx="4234733" cy="2645137"/>
          </a:xfrm>
          <a:prstGeom prst="rect">
            <a:avLst/>
          </a:prstGeom>
          <a:noFill/>
          <a:ln w="9525">
            <a:solidFill>
              <a:srgbClr val="000000"/>
            </a:solidFill>
            <a:miter lim="800000"/>
            <a:headEnd/>
            <a:tailEnd/>
          </a:ln>
        </p:spPr>
      </p:pic>
      <p:sp>
        <p:nvSpPr>
          <p:cNvPr id="13" name="TextBox 12"/>
          <p:cNvSpPr txBox="1">
            <a:spLocks noChangeArrowheads="1"/>
          </p:cNvSpPr>
          <p:nvPr/>
        </p:nvSpPr>
        <p:spPr bwMode="auto">
          <a:xfrm>
            <a:off x="4108006" y="3296499"/>
            <a:ext cx="3669582" cy="1077218"/>
          </a:xfrm>
          <a:prstGeom prst="rect">
            <a:avLst/>
          </a:prstGeom>
          <a:noFill/>
          <a:ln w="28575">
            <a:solidFill>
              <a:srgbClr val="C00000"/>
            </a:solid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charset="0"/>
                <a:ea typeface="+mn-ea"/>
                <a:cs typeface="Arial" charset="0"/>
              </a:rPr>
              <a:t>Waffle 	         38	          </a:t>
            </a:r>
            <a:r>
              <a:rPr kumimoji="0" lang="en-US" sz="1600" b="1" i="0" u="none" strike="noStrike" kern="0" cap="none" spc="0" normalizeH="0" baseline="0" noProof="0" dirty="0">
                <a:ln>
                  <a:noFill/>
                </a:ln>
                <a:solidFill>
                  <a:srgbClr val="C00000"/>
                </a:solidFill>
                <a:effectLst/>
                <a:uLnTx/>
                <a:uFillTx/>
                <a:latin typeface="Arial" charset="0"/>
                <a:ea typeface="+mn-ea"/>
                <a:cs typeface="Arial" charset="0"/>
              </a:rPr>
              <a:t>30  </a:t>
            </a:r>
            <a:r>
              <a:rPr kumimoji="0" lang="en-US" sz="1600" b="0" i="0" u="none" strike="noStrike" kern="0" cap="none" spc="0" normalizeH="0" baseline="0" noProof="0" dirty="0">
                <a:ln>
                  <a:noFill/>
                </a:ln>
                <a:solidFill>
                  <a:prstClr val="black"/>
                </a:solidFill>
                <a:effectLst/>
                <a:uLnTx/>
                <a:uFillTx/>
                <a:latin typeface="Arial" charset="0"/>
                <a:ea typeface="+mn-ea"/>
                <a:cs typeface="Arial" charset="0"/>
              </a:rPr>
              <a:t>        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charset="0"/>
                <a:ea typeface="+mn-ea"/>
                <a:cs typeface="Arial" charset="0"/>
              </a:rPr>
              <a:t>Apple, whole     38	          </a:t>
            </a:r>
            <a:r>
              <a:rPr kumimoji="0" lang="en-US" sz="1600" b="1" i="0" u="none" strike="noStrike" kern="0" cap="none" spc="0" normalizeH="0" baseline="0" noProof="0" dirty="0">
                <a:ln>
                  <a:noFill/>
                </a:ln>
                <a:solidFill>
                  <a:srgbClr val="C00000"/>
                </a:solidFill>
                <a:effectLst/>
                <a:uLnTx/>
                <a:uFillTx/>
                <a:latin typeface="Arial" charset="0"/>
                <a:ea typeface="+mn-ea"/>
                <a:cs typeface="Arial" charset="0"/>
              </a:rPr>
              <a:t>30          </a:t>
            </a:r>
            <a:r>
              <a:rPr kumimoji="0" lang="en-US" sz="1600" b="0" i="0" u="none" strike="noStrike" kern="0" cap="none" spc="0" normalizeH="0" baseline="0" noProof="0" dirty="0">
                <a:ln>
                  <a:noFill/>
                </a:ln>
                <a:solidFill>
                  <a:prstClr val="black"/>
                </a:solidFill>
                <a:effectLst/>
                <a:uLnTx/>
                <a:uFillTx/>
                <a:latin typeface="Arial" charset="0"/>
                <a:ea typeface="+mn-ea"/>
                <a:cs typeface="Arial" charset="0"/>
              </a:rPr>
              <a:t>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charset="0"/>
                <a:ea typeface="+mn-ea"/>
                <a:cs typeface="Arial" charset="0"/>
              </a:rPr>
              <a:t>Milk 	         38             </a:t>
            </a:r>
            <a:r>
              <a:rPr kumimoji="0" lang="en-US" sz="1600" b="1" i="0" u="none" strike="noStrike" kern="0" cap="none" spc="0" normalizeH="0" baseline="0" noProof="0" dirty="0">
                <a:ln>
                  <a:noFill/>
                </a:ln>
                <a:solidFill>
                  <a:srgbClr val="C00000"/>
                </a:solidFill>
                <a:effectLst/>
                <a:uLnTx/>
                <a:uFillTx/>
                <a:latin typeface="Arial" charset="0"/>
                <a:ea typeface="+mn-ea"/>
                <a:cs typeface="Arial" charset="0"/>
              </a:rPr>
              <a:t>30</a:t>
            </a:r>
            <a:r>
              <a:rPr kumimoji="0" lang="en-US" sz="1600" b="0" i="0" u="none" strike="noStrike" kern="0" cap="none" spc="0" normalizeH="0" baseline="0" noProof="0" dirty="0">
                <a:ln>
                  <a:noFill/>
                </a:ln>
                <a:solidFill>
                  <a:prstClr val="black"/>
                </a:solidFill>
                <a:effectLst/>
                <a:uLnTx/>
                <a:uFillTx/>
                <a:latin typeface="Arial" charset="0"/>
                <a:ea typeface="+mn-ea"/>
                <a:cs typeface="Arial" charset="0"/>
              </a:rPr>
              <a:t>          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charset="0"/>
                <a:ea typeface="+mn-ea"/>
                <a:cs typeface="Arial" charset="0"/>
              </a:rPr>
              <a:t>Cereal               38             </a:t>
            </a:r>
            <a:r>
              <a:rPr kumimoji="0" lang="en-US" sz="1600" b="1" i="0" u="none" strike="noStrike" kern="0" cap="none" spc="0" normalizeH="0" baseline="0" noProof="0" dirty="0">
                <a:ln>
                  <a:noFill/>
                </a:ln>
                <a:solidFill>
                  <a:srgbClr val="C00000"/>
                </a:solidFill>
                <a:effectLst/>
                <a:uLnTx/>
                <a:uFillTx/>
                <a:latin typeface="Arial" charset="0"/>
                <a:ea typeface="+mn-ea"/>
                <a:cs typeface="Arial" charset="0"/>
              </a:rPr>
              <a:t>30</a:t>
            </a:r>
            <a:r>
              <a:rPr kumimoji="0" lang="en-US" sz="1600" b="1" i="0" u="none" strike="noStrike" kern="0" cap="none" spc="0" normalizeH="0" baseline="0" noProof="0" dirty="0">
                <a:ln>
                  <a:noFill/>
                </a:ln>
                <a:solidFill>
                  <a:prstClr val="black"/>
                </a:solidFill>
                <a:effectLst/>
                <a:uLnTx/>
                <a:uFillTx/>
                <a:latin typeface="Arial" charset="0"/>
                <a:ea typeface="+mn-ea"/>
                <a:cs typeface="Arial" charset="0"/>
              </a:rPr>
              <a:t>  </a:t>
            </a:r>
            <a:r>
              <a:rPr kumimoji="0" lang="en-US" sz="1600" b="0" i="0" u="none" strike="noStrike" kern="0" cap="none" spc="0" normalizeH="0" baseline="0" noProof="0" dirty="0">
                <a:ln>
                  <a:noFill/>
                </a:ln>
                <a:solidFill>
                  <a:prstClr val="black"/>
                </a:solidFill>
                <a:effectLst/>
                <a:uLnTx/>
                <a:uFillTx/>
                <a:latin typeface="Arial" charset="0"/>
                <a:ea typeface="+mn-ea"/>
                <a:cs typeface="Arial" charset="0"/>
              </a:rPr>
              <a:t>        8</a:t>
            </a:r>
          </a:p>
        </p:txBody>
      </p:sp>
      <p:cxnSp>
        <p:nvCxnSpPr>
          <p:cNvPr id="19" name="Straight Arrow Connector 18"/>
          <p:cNvCxnSpPr>
            <a:cxnSpLocks/>
          </p:cNvCxnSpPr>
          <p:nvPr/>
        </p:nvCxnSpPr>
        <p:spPr>
          <a:xfrm flipH="1" flipV="1">
            <a:off x="7623544" y="3671736"/>
            <a:ext cx="1570755" cy="120365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cxnSpLocks/>
          </p:cNvCxnSpPr>
          <p:nvPr/>
        </p:nvCxnSpPr>
        <p:spPr>
          <a:xfrm>
            <a:off x="3669341" y="5082729"/>
            <a:ext cx="1724024" cy="102917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1" name="Content Placeholder 2"/>
          <p:cNvSpPr txBox="1">
            <a:spLocks/>
          </p:cNvSpPr>
          <p:nvPr/>
        </p:nvSpPr>
        <p:spPr>
          <a:xfrm>
            <a:off x="134971" y="3440121"/>
            <a:ext cx="3627477" cy="1604456"/>
          </a:xfrm>
          <a:prstGeom prst="rect">
            <a:avLst/>
          </a:prstGeom>
          <a:solidFill>
            <a:srgbClr val="FFC000"/>
          </a:solidFill>
          <a:ln>
            <a:solidFill>
              <a:schemeClr val="bg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4150" marR="0" lvl="0" indent="0" algn="ctr" defTabSz="914400" rtl="0" eaLnBrk="0" fontAlgn="base" latinLnBrk="0" hangingPunct="0">
              <a:lnSpc>
                <a:spcPct val="100000"/>
              </a:lnSpc>
              <a:spcBef>
                <a:spcPct val="20000"/>
              </a:spcBef>
              <a:spcAft>
                <a:spcPct val="0"/>
              </a:spcAft>
              <a:buClrTx/>
              <a:buSzPct val="80000"/>
              <a:buFont typeface="Arial"/>
              <a:buNone/>
              <a:tabLst/>
              <a:defRPr/>
            </a:pPr>
            <a:r>
              <a:rPr kumimoji="0" lang="en-US" sz="2400" b="0" i="0" u="none" strike="noStrike" kern="0" cap="none" spc="0" normalizeH="0" baseline="0" noProof="0" dirty="0">
                <a:ln>
                  <a:noFill/>
                </a:ln>
                <a:solidFill>
                  <a:srgbClr val="002060"/>
                </a:solidFill>
                <a:effectLst/>
                <a:uLnTx/>
                <a:uFillTx/>
                <a:latin typeface="Calibri"/>
                <a:ea typeface="Verdana"/>
                <a:cs typeface="Verdana"/>
              </a:rPr>
              <a:t>Document the total number of adult BIC  meals used in the </a:t>
            </a:r>
            <a:r>
              <a:rPr kumimoji="0" lang="en-US" sz="2400" b="1" i="0" u="none" strike="noStrike" kern="0" cap="none" spc="0" normalizeH="0" baseline="0" noProof="0" dirty="0">
                <a:ln>
                  <a:noFill/>
                </a:ln>
                <a:solidFill>
                  <a:srgbClr val="002060"/>
                </a:solidFill>
                <a:effectLst/>
                <a:uLnTx/>
                <a:uFillTx/>
                <a:latin typeface="Calibri"/>
                <a:ea typeface="Verdana"/>
                <a:cs typeface="Verdana"/>
              </a:rPr>
              <a:t>“Comment”</a:t>
            </a:r>
            <a:r>
              <a:rPr kumimoji="0" lang="en-US" sz="2400" b="0" i="0" u="none" strike="noStrike" kern="0" cap="none" spc="0" normalizeH="0" baseline="0" noProof="0" dirty="0">
                <a:ln>
                  <a:noFill/>
                </a:ln>
                <a:solidFill>
                  <a:srgbClr val="002060"/>
                </a:solidFill>
                <a:effectLst/>
                <a:uLnTx/>
                <a:uFillTx/>
                <a:latin typeface="Calibri"/>
                <a:ea typeface="Verdana"/>
                <a:cs typeface="Verdana"/>
              </a:rPr>
              <a:t> section.</a:t>
            </a:r>
            <a:endParaRPr kumimoji="0" lang="en-US" sz="600" b="0" i="0" u="none" strike="noStrike" kern="0" cap="none" spc="0" normalizeH="0" baseline="0" noProof="0" dirty="0">
              <a:ln>
                <a:noFill/>
              </a:ln>
              <a:solidFill>
                <a:srgbClr val="002060"/>
              </a:solidFill>
              <a:effectLst/>
              <a:uLnTx/>
              <a:uFillTx/>
              <a:latin typeface="Calibri"/>
              <a:ea typeface="Verdana"/>
              <a:cs typeface="Verdana"/>
            </a:endParaRPr>
          </a:p>
        </p:txBody>
      </p:sp>
      <p:sp>
        <p:nvSpPr>
          <p:cNvPr id="10" name="Content Placeholder 2"/>
          <p:cNvSpPr txBox="1">
            <a:spLocks/>
          </p:cNvSpPr>
          <p:nvPr/>
        </p:nvSpPr>
        <p:spPr>
          <a:xfrm>
            <a:off x="7826178" y="4917154"/>
            <a:ext cx="3494672" cy="1954570"/>
          </a:xfrm>
          <a:prstGeom prst="rect">
            <a:avLst/>
          </a:prstGeom>
          <a:solidFill>
            <a:srgbClr val="FFC000"/>
          </a:solidFill>
          <a:ln>
            <a:solidFill>
              <a:schemeClr val="bg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4150" marR="0" lvl="0" indent="0" algn="ctr" defTabSz="914400" rtl="0" eaLnBrk="0" fontAlgn="base" latinLnBrk="0" hangingPunct="0">
              <a:lnSpc>
                <a:spcPct val="100000"/>
              </a:lnSpc>
              <a:spcBef>
                <a:spcPct val="20000"/>
              </a:spcBef>
              <a:spcAft>
                <a:spcPct val="0"/>
              </a:spcAft>
              <a:buClrTx/>
              <a:buSzPct val="80000"/>
              <a:buFont typeface="Arial"/>
              <a:buNone/>
              <a:tabLst/>
              <a:defRPr/>
            </a:pPr>
            <a:r>
              <a:rPr kumimoji="0" lang="en-US" sz="2400" b="0" i="0" u="none" strike="noStrike" kern="0" cap="none" spc="0" normalizeH="0" baseline="0" noProof="0" dirty="0">
                <a:ln>
                  <a:noFill/>
                </a:ln>
                <a:solidFill>
                  <a:srgbClr val="002060"/>
                </a:solidFill>
                <a:effectLst/>
                <a:uLnTx/>
                <a:uFillTx/>
                <a:latin typeface="Calibri"/>
                <a:ea typeface="Verdana"/>
                <a:cs typeface="Verdana"/>
              </a:rPr>
              <a:t>Enter the </a:t>
            </a:r>
            <a:r>
              <a:rPr kumimoji="0" lang="en-US" sz="2400" i="0" u="none" strike="noStrike" kern="0" cap="none" spc="0" normalizeH="0" baseline="0" noProof="0" dirty="0">
                <a:ln>
                  <a:noFill/>
                </a:ln>
                <a:solidFill>
                  <a:srgbClr val="002060"/>
                </a:solidFill>
                <a:effectLst/>
                <a:uLnTx/>
                <a:uFillTx/>
                <a:latin typeface="Calibri"/>
                <a:ea typeface="Verdana"/>
                <a:cs typeface="Verdana"/>
              </a:rPr>
              <a:t>new</a:t>
            </a:r>
            <a:r>
              <a:rPr kumimoji="0" lang="en-US" sz="2400" b="1" i="0" u="none" strike="noStrike" kern="0" cap="none" spc="0" normalizeH="0" baseline="0" noProof="0" dirty="0">
                <a:ln>
                  <a:noFill/>
                </a:ln>
                <a:solidFill>
                  <a:srgbClr val="002060"/>
                </a:solidFill>
                <a:effectLst/>
                <a:uLnTx/>
                <a:uFillTx/>
                <a:latin typeface="Calibri"/>
                <a:ea typeface="Verdana"/>
                <a:cs typeface="Verdana"/>
              </a:rPr>
              <a:t> “Adjusted Beginning Inventory”</a:t>
            </a:r>
            <a:r>
              <a:rPr kumimoji="0" lang="en-US" sz="2400" b="0" i="0" u="none" strike="noStrike" kern="0" cap="none" spc="0" normalizeH="0" baseline="0" noProof="0" dirty="0">
                <a:ln>
                  <a:noFill/>
                </a:ln>
                <a:solidFill>
                  <a:srgbClr val="002060"/>
                </a:solidFill>
                <a:effectLst/>
                <a:uLnTx/>
                <a:uFillTx/>
                <a:latin typeface="Calibri"/>
                <a:ea typeface="Verdana"/>
                <a:cs typeface="Verdana"/>
              </a:rPr>
              <a:t> in Column 4 to reflect the number of items available to be sold.</a:t>
            </a:r>
          </a:p>
          <a:p>
            <a:pPr marL="698500" marR="0" lvl="0" indent="-514350" algn="l" defTabSz="914400" rtl="0" eaLnBrk="0" fontAlgn="base" latinLnBrk="0" hangingPunct="0">
              <a:lnSpc>
                <a:spcPct val="100000"/>
              </a:lnSpc>
              <a:spcBef>
                <a:spcPct val="20000"/>
              </a:spcBef>
              <a:spcAft>
                <a:spcPct val="0"/>
              </a:spcAft>
              <a:buClrTx/>
              <a:buSzPct val="80000"/>
              <a:buFont typeface="+mj-lt"/>
              <a:buAutoNum type="arabicPeriod" startAt="3"/>
              <a:tabLst/>
              <a:defRPr/>
            </a:pPr>
            <a:endParaRPr kumimoji="0" lang="en-US" sz="400" b="0" i="0" u="none" strike="noStrike" kern="0" cap="none" spc="0" normalizeH="0" baseline="0" noProof="0" dirty="0">
              <a:ln>
                <a:noFill/>
              </a:ln>
              <a:solidFill>
                <a:srgbClr val="002060"/>
              </a:solidFill>
              <a:effectLst/>
              <a:uLnTx/>
              <a:uFillTx/>
              <a:latin typeface="Calibri"/>
              <a:ea typeface="Verdana"/>
              <a:cs typeface="Verdana"/>
            </a:endParaRPr>
          </a:p>
        </p:txBody>
      </p:sp>
      <p:grpSp>
        <p:nvGrpSpPr>
          <p:cNvPr id="45" name="Group 44">
            <a:extLst>
              <a:ext uri="{FF2B5EF4-FFF2-40B4-BE49-F238E27FC236}">
                <a16:creationId xmlns:a16="http://schemas.microsoft.com/office/drawing/2014/main" id="{84466382-E586-7841-D9E6-1AAE5F39BE47}"/>
              </a:ext>
            </a:extLst>
          </p:cNvPr>
          <p:cNvGrpSpPr/>
          <p:nvPr/>
        </p:nvGrpSpPr>
        <p:grpSpPr>
          <a:xfrm>
            <a:off x="330864" y="2528071"/>
            <a:ext cx="5240596" cy="2332997"/>
            <a:chOff x="330864" y="2528071"/>
            <a:chExt cx="5240596" cy="2332997"/>
          </a:xfrm>
          <a:solidFill>
            <a:srgbClr val="2F528F"/>
          </a:solidFill>
        </p:grpSpPr>
        <p:cxnSp>
          <p:nvCxnSpPr>
            <p:cNvPr id="34" name="Straight Arrow Connector 33">
              <a:extLst>
                <a:ext uri="{FF2B5EF4-FFF2-40B4-BE49-F238E27FC236}">
                  <a16:creationId xmlns:a16="http://schemas.microsoft.com/office/drawing/2014/main" id="{A5C285D7-91BC-FB11-6CFC-F13ED36DDFE9}"/>
                </a:ext>
              </a:extLst>
            </p:cNvPr>
            <p:cNvCxnSpPr>
              <a:cxnSpLocks/>
              <a:stCxn id="9" idx="3"/>
            </p:cNvCxnSpPr>
            <p:nvPr/>
          </p:nvCxnSpPr>
          <p:spPr>
            <a:xfrm flipV="1">
              <a:off x="3678865" y="2711302"/>
              <a:ext cx="1892595" cy="983268"/>
            </a:xfrm>
            <a:prstGeom prst="straightConnector1">
              <a:avLst/>
            </a:prstGeom>
            <a:grpFill/>
            <a:ln w="38100">
              <a:tailEnd type="triangle"/>
            </a:ln>
          </p:spPr>
          <p:style>
            <a:lnRef idx="2">
              <a:schemeClr val="accent1"/>
            </a:lnRef>
            <a:fillRef idx="0">
              <a:schemeClr val="accent1"/>
            </a:fillRef>
            <a:effectRef idx="1">
              <a:schemeClr val="accent1"/>
            </a:effectRef>
            <a:fontRef idx="minor">
              <a:schemeClr val="tx1"/>
            </a:fontRef>
          </p:style>
        </p:cxnSp>
        <p:sp>
          <p:nvSpPr>
            <p:cNvPr id="9" name="Content Placeholder 2"/>
            <p:cNvSpPr txBox="1">
              <a:spLocks/>
            </p:cNvSpPr>
            <p:nvPr/>
          </p:nvSpPr>
          <p:spPr>
            <a:xfrm>
              <a:off x="330864" y="2528071"/>
              <a:ext cx="3348001" cy="2332997"/>
            </a:xfrm>
            <a:prstGeom prst="rect">
              <a:avLst/>
            </a:prstGeom>
            <a:solidFill>
              <a:srgbClr val="FFC000"/>
            </a:solidFill>
            <a:ln>
              <a:solidFill>
                <a:schemeClr val="bg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4150" marR="0" lvl="0" indent="0" algn="ctr" defTabSz="914400" rtl="0" eaLnBrk="0" fontAlgn="base" latinLnBrk="0" hangingPunct="0">
                <a:lnSpc>
                  <a:spcPct val="100000"/>
                </a:lnSpc>
                <a:spcBef>
                  <a:spcPct val="20000"/>
                </a:spcBef>
                <a:spcAft>
                  <a:spcPct val="0"/>
                </a:spcAft>
                <a:buClrTx/>
                <a:buSzPct val="80000"/>
                <a:buFont typeface="Arial"/>
                <a:buNone/>
                <a:tabLst/>
                <a:defRPr/>
              </a:pPr>
              <a:r>
                <a:rPr kumimoji="0" lang="en-US" sz="2400" b="0" i="0" u="none" strike="noStrike" kern="0" cap="none" spc="0" normalizeH="0" baseline="0" noProof="0" dirty="0">
                  <a:ln>
                    <a:noFill/>
                  </a:ln>
                  <a:solidFill>
                    <a:srgbClr val="002060"/>
                  </a:solidFill>
                  <a:effectLst/>
                  <a:uLnTx/>
                  <a:uFillTx/>
                  <a:latin typeface="Calibri"/>
                  <a:ea typeface="Verdana"/>
                  <a:cs typeface="Verdana"/>
                </a:rPr>
                <a:t>Total adult BIC meals sent to classrooms, plus meals available for the faculty line and FSD staff in Column 1 “</a:t>
              </a:r>
              <a:r>
                <a:rPr kumimoji="0" lang="en-US" sz="2400" b="1" i="0" u="none" strike="noStrike" kern="0" cap="none" spc="0" normalizeH="0" baseline="0" noProof="0" dirty="0">
                  <a:ln>
                    <a:noFill/>
                  </a:ln>
                  <a:solidFill>
                    <a:srgbClr val="002060"/>
                  </a:solidFill>
                  <a:effectLst/>
                  <a:uLnTx/>
                  <a:uFillTx/>
                  <a:latin typeface="Calibri"/>
                  <a:ea typeface="Verdana"/>
                  <a:cs typeface="Verdana"/>
                </a:rPr>
                <a:t>Beginning Inventory”</a:t>
              </a:r>
              <a:r>
                <a:rPr kumimoji="0" lang="en-US" sz="2400" b="0" i="0" u="none" strike="noStrike" kern="0" cap="none" spc="0" normalizeH="0" baseline="0" noProof="0" dirty="0">
                  <a:ln>
                    <a:noFill/>
                  </a:ln>
                  <a:solidFill>
                    <a:srgbClr val="002060"/>
                  </a:solidFill>
                  <a:effectLst/>
                  <a:uLnTx/>
                  <a:uFillTx/>
                  <a:latin typeface="Calibri"/>
                  <a:ea typeface="Verdana"/>
                  <a:cs typeface="Verdana"/>
                </a:rPr>
                <a:t>.</a:t>
              </a:r>
            </a:p>
          </p:txBody>
        </p:sp>
      </p:grpSp>
      <p:grpSp>
        <p:nvGrpSpPr>
          <p:cNvPr id="54" name="Group 53">
            <a:extLst>
              <a:ext uri="{FF2B5EF4-FFF2-40B4-BE49-F238E27FC236}">
                <a16:creationId xmlns:a16="http://schemas.microsoft.com/office/drawing/2014/main" id="{45C1FB9F-8EC7-C938-BA55-F53DB68D13C3}"/>
              </a:ext>
            </a:extLst>
          </p:cNvPr>
          <p:cNvGrpSpPr/>
          <p:nvPr/>
        </p:nvGrpSpPr>
        <p:grpSpPr>
          <a:xfrm>
            <a:off x="6866021" y="2179413"/>
            <a:ext cx="4858219" cy="1954570"/>
            <a:chOff x="6709997" y="3008029"/>
            <a:chExt cx="4858219" cy="1954570"/>
          </a:xfrm>
        </p:grpSpPr>
        <p:cxnSp>
          <p:nvCxnSpPr>
            <p:cNvPr id="8" name="Straight Arrow Connector 7"/>
            <p:cNvCxnSpPr>
              <a:cxnSpLocks/>
            </p:cNvCxnSpPr>
            <p:nvPr/>
          </p:nvCxnSpPr>
          <p:spPr>
            <a:xfrm flipH="1">
              <a:off x="6709997" y="3030051"/>
              <a:ext cx="1913008" cy="549988"/>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53" name="Rectangle 52">
              <a:extLst>
                <a:ext uri="{FF2B5EF4-FFF2-40B4-BE49-F238E27FC236}">
                  <a16:creationId xmlns:a16="http://schemas.microsoft.com/office/drawing/2014/main" id="{A2B43C91-92EC-E7C1-D107-10FFBE65707E}"/>
                </a:ext>
              </a:extLst>
            </p:cNvPr>
            <p:cNvSpPr/>
            <p:nvPr/>
          </p:nvSpPr>
          <p:spPr>
            <a:xfrm>
              <a:off x="8498465" y="3008029"/>
              <a:ext cx="3069751" cy="1954570"/>
            </a:xfrm>
            <a:prstGeom prst="rect">
              <a:avLst/>
            </a:prstGeom>
            <a:solidFill>
              <a:srgbClr val="FFC000"/>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69863"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Subtract the number of adult BIC meals taken in Column 3 </a:t>
              </a:r>
              <a:r>
                <a:rPr kumimoji="0" lang="en-US" sz="2400" b="1" i="0" u="none" strike="noStrike" kern="1200" cap="none" spc="0" normalizeH="0" baseline="0" noProof="0" dirty="0">
                  <a:ln>
                    <a:noFill/>
                  </a:ln>
                  <a:solidFill>
                    <a:srgbClr val="002060"/>
                  </a:solidFill>
                  <a:effectLst/>
                  <a:uLnTx/>
                  <a:uFillTx/>
                  <a:latin typeface="Calibri"/>
                  <a:ea typeface="+mn-ea"/>
                  <a:cs typeface="+mn-cs"/>
                </a:rPr>
                <a:t>“Items Deducted”</a:t>
              </a:r>
              <a:r>
                <a:rPr kumimoji="0" lang="en-US" sz="2400" i="0" u="none" strike="noStrike" kern="1200" cap="none" spc="0" normalizeH="0" baseline="0" noProof="0" dirty="0">
                  <a:ln>
                    <a:noFill/>
                  </a:ln>
                  <a:solidFill>
                    <a:srgbClr val="002060"/>
                  </a:solidFill>
                  <a:effectLst/>
                  <a:uLnTx/>
                  <a:uFillTx/>
                  <a:latin typeface="Calibri"/>
                  <a:ea typeface="+mn-ea"/>
                  <a:cs typeface="+mn-cs"/>
                </a:rPr>
                <a:t>.</a:t>
              </a:r>
            </a:p>
          </p:txBody>
        </p:sp>
      </p:grpSp>
      <p:sp>
        <p:nvSpPr>
          <p:cNvPr id="2" name="Title 1">
            <a:extLst>
              <a:ext uri="{FF2B5EF4-FFF2-40B4-BE49-F238E27FC236}">
                <a16:creationId xmlns:a16="http://schemas.microsoft.com/office/drawing/2014/main" id="{AE30F2B7-3510-2A64-429D-138763056415}"/>
              </a:ext>
            </a:extLst>
          </p:cNvPr>
          <p:cNvSpPr txBox="1">
            <a:spLocks/>
          </p:cNvSpPr>
          <p:nvPr/>
        </p:nvSpPr>
        <p:spPr>
          <a:xfrm>
            <a:off x="-8483" y="320642"/>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4800" b="1" dirty="0">
                <a:solidFill>
                  <a:srgbClr val="002060"/>
                </a:solidFill>
                <a:latin typeface="Times New Roman" panose="02020603050405020304" pitchFamily="18" charset="0"/>
                <a:cs typeface="Times New Roman" panose="02020603050405020304" pitchFamily="18" charset="0"/>
              </a:rPr>
              <a:t>How to Complete </a:t>
            </a:r>
            <a:r>
              <a:rPr lang="en-US" sz="4800" b="1" i="1" dirty="0">
                <a:solidFill>
                  <a:srgbClr val="002060"/>
                </a:solidFill>
                <a:latin typeface="Times New Roman" panose="02020603050405020304" pitchFamily="18" charset="0"/>
                <a:cs typeface="Times New Roman" panose="02020603050405020304" pitchFamily="18" charset="0"/>
              </a:rPr>
              <a:t>A La Carte Sales Form </a:t>
            </a:r>
          </a:p>
        </p:txBody>
      </p:sp>
    </p:spTree>
    <p:custDataLst>
      <p:tags r:id="rId1"/>
    </p:custDataLst>
    <p:extLst>
      <p:ext uri="{BB962C8B-B14F-4D97-AF65-F5344CB8AC3E}">
        <p14:creationId xmlns:p14="http://schemas.microsoft.com/office/powerpoint/2010/main" val="3582828387"/>
      </p:ext>
    </p:extLst>
  </p:cSld>
  <p:clrMapOvr>
    <a:masterClrMapping/>
  </p:clrMapOvr>
  <mc:AlternateContent xmlns:mc="http://schemas.openxmlformats.org/markup-compatibility/2006" xmlns:p14="http://schemas.microsoft.com/office/powerpoint/2010/main">
    <mc:Choice Requires="p14">
      <p:transition spd="slow" p14:dur="2000" advTm="97981"/>
    </mc:Choice>
    <mc:Fallback xmlns="">
      <p:transition spd="slow" advTm="979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5"/>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500"/>
                                        <p:tgtEl>
                                          <p:spTgt spid="5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4"/>
                                        </p:tgtEl>
                                        <p:attrNameLst>
                                          <p:attrName>style.visibility</p:attrName>
                                        </p:attrNameLst>
                                      </p:cBhvr>
                                      <p:to>
                                        <p:strVal val="hidden"/>
                                      </p:to>
                                    </p:set>
                                  </p:childTnLst>
                                </p:cTn>
                              </p:par>
                            </p:childTnLst>
                          </p:cTn>
                        </p:par>
                        <p:par>
                          <p:cTn id="19" fill="hold">
                            <p:stCondLst>
                              <p:cond delay="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0"/>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FE02340-1BB4-4606-C51B-B58BBF7CED50}"/>
            </a:ext>
          </a:extLst>
        </p:cNvPr>
        <p:cNvGrpSpPr/>
        <p:nvPr/>
      </p:nvGrpSpPr>
      <p:grpSpPr>
        <a:xfrm>
          <a:off x="0" y="0"/>
          <a:ext cx="0" cy="0"/>
          <a:chOff x="0" y="0"/>
          <a:chExt cx="0" cy="0"/>
        </a:xfrm>
      </p:grpSpPr>
      <p:sp>
        <p:nvSpPr>
          <p:cNvPr id="3" name="Diamond 2">
            <a:extLst>
              <a:ext uri="{FF2B5EF4-FFF2-40B4-BE49-F238E27FC236}">
                <a16:creationId xmlns:a16="http://schemas.microsoft.com/office/drawing/2014/main" id="{010B1692-8619-4DEA-07AB-AB09A715680C}"/>
              </a:ext>
            </a:extLst>
          </p:cNvPr>
          <p:cNvSpPr/>
          <p:nvPr/>
        </p:nvSpPr>
        <p:spPr>
          <a:xfrm>
            <a:off x="1627833" y="-324060"/>
            <a:ext cx="8772211" cy="7506119"/>
          </a:xfrm>
          <a:prstGeom prst="diamond">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5782323-5B76-AB59-102F-BC77C5F71220}"/>
              </a:ext>
            </a:extLst>
          </p:cNvPr>
          <p:cNvSpPr/>
          <p:nvPr/>
        </p:nvSpPr>
        <p:spPr>
          <a:xfrm>
            <a:off x="0" y="2244755"/>
            <a:ext cx="12192000" cy="186515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2B656EA8-EC24-E9F4-5C77-6FA980621D70}"/>
              </a:ext>
            </a:extLst>
          </p:cNvPr>
          <p:cNvSpPr txBox="1">
            <a:spLocks/>
          </p:cNvSpPr>
          <p:nvPr/>
        </p:nvSpPr>
        <p:spPr>
          <a:xfrm>
            <a:off x="0" y="2388476"/>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8800" b="1" dirty="0">
                <a:solidFill>
                  <a:srgbClr val="002060"/>
                </a:solidFill>
                <a:latin typeface="Times New Roman" panose="02020603050405020304" pitchFamily="18" charset="0"/>
                <a:cs typeface="Times New Roman" panose="02020603050405020304" pitchFamily="18" charset="0"/>
              </a:rPr>
              <a:t>Breakfast In The Class</a:t>
            </a:r>
          </a:p>
        </p:txBody>
      </p:sp>
    </p:spTree>
    <p:extLst>
      <p:ext uri="{BB962C8B-B14F-4D97-AF65-F5344CB8AC3E}">
        <p14:creationId xmlns:p14="http://schemas.microsoft.com/office/powerpoint/2010/main" val="3719574530"/>
      </p:ext>
    </p:extLst>
  </p:cSld>
  <p:clrMapOvr>
    <a:masterClrMapping/>
  </p:clrMapOvr>
  <mc:AlternateContent xmlns:mc="http://schemas.openxmlformats.org/markup-compatibility/2006" xmlns:p14="http://schemas.microsoft.com/office/powerpoint/2010/main">
    <mc:Choice Requires="p14">
      <p:transition spd="slow" p14:dur="2000" advTm="17028"/>
    </mc:Choice>
    <mc:Fallback xmlns="">
      <p:transition spd="slow" advTm="17028"/>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3D08FC-478B-54AE-067B-783909A0CE66}"/>
              </a:ext>
            </a:extLst>
          </p:cNvPr>
          <p:cNvSpPr/>
          <p:nvPr/>
        </p:nvSpPr>
        <p:spPr>
          <a:xfrm>
            <a:off x="0" y="158066"/>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0665CB4-7B1B-F326-59AA-207F4B7A49C2}"/>
              </a:ext>
            </a:extLst>
          </p:cNvPr>
          <p:cNvSpPr>
            <a:spLocks/>
          </p:cNvSpPr>
          <p:nvPr/>
        </p:nvSpPr>
        <p:spPr>
          <a:xfrm>
            <a:off x="297240" y="1551513"/>
            <a:ext cx="9606818" cy="5015542"/>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F5DB5F6-2BEE-31A7-DF6D-79F7B3E204AC}"/>
              </a:ext>
            </a:extLst>
          </p:cNvPr>
          <p:cNvSpPr txBox="1">
            <a:spLocks/>
          </p:cNvSpPr>
          <p:nvPr/>
        </p:nvSpPr>
        <p:spPr>
          <a:xfrm>
            <a:off x="0" y="148221"/>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a:solidFill>
                  <a:srgbClr val="002060"/>
                </a:solidFill>
                <a:uLnTx/>
                <a:uFillTx/>
                <a:latin typeface="Times New Roman" panose="02020603050405020304" pitchFamily="18" charset="0"/>
                <a:cs typeface="Times New Roman" panose="02020603050405020304" pitchFamily="18" charset="0"/>
              </a:rPr>
              <a:t>Teacher BIC Guide </a:t>
            </a:r>
          </a:p>
        </p:txBody>
      </p:sp>
      <p:sp>
        <p:nvSpPr>
          <p:cNvPr id="3" name="TextBox 2">
            <a:extLst>
              <a:ext uri="{FF2B5EF4-FFF2-40B4-BE49-F238E27FC236}">
                <a16:creationId xmlns:a16="http://schemas.microsoft.com/office/drawing/2014/main" id="{17F15415-5B1A-63CD-342E-F26D166E5ACF}"/>
              </a:ext>
            </a:extLst>
          </p:cNvPr>
          <p:cNvSpPr txBox="1"/>
          <p:nvPr/>
        </p:nvSpPr>
        <p:spPr>
          <a:xfrm>
            <a:off x="297240" y="1914337"/>
            <a:ext cx="7748132" cy="526297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The Teacher BIC Guide aids teachers or designees with the BIC process: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Calibri"/>
              <a:ea typeface="+mn-ea"/>
              <a:cs typeface="+mn-cs"/>
            </a:endParaRPr>
          </a:p>
          <a:p>
            <a:pPr marL="1147762" marR="0" lvl="1" indent="-4572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Place checkmarks for students that take a reimbursable meal.</a:t>
            </a:r>
          </a:p>
          <a:p>
            <a:pPr marL="1147762" marR="0" lvl="1" indent="-4572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Do not place a checkmark if the student did not take a meal or all required items.</a:t>
            </a:r>
          </a:p>
          <a:p>
            <a:pPr marL="1147762" marR="0" lvl="1" indent="-4572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Share table items are returned to the cafeteria inside the plastic bags.</a:t>
            </a:r>
          </a:p>
          <a:p>
            <a:pPr marL="1147762" marR="0" lvl="1" indent="-4572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Follow the “Save it For Later” guidelines.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308"/>
                </a:solidFill>
                <a:effectLst/>
                <a:uLnTx/>
                <a:uFillTx/>
                <a:latin typeface="Calibri"/>
                <a:ea typeface="+mn-ea"/>
                <a:cs typeface="+mn-cs"/>
              </a:rPr>
              <a:t>	</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srgbClr val="000308"/>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5D93E268-CE9F-01AD-61E6-8599968FDA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45373" y="1664041"/>
            <a:ext cx="3717370" cy="4790487"/>
          </a:xfrm>
          <a:prstGeom prst="rect">
            <a:avLst/>
          </a:prstGeom>
          <a:ln>
            <a:solidFill>
              <a:srgbClr val="000000"/>
            </a:solidFill>
          </a:ln>
        </p:spPr>
      </p:pic>
    </p:spTree>
    <p:extLst>
      <p:ext uri="{BB962C8B-B14F-4D97-AF65-F5344CB8AC3E}">
        <p14:creationId xmlns:p14="http://schemas.microsoft.com/office/powerpoint/2010/main" val="3296561849"/>
      </p:ext>
    </p:extLst>
  </p:cSld>
  <p:clrMapOvr>
    <a:masterClrMapping/>
  </p:clrMapOvr>
  <mc:AlternateContent xmlns:mc="http://schemas.openxmlformats.org/markup-compatibility/2006" xmlns:p14="http://schemas.microsoft.com/office/powerpoint/2010/main">
    <mc:Choice Requires="p14">
      <p:transition spd="slow" p14:dur="2000" advTm="40244"/>
    </mc:Choice>
    <mc:Fallback xmlns="">
      <p:transition spd="slow" advTm="40244"/>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47566E-454A-550B-4691-7DE7873C122E}"/>
              </a:ext>
            </a:extLst>
          </p:cNvPr>
          <p:cNvSpPr>
            <a:spLocks/>
          </p:cNvSpPr>
          <p:nvPr/>
        </p:nvSpPr>
        <p:spPr>
          <a:xfrm>
            <a:off x="138298" y="1431817"/>
            <a:ext cx="9606818" cy="5301492"/>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2A6C76A-787D-A8D0-228E-6B227C51286D}"/>
              </a:ext>
            </a:extLst>
          </p:cNvPr>
          <p:cNvSpPr>
            <a:spLocks noGrp="1"/>
          </p:cNvSpPr>
          <p:nvPr>
            <p:ph idx="1"/>
          </p:nvPr>
        </p:nvSpPr>
        <p:spPr>
          <a:xfrm>
            <a:off x="315686" y="1613824"/>
            <a:ext cx="6130224" cy="1815176"/>
          </a:xfrm>
        </p:spPr>
        <p:txBody>
          <a:bodyPr>
            <a:normAutofit lnSpcReduction="10000"/>
          </a:bodyPr>
          <a:lstStyle/>
          <a:p>
            <a:r>
              <a:rPr lang="en-US" dirty="0">
                <a:solidFill>
                  <a:schemeClr val="bg1"/>
                </a:solidFill>
              </a:rPr>
              <a:t>The teacher or designee should supervise the breakfast service to ensure a reimbursable meal is taken by each participating student.	</a:t>
            </a:r>
          </a:p>
          <a:p>
            <a:endParaRPr lang="en-US" dirty="0">
              <a:solidFill>
                <a:schemeClr val="bg1"/>
              </a:solidFill>
            </a:endParaRPr>
          </a:p>
          <a:p>
            <a:pPr marL="1027113" lvl="1" indent="-569913">
              <a:spcBef>
                <a:spcPts val="1200"/>
              </a:spcBef>
            </a:pPr>
            <a:endParaRPr lang="en-US" dirty="0"/>
          </a:p>
        </p:txBody>
      </p:sp>
      <p:pic>
        <p:nvPicPr>
          <p:cNvPr id="8" name="Content Placeholder 7">
            <a:extLst>
              <a:ext uri="{FF2B5EF4-FFF2-40B4-BE49-F238E27FC236}">
                <a16:creationId xmlns:a16="http://schemas.microsoft.com/office/drawing/2014/main" id="{98AA03B4-1683-09C0-5D8A-DDDCF814375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61595" y="-96982"/>
            <a:ext cx="5500255" cy="7002998"/>
          </a:xfrm>
          <a:prstGeom prst="rect">
            <a:avLst/>
          </a:prstGeom>
          <a:effectLst>
            <a:softEdge rad="31750"/>
          </a:effectLst>
        </p:spPr>
      </p:pic>
      <p:sp>
        <p:nvSpPr>
          <p:cNvPr id="5" name="Rectangle 4">
            <a:extLst>
              <a:ext uri="{FF2B5EF4-FFF2-40B4-BE49-F238E27FC236}">
                <a16:creationId xmlns:a16="http://schemas.microsoft.com/office/drawing/2014/main" id="{ECBE4D38-13A2-3706-B24D-B86A88BE74BD}"/>
              </a:ext>
            </a:extLst>
          </p:cNvPr>
          <p:cNvSpPr/>
          <p:nvPr/>
        </p:nvSpPr>
        <p:spPr>
          <a:xfrm>
            <a:off x="1" y="194993"/>
            <a:ext cx="8783782"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F5DB5F6-2BEE-31A7-DF6D-79F7B3E204AC}"/>
              </a:ext>
            </a:extLst>
          </p:cNvPr>
          <p:cNvSpPr txBox="1">
            <a:spLocks/>
          </p:cNvSpPr>
          <p:nvPr/>
        </p:nvSpPr>
        <p:spPr>
          <a:xfrm>
            <a:off x="-1828799" y="272989"/>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solidFill>
                  <a:srgbClr val="002060"/>
                </a:solidFill>
                <a:uLnTx/>
                <a:uFillTx/>
                <a:latin typeface="Times New Roman" panose="02020603050405020304" pitchFamily="18" charset="0"/>
                <a:cs typeface="Times New Roman" panose="02020603050405020304" pitchFamily="18" charset="0"/>
              </a:rPr>
              <a:t>BIC Point Of Service </a:t>
            </a:r>
          </a:p>
        </p:txBody>
      </p:sp>
      <p:sp>
        <p:nvSpPr>
          <p:cNvPr id="13" name="TextBox 12">
            <a:extLst>
              <a:ext uri="{FF2B5EF4-FFF2-40B4-BE49-F238E27FC236}">
                <a16:creationId xmlns:a16="http://schemas.microsoft.com/office/drawing/2014/main" id="{90641ECF-6343-BDF7-F7D4-8CB9539C26F5}"/>
              </a:ext>
            </a:extLst>
          </p:cNvPr>
          <p:cNvSpPr txBox="1"/>
          <p:nvPr/>
        </p:nvSpPr>
        <p:spPr>
          <a:xfrm>
            <a:off x="315686" y="2970155"/>
            <a:ext cx="6303921" cy="353943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i="0" u="sng" strike="noStrike" kern="1200" cap="none" spc="0" normalizeH="0" baseline="0" noProof="0" dirty="0">
              <a:ln>
                <a:noFill/>
              </a:ln>
              <a:solidFill>
                <a:schemeClr val="bg1"/>
              </a:solidFill>
              <a:effectLst/>
              <a:uLnTx/>
              <a:uFillTx/>
              <a:latin typeface="Calibri"/>
              <a:ea typeface="+mn-ea"/>
              <a:cs typeface="+mn-cs"/>
            </a:endParaRPr>
          </a:p>
          <a:p>
            <a:pPr marL="793750" marR="0" lvl="0" indent="-4572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lang="en-US" sz="2800" dirty="0">
                <a:solidFill>
                  <a:schemeClr val="bg1"/>
                </a:solidFill>
                <a:latin typeface="Calibri"/>
              </a:rPr>
              <a:t>Each student is permitted one BIC meal per day.</a:t>
            </a:r>
            <a:r>
              <a:rPr kumimoji="0" lang="en-US" sz="2800" i="0" u="none" strike="noStrike" kern="1200" cap="none" spc="0" normalizeH="0" baseline="0" noProof="0" dirty="0">
                <a:ln>
                  <a:noFill/>
                </a:ln>
                <a:solidFill>
                  <a:schemeClr val="bg1"/>
                </a:solidFill>
                <a:effectLst/>
                <a:uLnTx/>
                <a:uFillTx/>
                <a:latin typeface="Calibri"/>
                <a:ea typeface="+mn-ea"/>
                <a:cs typeface="+mn-cs"/>
              </a:rPr>
              <a:t> </a:t>
            </a:r>
          </a:p>
          <a:p>
            <a:pPr marL="793750" marR="0" lvl="0" indent="-4572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lang="en-US" sz="2800" dirty="0">
                <a:solidFill>
                  <a:schemeClr val="bg1"/>
                </a:solidFill>
                <a:latin typeface="Calibri"/>
              </a:rPr>
              <a:t>Students may not take more than one of each food item offered. (</a:t>
            </a:r>
            <a:r>
              <a:rPr lang="en-US" sz="2800" dirty="0" err="1">
                <a:solidFill>
                  <a:schemeClr val="bg1"/>
                </a:solidFill>
                <a:latin typeface="Calibri"/>
              </a:rPr>
              <a:t>eg.</a:t>
            </a:r>
            <a:r>
              <a:rPr lang="en-US" sz="2800" dirty="0">
                <a:solidFill>
                  <a:schemeClr val="bg1"/>
                </a:solidFill>
                <a:latin typeface="Calibri"/>
              </a:rPr>
              <a:t> 2 juices, 3 burritos)</a:t>
            </a:r>
            <a:endParaRPr kumimoji="0" lang="en-US" sz="2800" i="0" u="none" strike="noStrike" kern="1200" cap="none" spc="0" normalizeH="0" baseline="0" noProof="0" dirty="0">
              <a:ln>
                <a:noFill/>
              </a:ln>
              <a:solidFill>
                <a:schemeClr val="bg1"/>
              </a:solidFill>
              <a:effectLst/>
              <a:uLnTx/>
              <a:uFillTx/>
              <a:latin typeface="Calibri"/>
              <a:ea typeface="+mn-ea"/>
              <a:cs typeface="+mn-cs"/>
            </a:endParaRPr>
          </a:p>
          <a:p>
            <a:pPr marL="793750" marR="0" lvl="0" indent="-4572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lang="en-US" sz="2800" dirty="0">
                <a:solidFill>
                  <a:schemeClr val="bg1"/>
                </a:solidFill>
                <a:latin typeface="Calibri"/>
              </a:rPr>
              <a:t>Encourage students to take a reimbursable meal.</a:t>
            </a:r>
            <a:endParaRPr kumimoji="0" lang="en-US" sz="2800" i="0" u="none" strike="noStrike" kern="1200" cap="none" spc="0" normalizeH="0" baseline="0" noProof="0" dirty="0">
              <a:ln>
                <a:noFill/>
              </a:ln>
              <a:solidFill>
                <a:schemeClr val="bg1"/>
              </a:solidFill>
              <a:effectLst/>
              <a:uLnTx/>
              <a:uFillTx/>
              <a:latin typeface="Calibri"/>
              <a:ea typeface="+mn-ea"/>
              <a:cs typeface="+mn-cs"/>
            </a:endParaRPr>
          </a:p>
        </p:txBody>
      </p:sp>
    </p:spTree>
    <p:extLst>
      <p:ext uri="{BB962C8B-B14F-4D97-AF65-F5344CB8AC3E}">
        <p14:creationId xmlns:p14="http://schemas.microsoft.com/office/powerpoint/2010/main" val="2425121099"/>
      </p:ext>
    </p:extLst>
  </p:cSld>
  <p:clrMapOvr>
    <a:masterClrMapping/>
  </p:clrMapOvr>
  <mc:AlternateContent xmlns:mc="http://schemas.openxmlformats.org/markup-compatibility/2006" xmlns:p14="http://schemas.microsoft.com/office/powerpoint/2010/main">
    <mc:Choice Requires="p14">
      <p:transition spd="slow" p14:dur="2000" advTm="59428"/>
    </mc:Choice>
    <mc:Fallback xmlns="">
      <p:transition spd="slow" advTm="59428"/>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C180FF-426F-5B71-324E-3DAB11C26183}"/>
              </a:ext>
            </a:extLst>
          </p:cNvPr>
          <p:cNvSpPr/>
          <p:nvPr/>
        </p:nvSpPr>
        <p:spPr>
          <a:xfrm>
            <a:off x="0" y="194993"/>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2">
            <a:extLst>
              <a:ext uri="{FF2B5EF4-FFF2-40B4-BE49-F238E27FC236}">
                <a16:creationId xmlns:a16="http://schemas.microsoft.com/office/drawing/2014/main" id="{61A564BD-249D-8B60-FA5C-95B47D39627F}"/>
              </a:ext>
            </a:extLst>
          </p:cNvPr>
          <p:cNvSpPr/>
          <p:nvPr/>
        </p:nvSpPr>
        <p:spPr>
          <a:xfrm>
            <a:off x="8492593" y="2328635"/>
            <a:ext cx="3355225" cy="2995848"/>
          </a:xfrm>
          <a:prstGeom prst="roundRect">
            <a:avLst/>
          </a:prstGeom>
          <a:solidFill>
            <a:schemeClr val="accent1">
              <a:lumMod val="50000"/>
            </a:schemeClr>
          </a:solid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ounded Rectangle 2">
            <a:extLst>
              <a:ext uri="{FF2B5EF4-FFF2-40B4-BE49-F238E27FC236}">
                <a16:creationId xmlns:a16="http://schemas.microsoft.com/office/drawing/2014/main" id="{214A9953-7A7A-3BE2-FEBA-E0EDFF1452C1}"/>
              </a:ext>
            </a:extLst>
          </p:cNvPr>
          <p:cNvSpPr/>
          <p:nvPr/>
        </p:nvSpPr>
        <p:spPr>
          <a:xfrm>
            <a:off x="4314099" y="2328635"/>
            <a:ext cx="3355225" cy="2995848"/>
          </a:xfrm>
          <a:prstGeom prst="roundRect">
            <a:avLst/>
          </a:prstGeom>
          <a:solidFill>
            <a:schemeClr val="accent1">
              <a:lumMod val="50000"/>
            </a:schemeClr>
          </a:solid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itle 1">
            <a:extLst>
              <a:ext uri="{FF2B5EF4-FFF2-40B4-BE49-F238E27FC236}">
                <a16:creationId xmlns:a16="http://schemas.microsoft.com/office/drawing/2014/main" id="{067B4E35-82AF-1F44-2A14-156782D15BBE}"/>
              </a:ext>
            </a:extLst>
          </p:cNvPr>
          <p:cNvSpPr txBox="1">
            <a:spLocks/>
          </p:cNvSpPr>
          <p:nvPr/>
        </p:nvSpPr>
        <p:spPr>
          <a:xfrm>
            <a:off x="-386014" y="194993"/>
            <a:ext cx="12964028"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solidFill>
                  <a:srgbClr val="002060"/>
                </a:solidFill>
                <a:uLnTx/>
                <a:uFillTx/>
                <a:latin typeface="Times New Roman" panose="02020603050405020304" pitchFamily="18" charset="0"/>
                <a:cs typeface="Times New Roman" panose="02020603050405020304" pitchFamily="18" charset="0"/>
              </a:rPr>
              <a:t>Classroom Meal Service Process</a:t>
            </a:r>
          </a:p>
        </p:txBody>
      </p:sp>
      <p:sp>
        <p:nvSpPr>
          <p:cNvPr id="24" name="Rounded Rectangle 2">
            <a:extLst>
              <a:ext uri="{FF2B5EF4-FFF2-40B4-BE49-F238E27FC236}">
                <a16:creationId xmlns:a16="http://schemas.microsoft.com/office/drawing/2014/main" id="{1B74BD5A-B825-0B3C-55C0-518C3AF8605A}"/>
              </a:ext>
            </a:extLst>
          </p:cNvPr>
          <p:cNvSpPr/>
          <p:nvPr/>
        </p:nvSpPr>
        <p:spPr>
          <a:xfrm>
            <a:off x="135605" y="2328635"/>
            <a:ext cx="3355225" cy="2995848"/>
          </a:xfrm>
          <a:prstGeom prst="roundRect">
            <a:avLst/>
          </a:prstGeom>
          <a:solidFill>
            <a:schemeClr val="accent1">
              <a:lumMod val="50000"/>
            </a:schemeClr>
          </a:solid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9" name="Picture 38">
            <a:extLst>
              <a:ext uri="{FF2B5EF4-FFF2-40B4-BE49-F238E27FC236}">
                <a16:creationId xmlns:a16="http://schemas.microsoft.com/office/drawing/2014/main" id="{A4146F0C-5F09-45C4-C86F-DEB836D2591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00281" y="2611601"/>
            <a:ext cx="2430991" cy="2085649"/>
          </a:xfrm>
          <a:prstGeom prst="rect">
            <a:avLst/>
          </a:prstGeom>
          <a:solidFill>
            <a:schemeClr val="accent1">
              <a:lumMod val="50000"/>
            </a:schemeClr>
          </a:solidFill>
          <a:ln>
            <a:solidFill>
              <a:schemeClr val="bg1"/>
            </a:solidFill>
          </a:ln>
        </p:spPr>
      </p:pic>
      <p:sp>
        <p:nvSpPr>
          <p:cNvPr id="40" name="TextBox 39">
            <a:extLst>
              <a:ext uri="{FF2B5EF4-FFF2-40B4-BE49-F238E27FC236}">
                <a16:creationId xmlns:a16="http://schemas.microsoft.com/office/drawing/2014/main" id="{DA88ADE0-1AD5-1361-30B4-17C4E189ACB0}"/>
              </a:ext>
            </a:extLst>
          </p:cNvPr>
          <p:cNvSpPr txBox="1"/>
          <p:nvPr/>
        </p:nvSpPr>
        <p:spPr>
          <a:xfrm>
            <a:off x="4074523" y="4694619"/>
            <a:ext cx="3832378" cy="584775"/>
          </a:xfrm>
          <a:prstGeom prst="rect">
            <a:avLst/>
          </a:prstGeom>
          <a:noFill/>
          <a:ln>
            <a:noFill/>
          </a:ln>
        </p:spPr>
        <p:txBody>
          <a:bodyPr wrap="square" rtlCol="0">
            <a:spAutoFit/>
          </a:bodyPr>
          <a:lstStyle/>
          <a:p>
            <a:pPr marL="174625" marR="0" lvl="0" indent="-174625"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a:ea typeface="+mn-ea"/>
                <a:cs typeface="+mn-cs"/>
              </a:rPr>
              <a:t>Choose Breakfast </a:t>
            </a:r>
            <a:r>
              <a:rPr kumimoji="0" lang="en-US" sz="3200" b="0" i="0" u="none" strike="noStrike" kern="1200" cap="none" spc="0" normalizeH="0" baseline="0" noProof="0" dirty="0">
                <a:ln>
                  <a:noFill/>
                </a:ln>
                <a:solidFill>
                  <a:schemeClr val="bg1"/>
                </a:solidFill>
                <a:effectLst/>
                <a:uLnTx/>
                <a:uFillTx/>
                <a:latin typeface="Calibri"/>
                <a:ea typeface="+mn-ea"/>
                <a:cs typeface="+mn-cs"/>
              </a:rPr>
              <a:t> </a:t>
            </a:r>
          </a:p>
        </p:txBody>
      </p:sp>
      <p:grpSp>
        <p:nvGrpSpPr>
          <p:cNvPr id="45" name="Group 44">
            <a:extLst>
              <a:ext uri="{FF2B5EF4-FFF2-40B4-BE49-F238E27FC236}">
                <a16:creationId xmlns:a16="http://schemas.microsoft.com/office/drawing/2014/main" id="{80D8231C-0A5B-67F0-F367-01B91F5CBEB7}"/>
              </a:ext>
            </a:extLst>
          </p:cNvPr>
          <p:cNvGrpSpPr/>
          <p:nvPr/>
        </p:nvGrpSpPr>
        <p:grpSpPr>
          <a:xfrm>
            <a:off x="532245" y="2611601"/>
            <a:ext cx="2532358" cy="2085649"/>
            <a:chOff x="267609" y="1170850"/>
            <a:chExt cx="3047370" cy="2085649"/>
          </a:xfrm>
        </p:grpSpPr>
        <p:sp>
          <p:nvSpPr>
            <p:cNvPr id="46" name="Rectangle 45">
              <a:extLst>
                <a:ext uri="{FF2B5EF4-FFF2-40B4-BE49-F238E27FC236}">
                  <a16:creationId xmlns:a16="http://schemas.microsoft.com/office/drawing/2014/main" id="{39131B5A-E71C-DC18-0D7C-4A07EDA84AE9}"/>
                </a:ext>
              </a:extLst>
            </p:cNvPr>
            <p:cNvSpPr/>
            <p:nvPr/>
          </p:nvSpPr>
          <p:spPr>
            <a:xfrm>
              <a:off x="267610" y="1203070"/>
              <a:ext cx="2160066" cy="1780725"/>
            </a:xfrm>
            <a:prstGeom prst="rect">
              <a:avLst/>
            </a:prstGeom>
            <a:solidFill>
              <a:schemeClr val="accent5">
                <a:lumMod val="20000"/>
                <a:lumOff val="8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7" name="Picture 46">
              <a:extLst>
                <a:ext uri="{FF2B5EF4-FFF2-40B4-BE49-F238E27FC236}">
                  <a16:creationId xmlns:a16="http://schemas.microsoft.com/office/drawing/2014/main" id="{691A8B27-E417-1862-8DEC-02717EE1448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7609" y="1170850"/>
              <a:ext cx="3047370" cy="2085649"/>
            </a:xfrm>
            <a:prstGeom prst="rect">
              <a:avLst/>
            </a:prstGeom>
            <a:ln>
              <a:solidFill>
                <a:schemeClr val="bg1"/>
              </a:solidFill>
            </a:ln>
          </p:spPr>
        </p:pic>
      </p:grpSp>
      <p:sp>
        <p:nvSpPr>
          <p:cNvPr id="43" name="TextBox 42">
            <a:extLst>
              <a:ext uri="{FF2B5EF4-FFF2-40B4-BE49-F238E27FC236}">
                <a16:creationId xmlns:a16="http://schemas.microsoft.com/office/drawing/2014/main" id="{6257B482-FF4C-F294-059E-BB58BF6EED82}"/>
              </a:ext>
            </a:extLst>
          </p:cNvPr>
          <p:cNvSpPr txBox="1"/>
          <p:nvPr/>
        </p:nvSpPr>
        <p:spPr>
          <a:xfrm>
            <a:off x="766165" y="4729470"/>
            <a:ext cx="2160064" cy="58477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a:ea typeface="+mn-ea"/>
                <a:cs typeface="+mn-cs"/>
              </a:rPr>
              <a:t>Set-Up</a:t>
            </a:r>
          </a:p>
        </p:txBody>
      </p:sp>
      <p:pic>
        <p:nvPicPr>
          <p:cNvPr id="30" name="Content Placeholder 7">
            <a:extLst>
              <a:ext uri="{FF2B5EF4-FFF2-40B4-BE49-F238E27FC236}">
                <a16:creationId xmlns:a16="http://schemas.microsoft.com/office/drawing/2014/main" id="{A148809A-6C2E-2985-1E5D-09541362C6EE}"/>
              </a:ext>
            </a:extLst>
          </p:cNvPr>
          <p:cNvPicPr>
            <a:picLocks noGrp="1" noChangeAspect="1"/>
          </p:cNvPicPr>
          <p:nvPr>
            <p:ph idx="1"/>
          </p:nvPr>
        </p:nvPicPr>
        <p:blipFill rotWithShape="1">
          <a:blip r:embed="rId6" cstate="email">
            <a:extLst>
              <a:ext uri="{28A0092B-C50C-407E-A947-70E740481C1C}">
                <a14:useLocalDpi xmlns:a14="http://schemas.microsoft.com/office/drawing/2010/main"/>
              </a:ext>
            </a:extLst>
          </a:blip>
          <a:srcRect/>
          <a:stretch/>
        </p:blipFill>
        <p:spPr>
          <a:xfrm>
            <a:off x="8970203" y="2611601"/>
            <a:ext cx="2420897" cy="2074699"/>
          </a:xfrm>
          <a:ln>
            <a:solidFill>
              <a:schemeClr val="bg1"/>
            </a:solidFill>
          </a:ln>
        </p:spPr>
      </p:pic>
      <p:sp>
        <p:nvSpPr>
          <p:cNvPr id="31" name="TextBox 30">
            <a:extLst>
              <a:ext uri="{FF2B5EF4-FFF2-40B4-BE49-F238E27FC236}">
                <a16:creationId xmlns:a16="http://schemas.microsoft.com/office/drawing/2014/main" id="{0609F76A-F816-E110-D617-86533F7A58D0}"/>
              </a:ext>
            </a:extLst>
          </p:cNvPr>
          <p:cNvSpPr txBox="1"/>
          <p:nvPr/>
        </p:nvSpPr>
        <p:spPr>
          <a:xfrm>
            <a:off x="8507774" y="4729470"/>
            <a:ext cx="3355224" cy="584775"/>
          </a:xfrm>
          <a:prstGeom prst="rect">
            <a:avLst/>
          </a:prstGeom>
          <a:noFill/>
        </p:spPr>
        <p:txBody>
          <a:bodyPr wrap="square" rtlCol="0">
            <a:spAutoFit/>
          </a:bodyPr>
          <a:lstStyle/>
          <a:p>
            <a:pPr marL="231775" marR="0" lvl="0" indent="-231775" algn="ctr" defTabSz="4572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chemeClr val="bg1"/>
                </a:solidFill>
                <a:effectLst/>
                <a:uLnTx/>
                <a:uFillTx/>
                <a:latin typeface="Calibri"/>
                <a:ea typeface="+mn-ea"/>
                <a:cs typeface="+mn-cs"/>
              </a:rPr>
              <a:t>Meal Count Form</a:t>
            </a:r>
          </a:p>
        </p:txBody>
      </p:sp>
      <p:sp>
        <p:nvSpPr>
          <p:cNvPr id="16" name="Oval 15">
            <a:extLst>
              <a:ext uri="{FF2B5EF4-FFF2-40B4-BE49-F238E27FC236}">
                <a16:creationId xmlns:a16="http://schemas.microsoft.com/office/drawing/2014/main" id="{1AB60647-D194-9BB2-2FD7-2E963C6498B1}"/>
              </a:ext>
            </a:extLst>
          </p:cNvPr>
          <p:cNvSpPr/>
          <p:nvPr/>
        </p:nvSpPr>
        <p:spPr>
          <a:xfrm>
            <a:off x="1341224" y="5693616"/>
            <a:ext cx="914400" cy="914400"/>
          </a:xfrm>
          <a:prstGeom prst="ellipse">
            <a:avLst/>
          </a:prstGeom>
          <a:solidFill>
            <a:srgbClr val="FFC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t>1</a:t>
            </a:r>
          </a:p>
        </p:txBody>
      </p:sp>
      <p:sp>
        <p:nvSpPr>
          <p:cNvPr id="18" name="Oval 17">
            <a:extLst>
              <a:ext uri="{FF2B5EF4-FFF2-40B4-BE49-F238E27FC236}">
                <a16:creationId xmlns:a16="http://schemas.microsoft.com/office/drawing/2014/main" id="{60D2C91C-1737-BBDA-D73F-4F17B1963557}"/>
              </a:ext>
            </a:extLst>
          </p:cNvPr>
          <p:cNvSpPr/>
          <p:nvPr/>
        </p:nvSpPr>
        <p:spPr>
          <a:xfrm>
            <a:off x="5533512" y="5693616"/>
            <a:ext cx="914400" cy="914400"/>
          </a:xfrm>
          <a:prstGeom prst="ellipse">
            <a:avLst/>
          </a:prstGeom>
          <a:solidFill>
            <a:srgbClr val="FFC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t>2</a:t>
            </a:r>
          </a:p>
        </p:txBody>
      </p:sp>
      <p:sp>
        <p:nvSpPr>
          <p:cNvPr id="19" name="Oval 18">
            <a:extLst>
              <a:ext uri="{FF2B5EF4-FFF2-40B4-BE49-F238E27FC236}">
                <a16:creationId xmlns:a16="http://schemas.microsoft.com/office/drawing/2014/main" id="{66E4A7D6-48D4-9DA2-AE5C-42F55EAE53AC}"/>
              </a:ext>
            </a:extLst>
          </p:cNvPr>
          <p:cNvSpPr/>
          <p:nvPr/>
        </p:nvSpPr>
        <p:spPr>
          <a:xfrm>
            <a:off x="9893411" y="5693616"/>
            <a:ext cx="914400" cy="914400"/>
          </a:xfrm>
          <a:prstGeom prst="ellipse">
            <a:avLst/>
          </a:prstGeom>
          <a:solidFill>
            <a:srgbClr val="FFC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t>3</a:t>
            </a:r>
          </a:p>
        </p:txBody>
      </p:sp>
    </p:spTree>
    <p:custDataLst>
      <p:tags r:id="rId1"/>
    </p:custDataLst>
    <p:extLst>
      <p:ext uri="{BB962C8B-B14F-4D97-AF65-F5344CB8AC3E}">
        <p14:creationId xmlns:p14="http://schemas.microsoft.com/office/powerpoint/2010/main" val="3047638007"/>
      </p:ext>
    </p:extLst>
  </p:cSld>
  <p:clrMapOvr>
    <a:masterClrMapping/>
  </p:clrMapOvr>
  <mc:AlternateContent xmlns:mc="http://schemas.openxmlformats.org/markup-compatibility/2006" xmlns:p14="http://schemas.microsoft.com/office/powerpoint/2010/main">
    <mc:Choice Requires="p14">
      <p:transition spd="slow" p14:dur="2000" advTm="55910"/>
    </mc:Choice>
    <mc:Fallback xmlns="">
      <p:transition spd="slow" advTm="559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7C82E4-18BA-B28D-3B06-3DA967DD9140}"/>
              </a:ext>
            </a:extLst>
          </p:cNvPr>
          <p:cNvSpPr/>
          <p:nvPr/>
        </p:nvSpPr>
        <p:spPr>
          <a:xfrm>
            <a:off x="0" y="194993"/>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2">
            <a:extLst>
              <a:ext uri="{FF2B5EF4-FFF2-40B4-BE49-F238E27FC236}">
                <a16:creationId xmlns:a16="http://schemas.microsoft.com/office/drawing/2014/main" id="{61A564BD-249D-8B60-FA5C-95B47D39627F}"/>
              </a:ext>
            </a:extLst>
          </p:cNvPr>
          <p:cNvSpPr/>
          <p:nvPr/>
        </p:nvSpPr>
        <p:spPr>
          <a:xfrm>
            <a:off x="8369761" y="1434570"/>
            <a:ext cx="3699407" cy="4149861"/>
          </a:xfrm>
          <a:prstGeom prst="roundRect">
            <a:avLst/>
          </a:prstGeom>
          <a:solidFill>
            <a:schemeClr val="accent1">
              <a:lumMod val="50000"/>
            </a:schemeClr>
          </a:solid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ounded Rectangle 2">
            <a:extLst>
              <a:ext uri="{FF2B5EF4-FFF2-40B4-BE49-F238E27FC236}">
                <a16:creationId xmlns:a16="http://schemas.microsoft.com/office/drawing/2014/main" id="{214A9953-7A7A-3BE2-FEBA-E0EDFF1452C1}"/>
              </a:ext>
            </a:extLst>
          </p:cNvPr>
          <p:cNvSpPr/>
          <p:nvPr/>
        </p:nvSpPr>
        <p:spPr>
          <a:xfrm>
            <a:off x="4314099" y="2328635"/>
            <a:ext cx="3355225" cy="2995848"/>
          </a:xfrm>
          <a:prstGeom prst="roundRect">
            <a:avLst/>
          </a:prstGeom>
          <a:solidFill>
            <a:schemeClr val="accent1">
              <a:lumMod val="50000"/>
            </a:schemeClr>
          </a:solid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itle 1">
            <a:extLst>
              <a:ext uri="{FF2B5EF4-FFF2-40B4-BE49-F238E27FC236}">
                <a16:creationId xmlns:a16="http://schemas.microsoft.com/office/drawing/2014/main" id="{067B4E35-82AF-1F44-2A14-156782D15BBE}"/>
              </a:ext>
            </a:extLst>
          </p:cNvPr>
          <p:cNvSpPr txBox="1">
            <a:spLocks/>
          </p:cNvSpPr>
          <p:nvPr/>
        </p:nvSpPr>
        <p:spPr>
          <a:xfrm>
            <a:off x="135605" y="222829"/>
            <a:ext cx="12192000"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solidFill>
                  <a:srgbClr val="002060"/>
                </a:solidFill>
                <a:uLnTx/>
                <a:uFillTx/>
                <a:latin typeface="Times New Roman" panose="02020603050405020304" pitchFamily="18" charset="0"/>
                <a:cs typeface="Times New Roman" panose="02020603050405020304" pitchFamily="18" charset="0"/>
              </a:rPr>
              <a:t>Classroom Meal Service Process</a:t>
            </a:r>
          </a:p>
        </p:txBody>
      </p:sp>
      <p:sp>
        <p:nvSpPr>
          <p:cNvPr id="24" name="Rounded Rectangle 2">
            <a:extLst>
              <a:ext uri="{FF2B5EF4-FFF2-40B4-BE49-F238E27FC236}">
                <a16:creationId xmlns:a16="http://schemas.microsoft.com/office/drawing/2014/main" id="{1B74BD5A-B825-0B3C-55C0-518C3AF8605A}"/>
              </a:ext>
            </a:extLst>
          </p:cNvPr>
          <p:cNvSpPr/>
          <p:nvPr/>
        </p:nvSpPr>
        <p:spPr>
          <a:xfrm>
            <a:off x="135605" y="2328635"/>
            <a:ext cx="3355225" cy="2995848"/>
          </a:xfrm>
          <a:prstGeom prst="roundRect">
            <a:avLst/>
          </a:prstGeom>
          <a:solidFill>
            <a:schemeClr val="accent1">
              <a:lumMod val="50000"/>
            </a:schemeClr>
          </a:solid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DA88ADE0-1AD5-1361-30B4-17C4E189ACB0}"/>
              </a:ext>
            </a:extLst>
          </p:cNvPr>
          <p:cNvSpPr txBox="1"/>
          <p:nvPr/>
        </p:nvSpPr>
        <p:spPr>
          <a:xfrm>
            <a:off x="4074523" y="4694619"/>
            <a:ext cx="3832378" cy="584775"/>
          </a:xfrm>
          <a:prstGeom prst="rect">
            <a:avLst/>
          </a:prstGeom>
          <a:noFill/>
          <a:ln>
            <a:noFill/>
          </a:ln>
        </p:spPr>
        <p:txBody>
          <a:bodyPr wrap="square" rtlCol="0">
            <a:spAutoFit/>
          </a:bodyPr>
          <a:lstStyle/>
          <a:p>
            <a:pPr marL="174625" marR="0" lvl="0" indent="-174625"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Discard Trash</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6257B482-FF4C-F294-059E-BB58BF6EED82}"/>
              </a:ext>
            </a:extLst>
          </p:cNvPr>
          <p:cNvSpPr txBox="1"/>
          <p:nvPr/>
        </p:nvSpPr>
        <p:spPr>
          <a:xfrm>
            <a:off x="345058" y="4729470"/>
            <a:ext cx="3070781" cy="58477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Enjoy Breakfast</a:t>
            </a:r>
          </a:p>
        </p:txBody>
      </p:sp>
      <p:sp>
        <p:nvSpPr>
          <p:cNvPr id="31" name="TextBox 30">
            <a:extLst>
              <a:ext uri="{FF2B5EF4-FFF2-40B4-BE49-F238E27FC236}">
                <a16:creationId xmlns:a16="http://schemas.microsoft.com/office/drawing/2014/main" id="{0609F76A-F816-E110-D617-86533F7A58D0}"/>
              </a:ext>
            </a:extLst>
          </p:cNvPr>
          <p:cNvSpPr txBox="1"/>
          <p:nvPr/>
        </p:nvSpPr>
        <p:spPr>
          <a:xfrm>
            <a:off x="7733093" y="4424546"/>
            <a:ext cx="4633549" cy="1200329"/>
          </a:xfrm>
          <a:prstGeom prst="rect">
            <a:avLst/>
          </a:prstGeom>
          <a:noFill/>
        </p:spPr>
        <p:txBody>
          <a:bodyPr wrap="square" rtlCol="0">
            <a:spAutoFit/>
          </a:bodyPr>
          <a:lstStyle/>
          <a:p>
            <a:pPr marL="1193800" lvl="1" indent="-225425" defTabSz="457200">
              <a:buFont typeface="Arial" panose="020B0604020202020204" pitchFamily="34" charset="0"/>
              <a:buChar char="•"/>
              <a:defRPr/>
            </a:pPr>
            <a:r>
              <a:rPr lang="en-US" sz="2400" b="1" dirty="0">
                <a:solidFill>
                  <a:prstClr val="white"/>
                </a:solidFill>
                <a:latin typeface="Calibri"/>
              </a:rPr>
              <a:t>Meal Count Form</a:t>
            </a:r>
          </a:p>
          <a:p>
            <a:pPr marL="1193800" lvl="1" indent="-225425" defTabSz="457200">
              <a:buFont typeface="Arial" panose="020B0604020202020204" pitchFamily="34" charset="0"/>
              <a:buChar char="•"/>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Unserved Leftovers</a:t>
            </a:r>
          </a:p>
          <a:p>
            <a:pPr marL="1193800" lvl="1" indent="-225425" defTabSz="457200">
              <a:buFont typeface="Arial" panose="020B0604020202020204" pitchFamily="34" charset="0"/>
              <a:buChar char="•"/>
              <a:defRPr/>
            </a:pPr>
            <a:r>
              <a:rPr lang="en-US" sz="2400" b="1" dirty="0">
                <a:solidFill>
                  <a:prstClr val="white"/>
                </a:solidFill>
                <a:latin typeface="Calibri"/>
              </a:rPr>
              <a:t>Share Table Leftovers</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1AB60647-D194-9BB2-2FD7-2E963C6498B1}"/>
              </a:ext>
            </a:extLst>
          </p:cNvPr>
          <p:cNvSpPr/>
          <p:nvPr/>
        </p:nvSpPr>
        <p:spPr>
          <a:xfrm>
            <a:off x="1341224" y="5693616"/>
            <a:ext cx="914400" cy="914400"/>
          </a:xfrm>
          <a:prstGeom prst="ellipse">
            <a:avLst/>
          </a:prstGeom>
          <a:solidFill>
            <a:srgbClr val="FFC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Calibri" panose="020F0502020204030204"/>
              </a:rPr>
              <a:t>4</a:t>
            </a:r>
            <a:endParaRPr kumimoji="0" lang="en-US" sz="4800" b="1" i="0" u="none" strike="noStrike" kern="1200" cap="none" spc="0" normalizeH="0" baseline="0" noProof="0" dirty="0">
              <a:ln>
                <a:noFill/>
              </a:ln>
              <a:solidFill>
                <a:prstClr val="white"/>
              </a:solidFill>
              <a:effectLst/>
              <a:uLnTx/>
              <a:uFillTx/>
              <a:latin typeface="Calibri" panose="020F0502020204030204"/>
            </a:endParaRPr>
          </a:p>
        </p:txBody>
      </p:sp>
      <p:sp>
        <p:nvSpPr>
          <p:cNvPr id="18" name="Oval 17">
            <a:extLst>
              <a:ext uri="{FF2B5EF4-FFF2-40B4-BE49-F238E27FC236}">
                <a16:creationId xmlns:a16="http://schemas.microsoft.com/office/drawing/2014/main" id="{60D2C91C-1737-BBDA-D73F-4F17B1963557}"/>
              </a:ext>
            </a:extLst>
          </p:cNvPr>
          <p:cNvSpPr/>
          <p:nvPr/>
        </p:nvSpPr>
        <p:spPr>
          <a:xfrm>
            <a:off x="5533512" y="5693616"/>
            <a:ext cx="914400" cy="914400"/>
          </a:xfrm>
          <a:prstGeom prst="ellipse">
            <a:avLst/>
          </a:prstGeom>
          <a:solidFill>
            <a:srgbClr val="FFC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Calibri" panose="020F0502020204030204"/>
              </a:rPr>
              <a:t>5</a:t>
            </a:r>
            <a:endParaRPr kumimoji="0" lang="en-US" sz="4800" b="1" i="0" u="none" strike="noStrike" kern="1200" cap="none" spc="0" normalizeH="0" baseline="0" noProof="0" dirty="0">
              <a:ln>
                <a:noFill/>
              </a:ln>
              <a:solidFill>
                <a:prstClr val="white"/>
              </a:solidFill>
              <a:effectLst/>
              <a:uLnTx/>
              <a:uFillTx/>
              <a:latin typeface="Calibri" panose="020F0502020204030204"/>
            </a:endParaRPr>
          </a:p>
        </p:txBody>
      </p:sp>
      <p:sp>
        <p:nvSpPr>
          <p:cNvPr id="19" name="Oval 18">
            <a:extLst>
              <a:ext uri="{FF2B5EF4-FFF2-40B4-BE49-F238E27FC236}">
                <a16:creationId xmlns:a16="http://schemas.microsoft.com/office/drawing/2014/main" id="{66E4A7D6-48D4-9DA2-AE5C-42F55EAE53AC}"/>
              </a:ext>
            </a:extLst>
          </p:cNvPr>
          <p:cNvSpPr/>
          <p:nvPr/>
        </p:nvSpPr>
        <p:spPr>
          <a:xfrm>
            <a:off x="9893411" y="5693616"/>
            <a:ext cx="914400" cy="914400"/>
          </a:xfrm>
          <a:prstGeom prst="ellipse">
            <a:avLst/>
          </a:prstGeom>
          <a:solidFill>
            <a:srgbClr val="FFC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Calibri" panose="020F0502020204030204"/>
              </a:rPr>
              <a:t>6</a:t>
            </a:r>
            <a:endParaRPr kumimoji="0" lang="en-US" sz="4800" b="1" i="0" u="none" strike="noStrike" kern="1200" cap="none" spc="0" normalizeH="0" baseline="0" noProof="0" dirty="0">
              <a:ln>
                <a:noFill/>
              </a:ln>
              <a:solidFill>
                <a:prstClr val="white"/>
              </a:solidFill>
              <a:effectLst/>
              <a:uLnTx/>
              <a:uFillTx/>
              <a:latin typeface="Calibri" panose="020F0502020204030204"/>
            </a:endParaRPr>
          </a:p>
        </p:txBody>
      </p:sp>
      <p:pic>
        <p:nvPicPr>
          <p:cNvPr id="7" name="Picture 6">
            <a:extLst>
              <a:ext uri="{FF2B5EF4-FFF2-40B4-BE49-F238E27FC236}">
                <a16:creationId xmlns:a16="http://schemas.microsoft.com/office/drawing/2014/main" id="{3C1F71CF-908E-4E0D-1F76-1DEF00BF45AC}"/>
              </a:ext>
            </a:extLst>
          </p:cNvPr>
          <p:cNvPicPr/>
          <p:nvPr/>
        </p:nvPicPr>
        <p:blipFill>
          <a:blip r:embed="rId4" cstate="email">
            <a:extLst>
              <a:ext uri="{28A0092B-C50C-407E-A947-70E740481C1C}">
                <a14:useLocalDpi xmlns:a14="http://schemas.microsoft.com/office/drawing/2010/main"/>
              </a:ext>
            </a:extLst>
          </a:blip>
          <a:stretch>
            <a:fillRect/>
          </a:stretch>
        </p:blipFill>
        <p:spPr bwMode="auto">
          <a:xfrm>
            <a:off x="8814722" y="2251981"/>
            <a:ext cx="2827892" cy="2224489"/>
          </a:xfrm>
          <a:prstGeom prst="rect">
            <a:avLst/>
          </a:prstGeom>
          <a:solidFill>
            <a:schemeClr val="accent6">
              <a:lumMod val="40000"/>
              <a:lumOff val="60000"/>
            </a:schemeClr>
          </a:solidFill>
          <a:ln>
            <a:solidFill>
              <a:schemeClr val="bg1"/>
            </a:solidFill>
          </a:ln>
          <a:effectLst/>
        </p:spPr>
      </p:pic>
      <p:pic>
        <p:nvPicPr>
          <p:cNvPr id="10" name="Picture 2">
            <a:extLst>
              <a:ext uri="{FF2B5EF4-FFF2-40B4-BE49-F238E27FC236}">
                <a16:creationId xmlns:a16="http://schemas.microsoft.com/office/drawing/2014/main" id="{97357211-3496-C3CE-E429-E236405593B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4785101" y="2611601"/>
            <a:ext cx="2446171" cy="2074699"/>
          </a:xfrm>
          <a:prstGeom prst="rect">
            <a:avLst/>
          </a:prstGeom>
          <a:solidFill>
            <a:srgbClr val="203864"/>
          </a:solidFill>
          <a:ln>
            <a:solidFill>
              <a:schemeClr val="bg1"/>
            </a:solidFill>
          </a:ln>
        </p:spPr>
      </p:pic>
      <p:sp>
        <p:nvSpPr>
          <p:cNvPr id="17" name="TextBox 16">
            <a:extLst>
              <a:ext uri="{FF2B5EF4-FFF2-40B4-BE49-F238E27FC236}">
                <a16:creationId xmlns:a16="http://schemas.microsoft.com/office/drawing/2014/main" id="{D31A982B-106E-FAE8-E282-7EFB7FB7CAC7}"/>
              </a:ext>
            </a:extLst>
          </p:cNvPr>
          <p:cNvSpPr txBox="1"/>
          <p:nvPr/>
        </p:nvSpPr>
        <p:spPr>
          <a:xfrm>
            <a:off x="8317061" y="1587684"/>
            <a:ext cx="3832378" cy="584775"/>
          </a:xfrm>
          <a:prstGeom prst="rect">
            <a:avLst/>
          </a:prstGeom>
          <a:noFill/>
          <a:ln>
            <a:noFill/>
          </a:ln>
        </p:spPr>
        <p:txBody>
          <a:bodyPr wrap="square" rtlCol="0">
            <a:spAutoFit/>
          </a:bodyPr>
          <a:lstStyle/>
          <a:p>
            <a:pPr marL="174625" marR="0" lvl="0" indent="-174625"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Return Bags</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074" name="Picture 2">
            <a:extLst>
              <a:ext uri="{FF2B5EF4-FFF2-40B4-BE49-F238E27FC236}">
                <a16:creationId xmlns:a16="http://schemas.microsoft.com/office/drawing/2014/main" id="{E521131B-47E9-2CB0-4C99-C15F03895679}"/>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39379" y="2607991"/>
            <a:ext cx="2956272" cy="206313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63321820"/>
      </p:ext>
    </p:extLst>
  </p:cSld>
  <p:clrMapOvr>
    <a:masterClrMapping/>
  </p:clrMapOvr>
  <mc:AlternateContent xmlns:mc="http://schemas.openxmlformats.org/markup-compatibility/2006" xmlns:p14="http://schemas.microsoft.com/office/powerpoint/2010/main">
    <mc:Choice Requires="p14">
      <p:transition spd="slow" p14:dur="2000" advTm="34015"/>
    </mc:Choice>
    <mc:Fallback xmlns="">
      <p:transition spd="slow" advTm="340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9BC7DD-61A2-9C2C-41B6-9ACE7CB3B914}"/>
              </a:ext>
            </a:extLst>
          </p:cNvPr>
          <p:cNvSpPr>
            <a:spLocks/>
          </p:cNvSpPr>
          <p:nvPr/>
        </p:nvSpPr>
        <p:spPr>
          <a:xfrm>
            <a:off x="484910" y="1532668"/>
            <a:ext cx="11208326" cy="5015542"/>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EC26F57-C6B8-8ADA-C639-2158A4D46235}"/>
              </a:ext>
            </a:extLst>
          </p:cNvPr>
          <p:cNvSpPr/>
          <p:nvPr/>
        </p:nvSpPr>
        <p:spPr>
          <a:xfrm>
            <a:off x="0" y="144416"/>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F5DB5F6-2BEE-31A7-DF6D-79F7B3E204AC}"/>
              </a:ext>
            </a:extLst>
          </p:cNvPr>
          <p:cNvSpPr txBox="1">
            <a:spLocks/>
          </p:cNvSpPr>
          <p:nvPr/>
        </p:nvSpPr>
        <p:spPr>
          <a:xfrm>
            <a:off x="0" y="62162"/>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a:solidFill>
                  <a:srgbClr val="002060"/>
                </a:solidFill>
                <a:uLnTx/>
                <a:uFillTx/>
                <a:latin typeface="Times New Roman" panose="02020603050405020304" pitchFamily="18" charset="0"/>
                <a:cs typeface="Times New Roman" panose="02020603050405020304" pitchFamily="18" charset="0"/>
              </a:rPr>
              <a:t>Sharing Tables</a:t>
            </a:r>
          </a:p>
        </p:txBody>
      </p:sp>
      <p:sp>
        <p:nvSpPr>
          <p:cNvPr id="2" name="Content Placeholder 1">
            <a:extLst>
              <a:ext uri="{FF2B5EF4-FFF2-40B4-BE49-F238E27FC236}">
                <a16:creationId xmlns:a16="http://schemas.microsoft.com/office/drawing/2014/main" id="{F4229858-9D5A-DB35-B07A-4AA61EDE7B17}"/>
              </a:ext>
            </a:extLst>
          </p:cNvPr>
          <p:cNvSpPr>
            <a:spLocks noGrp="1"/>
          </p:cNvSpPr>
          <p:nvPr>
            <p:ph idx="1"/>
          </p:nvPr>
        </p:nvSpPr>
        <p:spPr>
          <a:xfrm>
            <a:off x="629379" y="1624737"/>
            <a:ext cx="10945000" cy="5005727"/>
          </a:xfrm>
        </p:spPr>
        <p:txBody>
          <a:bodyPr>
            <a:noAutofit/>
          </a:bodyPr>
          <a:lstStyle/>
          <a:p>
            <a:pPr>
              <a:spcBef>
                <a:spcPts val="0"/>
              </a:spcBef>
            </a:pPr>
            <a:r>
              <a:rPr lang="en-US" dirty="0">
                <a:solidFill>
                  <a:schemeClr val="bg1">
                    <a:lumMod val="95000"/>
                  </a:schemeClr>
                </a:solidFill>
              </a:rPr>
              <a:t>After receiving a meal, students may place items they do not wish to consume on a sharing table.</a:t>
            </a:r>
          </a:p>
          <a:p>
            <a:pPr>
              <a:spcAft>
                <a:spcPts val="600"/>
              </a:spcAft>
              <a:defRPr/>
            </a:pPr>
            <a:r>
              <a:rPr lang="en-US" dirty="0">
                <a:solidFill>
                  <a:schemeClr val="bg1">
                    <a:lumMod val="95000"/>
                  </a:schemeClr>
                </a:solidFill>
              </a:rPr>
              <a:t>The sharing table is for:</a:t>
            </a:r>
          </a:p>
          <a:p>
            <a:pPr marL="1028700" indent="-457200">
              <a:spcBef>
                <a:spcPts val="0"/>
              </a:spcBef>
              <a:spcAft>
                <a:spcPts val="400"/>
              </a:spcAft>
              <a:buClr>
                <a:srgbClr val="FFC000"/>
              </a:buClr>
              <a:buFont typeface="Wingdings" panose="05000000000000000000" pitchFamily="2" charset="2"/>
              <a:buChar char="v"/>
              <a:defRPr/>
            </a:pPr>
            <a:r>
              <a:rPr lang="en-US" altLang="en-US" dirty="0">
                <a:solidFill>
                  <a:schemeClr val="bg1">
                    <a:lumMod val="95000"/>
                  </a:schemeClr>
                </a:solidFill>
              </a:rPr>
              <a:t>Students that want additional portions.</a:t>
            </a:r>
          </a:p>
          <a:p>
            <a:pPr marL="1028700" indent="-457200">
              <a:spcBef>
                <a:spcPts val="0"/>
              </a:spcBef>
              <a:spcAft>
                <a:spcPts val="400"/>
              </a:spcAft>
              <a:buClr>
                <a:srgbClr val="FFC000"/>
              </a:buClr>
              <a:buFont typeface="Wingdings" panose="05000000000000000000" pitchFamily="2" charset="2"/>
              <a:buChar char="v"/>
              <a:defRPr/>
            </a:pPr>
            <a:r>
              <a:rPr lang="en-US" dirty="0">
                <a:solidFill>
                  <a:schemeClr val="bg1">
                    <a:lumMod val="95000"/>
                  </a:schemeClr>
                </a:solidFill>
              </a:rPr>
              <a:t>Selected items that are unopened and unused.</a:t>
            </a:r>
          </a:p>
          <a:p>
            <a:pPr marL="457200" lvl="1" indent="0">
              <a:spcAft>
                <a:spcPts val="1000"/>
              </a:spcAft>
              <a:buNone/>
            </a:pPr>
            <a:endParaRPr lang="en-US" altLang="en-US" sz="2400" dirty="0"/>
          </a:p>
          <a:p>
            <a:r>
              <a:rPr lang="en-US" sz="2600" dirty="0"/>
              <a:t> </a:t>
            </a:r>
          </a:p>
          <a:p>
            <a:endParaRPr lang="en-US" altLang="en-US" dirty="0"/>
          </a:p>
          <a:p>
            <a:endParaRPr lang="en-US" altLang="en-US" dirty="0"/>
          </a:p>
        </p:txBody>
      </p:sp>
      <p:sp>
        <p:nvSpPr>
          <p:cNvPr id="3" name="Rectangle 2">
            <a:extLst>
              <a:ext uri="{FF2B5EF4-FFF2-40B4-BE49-F238E27FC236}">
                <a16:creationId xmlns:a16="http://schemas.microsoft.com/office/drawing/2014/main" id="{2FD7BB80-6723-2DA5-5CFD-5BFB641AF051}"/>
              </a:ext>
            </a:extLst>
          </p:cNvPr>
          <p:cNvSpPr/>
          <p:nvPr/>
        </p:nvSpPr>
        <p:spPr>
          <a:xfrm>
            <a:off x="1269999" y="4266256"/>
            <a:ext cx="9157685" cy="20574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B948019-B3B1-47B8-9CF0-192A09BFF16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08100" y="4459031"/>
            <a:ext cx="2092734" cy="18854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74530FF-F61F-0EE1-5430-A20DA192C4D4}"/>
              </a:ext>
            </a:extLst>
          </p:cNvPr>
          <p:cNvSpPr txBox="1"/>
          <p:nvPr/>
        </p:nvSpPr>
        <p:spPr>
          <a:xfrm>
            <a:off x="3368903" y="4251617"/>
            <a:ext cx="7514997" cy="2092881"/>
          </a:xfrm>
          <a:prstGeom prst="rect">
            <a:avLst/>
          </a:prstGeom>
          <a:solidFill>
            <a:srgbClr val="005941"/>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a:ea typeface="+mn-ea"/>
                <a:cs typeface="+mn-cs"/>
              </a:rPr>
              <a:t>USDA rules have changed to permit unused and leftover food items to be returned to the cafeteria, thus reducing food waste. Unopened or unused items on share table must be returned to the cafeteria in the provided food grade bags.</a:t>
            </a:r>
          </a:p>
        </p:txBody>
      </p:sp>
    </p:spTree>
    <p:extLst>
      <p:ext uri="{BB962C8B-B14F-4D97-AF65-F5344CB8AC3E}">
        <p14:creationId xmlns:p14="http://schemas.microsoft.com/office/powerpoint/2010/main" val="1732990376"/>
      </p:ext>
    </p:extLst>
  </p:cSld>
  <p:clrMapOvr>
    <a:masterClrMapping/>
  </p:clrMapOvr>
  <mc:AlternateContent xmlns:mc="http://schemas.openxmlformats.org/markup-compatibility/2006" xmlns:p14="http://schemas.microsoft.com/office/powerpoint/2010/main">
    <mc:Choice Requires="p14">
      <p:transition spd="slow" p14:dur="2000" advTm="44879"/>
    </mc:Choice>
    <mc:Fallback xmlns="">
      <p:transition spd="slow" advTm="44879"/>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2" name="Picture 81">
            <a:extLst>
              <a:ext uri="{FF2B5EF4-FFF2-40B4-BE49-F238E27FC236}">
                <a16:creationId xmlns:a16="http://schemas.microsoft.com/office/drawing/2014/main" id="{F025CF26-60C6-1B21-2CCC-8B759A554C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00042" y="952860"/>
            <a:ext cx="905442" cy="1166822"/>
          </a:xfrm>
          <a:prstGeom prst="rect">
            <a:avLst/>
          </a:prstGeom>
        </p:spPr>
      </p:pic>
      <p:sp>
        <p:nvSpPr>
          <p:cNvPr id="79" name="Rectangle 78">
            <a:extLst>
              <a:ext uri="{FF2B5EF4-FFF2-40B4-BE49-F238E27FC236}">
                <a16:creationId xmlns:a16="http://schemas.microsoft.com/office/drawing/2014/main" id="{EE3AB482-AF01-29CC-30D8-D3322A4BE708}"/>
              </a:ext>
            </a:extLst>
          </p:cNvPr>
          <p:cNvSpPr/>
          <p:nvPr/>
        </p:nvSpPr>
        <p:spPr>
          <a:xfrm>
            <a:off x="5645891" y="757252"/>
            <a:ext cx="3398056" cy="1284197"/>
          </a:xfrm>
          <a:prstGeom prst="rect">
            <a:avLst/>
          </a:prstGeom>
          <a:solidFill>
            <a:srgbClr val="5482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TextBox 79">
            <a:extLst>
              <a:ext uri="{FF2B5EF4-FFF2-40B4-BE49-F238E27FC236}">
                <a16:creationId xmlns:a16="http://schemas.microsoft.com/office/drawing/2014/main" id="{B0062442-7612-4138-B070-1F4C15E0ADAF}"/>
              </a:ext>
            </a:extLst>
          </p:cNvPr>
          <p:cNvSpPr txBox="1"/>
          <p:nvPr/>
        </p:nvSpPr>
        <p:spPr>
          <a:xfrm>
            <a:off x="5874636" y="1100516"/>
            <a:ext cx="3054531" cy="830997"/>
          </a:xfrm>
          <a:prstGeom prst="rect">
            <a:avLst/>
          </a:prstGeom>
          <a:noFill/>
        </p:spPr>
        <p:txBody>
          <a:bodyPr wrap="square">
            <a:spAutoFit/>
          </a:bodyPr>
          <a:lstStyle/>
          <a:p>
            <a:pPr marL="457200" indent="-182880">
              <a:spcAft>
                <a:spcPts val="1000"/>
              </a:spcAft>
              <a:buClr>
                <a:srgbClr val="FFC000"/>
              </a:buClr>
              <a:buFont typeface="Wingdings" panose="05000000000000000000" pitchFamily="2" charset="2"/>
              <a:buChar char="v"/>
              <a:defRPr/>
            </a:pPr>
            <a:r>
              <a:rPr lang="en-US" sz="1600" b="1" dirty="0">
                <a:solidFill>
                  <a:schemeClr val="bg1"/>
                </a:solidFill>
                <a:latin typeface="Bradley Hand ITC" panose="03070402050302030203" pitchFamily="66" charset="0"/>
                <a:ea typeface="Calibri" panose="020F0502020204030204" pitchFamily="34" charset="0"/>
                <a:cs typeface="Calibri" panose="020F0502020204030204" pitchFamily="34" charset="0"/>
              </a:rPr>
              <a:t>Student must take 3 or more points; one food item must be a fruit. </a:t>
            </a:r>
          </a:p>
        </p:txBody>
      </p:sp>
      <p:sp>
        <p:nvSpPr>
          <p:cNvPr id="81" name="Title 1">
            <a:extLst>
              <a:ext uri="{FF2B5EF4-FFF2-40B4-BE49-F238E27FC236}">
                <a16:creationId xmlns:a16="http://schemas.microsoft.com/office/drawing/2014/main" id="{6A2497BC-FCF7-BB65-D9DE-4330579E3EDA}"/>
              </a:ext>
            </a:extLst>
          </p:cNvPr>
          <p:cNvSpPr txBox="1">
            <a:spLocks/>
          </p:cNvSpPr>
          <p:nvPr/>
        </p:nvSpPr>
        <p:spPr>
          <a:xfrm>
            <a:off x="4319195" y="743123"/>
            <a:ext cx="5950800" cy="1143000"/>
          </a:xfrm>
          <a:prstGeom prst="rect">
            <a:avLst/>
          </a:prstGeom>
          <a:effectLst>
            <a:outerShdw blurRad="50800" dist="38100" dir="8100000" algn="tr" rotWithShape="0">
              <a:prstClr val="black">
                <a:alpha val="40000"/>
              </a:prstClr>
            </a:outerShdw>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solidFill>
                    <a:prstClr val="white">
                      <a:lumMod val="50000"/>
                    </a:prstClr>
                  </a:solidFill>
                </a:ln>
                <a:solidFill>
                  <a:prstClr val="white"/>
                </a:solidFill>
                <a:effectLst>
                  <a:outerShdw blurRad="38100" dist="38100" dir="2700000" algn="tl">
                    <a:srgbClr val="000000">
                      <a:alpha val="43137"/>
                    </a:srgbClr>
                  </a:outerShdw>
                </a:effectLst>
                <a:uLnTx/>
                <a:uFillTx/>
                <a:latin typeface="Berlin Sans FB Demi" panose="020E0802020502020306" pitchFamily="34" charset="0"/>
                <a:ea typeface="+mj-ea"/>
                <a:cs typeface="+mj-cs"/>
              </a:rPr>
              <a:t>Breakfast Rules</a:t>
            </a:r>
          </a:p>
        </p:txBody>
      </p:sp>
      <p:pic>
        <p:nvPicPr>
          <p:cNvPr id="33" name="Picture 2" descr="Cinnamon Toast Crunch™ Cereal Single Serve Cup 2 oz | General Mills  Foodservice">
            <a:extLst>
              <a:ext uri="{FF2B5EF4-FFF2-40B4-BE49-F238E27FC236}">
                <a16:creationId xmlns:a16="http://schemas.microsoft.com/office/drawing/2014/main" id="{6B03FFF3-1D56-FF0D-51AF-5A6A2C08DE21}"/>
              </a:ext>
            </a:extLst>
          </p:cNvPr>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a:off x="10142773" y="2472029"/>
            <a:ext cx="350812" cy="35254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cartoon table png">
            <a:extLst>
              <a:ext uri="{FF2B5EF4-FFF2-40B4-BE49-F238E27FC236}">
                <a16:creationId xmlns:a16="http://schemas.microsoft.com/office/drawing/2014/main" id="{9AA66305-B37D-4579-A2CC-4701344D8AB5}"/>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9932054" y="2663942"/>
            <a:ext cx="1991891" cy="107749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mage result for apple">
            <a:extLst>
              <a:ext uri="{FF2B5EF4-FFF2-40B4-BE49-F238E27FC236}">
                <a16:creationId xmlns:a16="http://schemas.microsoft.com/office/drawing/2014/main" id="{E8471263-5289-49DE-B233-B14A84FD3B95}"/>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rot="977330">
            <a:off x="11320207" y="2783885"/>
            <a:ext cx="277020" cy="2960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25F4C2A3-93C5-4BBB-BA43-8EC578AC0E8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1410252" y="2311400"/>
            <a:ext cx="261384" cy="445792"/>
          </a:xfrm>
          <a:prstGeom prst="trapezoid">
            <a:avLst>
              <a:gd name="adj" fmla="val 3489"/>
            </a:avLst>
          </a:prstGeom>
        </p:spPr>
      </p:pic>
      <p:pic>
        <p:nvPicPr>
          <p:cNvPr id="28" name="D14BEEA6-0D2C-4107-A470-7D81FDA5BF76" descr="D14BEEA6-0D2C-4107-A470-7D81FDA5BF76">
            <a:extLst>
              <a:ext uri="{FF2B5EF4-FFF2-40B4-BE49-F238E27FC236}">
                <a16:creationId xmlns:a16="http://schemas.microsoft.com/office/drawing/2014/main" id="{41016644-ACD4-487D-8ACB-A6D0D7A54C17}"/>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022866" y="2473139"/>
            <a:ext cx="387386" cy="38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CCD77B92-2B0B-4DF3-83EA-4E082C167DDB}"/>
              </a:ext>
            </a:extLst>
          </p:cNvPr>
          <p:cNvSpPr txBox="1"/>
          <p:nvPr/>
        </p:nvSpPr>
        <p:spPr>
          <a:xfrm>
            <a:off x="1200105" y="3428998"/>
            <a:ext cx="9069889" cy="2328485"/>
          </a:xfrm>
          <a:prstGeom prst="rect">
            <a:avLst/>
          </a:prstGeom>
          <a:solidFill>
            <a:schemeClr val="bg1"/>
          </a:solidFill>
          <a:ln w="38100">
            <a:solidFill>
              <a:srgbClr val="203864"/>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p:txBody>
      </p:sp>
      <p:pic>
        <p:nvPicPr>
          <p:cNvPr id="32" name="D14BEEA6-0D2C-4107-A470-7D81FDA5BF76" descr="D14BEEA6-0D2C-4107-A470-7D81FDA5BF76">
            <a:extLst>
              <a:ext uri="{FF2B5EF4-FFF2-40B4-BE49-F238E27FC236}">
                <a16:creationId xmlns:a16="http://schemas.microsoft.com/office/drawing/2014/main" id="{9E05F0E5-45EB-40E0-A155-16E665CD549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543973" y="2725443"/>
            <a:ext cx="387386" cy="38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descr="Image result for apple">
            <a:extLst>
              <a:ext uri="{FF2B5EF4-FFF2-40B4-BE49-F238E27FC236}">
                <a16:creationId xmlns:a16="http://schemas.microsoft.com/office/drawing/2014/main" id="{C54EA5F8-78F6-4461-800E-31D3DA172110}"/>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rot="977330">
            <a:off x="10759604" y="2509419"/>
            <a:ext cx="277020" cy="29603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28E9DE45-1858-4493-9322-FA0B3C29D62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1022867" y="2648300"/>
            <a:ext cx="261384" cy="445792"/>
          </a:xfrm>
          <a:prstGeom prst="trapezoid">
            <a:avLst>
              <a:gd name="adj" fmla="val 3489"/>
            </a:avLst>
          </a:prstGeom>
        </p:spPr>
      </p:pic>
      <p:pic>
        <p:nvPicPr>
          <p:cNvPr id="37" name="Picture 36">
            <a:extLst>
              <a:ext uri="{FF2B5EF4-FFF2-40B4-BE49-F238E27FC236}">
                <a16:creationId xmlns:a16="http://schemas.microsoft.com/office/drawing/2014/main" id="{E02A2FBE-08E5-49E6-A348-66CADBAB3D2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7320306">
            <a:off x="10062794" y="2647759"/>
            <a:ext cx="630859" cy="317387"/>
          </a:xfrm>
          <a:prstGeom prst="rect">
            <a:avLst/>
          </a:prstGeom>
        </p:spPr>
      </p:pic>
      <p:pic>
        <p:nvPicPr>
          <p:cNvPr id="21" name="Picture 20">
            <a:extLst>
              <a:ext uri="{FF2B5EF4-FFF2-40B4-BE49-F238E27FC236}">
                <a16:creationId xmlns:a16="http://schemas.microsoft.com/office/drawing/2014/main" id="{F9AF9CA8-4009-4E69-ACC3-1A0603703B7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20944988">
            <a:off x="10535705" y="2590598"/>
            <a:ext cx="676536" cy="317387"/>
          </a:xfrm>
          <a:prstGeom prst="rect">
            <a:avLst/>
          </a:prstGeom>
        </p:spPr>
      </p:pic>
      <p:pic>
        <p:nvPicPr>
          <p:cNvPr id="22" name="Picture 21">
            <a:extLst>
              <a:ext uri="{FF2B5EF4-FFF2-40B4-BE49-F238E27FC236}">
                <a16:creationId xmlns:a16="http://schemas.microsoft.com/office/drawing/2014/main" id="{4168F118-69D0-489B-B6EC-85747574199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022781">
            <a:off x="10104662" y="2779246"/>
            <a:ext cx="676536" cy="317387"/>
          </a:xfrm>
          <a:prstGeom prst="rect">
            <a:avLst/>
          </a:prstGeom>
        </p:spPr>
      </p:pic>
      <p:pic>
        <p:nvPicPr>
          <p:cNvPr id="30" name="D14BEEA6-0D2C-4107-A470-7D81FDA5BF76" descr="D14BEEA6-0D2C-4107-A470-7D81FDA5BF76">
            <a:extLst>
              <a:ext uri="{FF2B5EF4-FFF2-40B4-BE49-F238E27FC236}">
                <a16:creationId xmlns:a16="http://schemas.microsoft.com/office/drawing/2014/main" id="{55D70428-8482-4802-9B00-84794863FCE2}"/>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688350" y="2710362"/>
            <a:ext cx="387386" cy="38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a:extLst>
              <a:ext uri="{FF2B5EF4-FFF2-40B4-BE49-F238E27FC236}">
                <a16:creationId xmlns:a16="http://schemas.microsoft.com/office/drawing/2014/main" id="{2CD756E3-5CDC-4926-AA1F-7B175F1B93F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9676565">
            <a:off x="10073887" y="2698996"/>
            <a:ext cx="676536" cy="317387"/>
          </a:xfrm>
          <a:prstGeom prst="rect">
            <a:avLst/>
          </a:prstGeom>
        </p:spPr>
      </p:pic>
      <p:pic>
        <p:nvPicPr>
          <p:cNvPr id="16" name="Picture 4" descr="Disposable Plastic Bag Package Grayscale Template. Mock Up Template Ready For Your Design. Product Packing Vector EPS10. Isolated. Stock Vector - 36851807">
            <a:extLst>
              <a:ext uri="{FF2B5EF4-FFF2-40B4-BE49-F238E27FC236}">
                <a16:creationId xmlns:a16="http://schemas.microsoft.com/office/drawing/2014/main" id="{B4B480C2-D66D-4042-ADC5-6540F992509E}"/>
              </a:ext>
            </a:extLst>
          </p:cNvPr>
          <p:cNvPicPr>
            <a:picLocks noChangeAspect="1" noChangeArrowheads="1"/>
          </p:cNvPicPr>
          <p:nvPr/>
        </p:nvPicPr>
        <p:blipFill rotWithShape="1">
          <a:blip r:embed="rId13" cstate="email">
            <a:alphaModFix amt="38000"/>
            <a:extLst>
              <a:ext uri="{28A0092B-C50C-407E-A947-70E740481C1C}">
                <a14:useLocalDpi xmlns:a14="http://schemas.microsoft.com/office/drawing/2010/main"/>
              </a:ext>
            </a:extLst>
          </a:blip>
          <a:srcRect/>
          <a:stretch/>
        </p:blipFill>
        <p:spPr bwMode="auto">
          <a:xfrm>
            <a:off x="5502275" y="1790700"/>
            <a:ext cx="831850" cy="1041400"/>
          </a:xfrm>
          <a:prstGeom prst="rect">
            <a:avLst/>
          </a:prstGeom>
          <a:noFill/>
          <a:ln>
            <a:solidFill>
              <a:schemeClr val="tx2">
                <a:lumMod val="40000"/>
                <a:lumOff val="60000"/>
              </a:schemeClr>
            </a:solidFill>
          </a:ln>
          <a:extLst>
            <a:ext uri="{909E8E84-426E-40DD-AFC4-6F175D3DCCD1}">
              <a14:hiddenFill xmlns:a14="http://schemas.microsoft.com/office/drawing/2010/main">
                <a:solidFill>
                  <a:srgbClr val="FFFFFF"/>
                </a:solidFill>
              </a14:hiddenFill>
            </a:ext>
          </a:extLst>
        </p:spPr>
      </p:pic>
      <p:pic>
        <p:nvPicPr>
          <p:cNvPr id="29" name="Picture 2" descr="Cinnamon Toast Crunch™ Cereal Single Serve Cup 2 oz | General Mills  Foodservice">
            <a:extLst>
              <a:ext uri="{FF2B5EF4-FFF2-40B4-BE49-F238E27FC236}">
                <a16:creationId xmlns:a16="http://schemas.microsoft.com/office/drawing/2014/main" id="{B1CBC9C2-8CF9-E0B4-4337-5636E73E1FC9}"/>
              </a:ext>
            </a:extLst>
          </p:cNvPr>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a:off x="9989249" y="2765603"/>
            <a:ext cx="350812" cy="35254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innamon Toast Crunch™ Cereal Single Serve Cup 2 oz | General Mills  Foodservice">
            <a:extLst>
              <a:ext uri="{FF2B5EF4-FFF2-40B4-BE49-F238E27FC236}">
                <a16:creationId xmlns:a16="http://schemas.microsoft.com/office/drawing/2014/main" id="{5283E627-252C-B968-9CF0-4B5646D99037}"/>
              </a:ext>
            </a:extLst>
          </p:cNvPr>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a:off x="11081165" y="2765603"/>
            <a:ext cx="350812" cy="3525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isposable Plastic Bag Package Grayscale Template. Mock Up Template Ready For Your Design. Product Packing Vector EPS10. Isolated. Stock Vector - 36851807">
            <a:extLst>
              <a:ext uri="{FF2B5EF4-FFF2-40B4-BE49-F238E27FC236}">
                <a16:creationId xmlns:a16="http://schemas.microsoft.com/office/drawing/2014/main" id="{ECA961FA-B4A0-47A5-A466-8E7805EF7FAC}"/>
              </a:ext>
            </a:extLst>
          </p:cNvPr>
          <p:cNvPicPr>
            <a:picLocks noChangeAspect="1" noChangeArrowheads="1"/>
          </p:cNvPicPr>
          <p:nvPr/>
        </p:nvPicPr>
        <p:blipFill rotWithShape="1">
          <a:blip r:embed="rId14" cstate="email">
            <a:alphaModFix amt="38000"/>
            <a:extLst>
              <a:ext uri="{28A0092B-C50C-407E-A947-70E740481C1C}">
                <a14:useLocalDpi xmlns:a14="http://schemas.microsoft.com/office/drawing/2010/main"/>
              </a:ext>
            </a:extLst>
          </a:blip>
          <a:srcRect/>
          <a:stretch/>
        </p:blipFill>
        <p:spPr bwMode="auto">
          <a:xfrm>
            <a:off x="8257360" y="1790700"/>
            <a:ext cx="827747" cy="1041400"/>
          </a:xfrm>
          <a:prstGeom prst="rect">
            <a:avLst/>
          </a:prstGeom>
          <a:noFill/>
          <a:ln>
            <a:solidFill>
              <a:schemeClr val="tx2">
                <a:lumMod val="40000"/>
                <a:lumOff val="60000"/>
              </a:schemeClr>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D23E6B5-5640-D1AA-B192-2BB5941B9CA8}"/>
              </a:ext>
            </a:extLst>
          </p:cNvPr>
          <p:cNvSpPr txBox="1"/>
          <p:nvPr/>
        </p:nvSpPr>
        <p:spPr>
          <a:xfrm>
            <a:off x="1484021" y="3692719"/>
            <a:ext cx="8323740" cy="20928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0000"/>
                </a:solidFill>
                <a:effectLst/>
                <a:uLnTx/>
                <a:uFillTx/>
                <a:latin typeface="Calibri"/>
                <a:ea typeface="+mn-ea"/>
                <a:cs typeface="+mn-cs"/>
              </a:rPr>
              <a:t>Items selected by the students and </a:t>
            </a:r>
            <a:r>
              <a:rPr kumimoji="0" lang="en-US" sz="2800" i="1" u="none" strike="noStrike" kern="1200" cap="none" spc="0" normalizeH="0" baseline="0" noProof="0" dirty="0">
                <a:ln>
                  <a:noFill/>
                </a:ln>
                <a:solidFill>
                  <a:srgbClr val="000000"/>
                </a:solidFill>
                <a:effectLst/>
                <a:uLnTx/>
                <a:uFillTx/>
                <a:latin typeface="Calibri"/>
                <a:ea typeface="+mn-ea"/>
                <a:cs typeface="+mn-cs"/>
              </a:rPr>
              <a:t>not opened</a:t>
            </a:r>
            <a:r>
              <a:rPr kumimoji="0" lang="en-US" sz="2800" i="0" u="none" strike="noStrike" kern="1200" cap="none" spc="0" normalizeH="0" baseline="0" noProof="0" dirty="0">
                <a:ln>
                  <a:noFill/>
                </a:ln>
                <a:solidFill>
                  <a:srgbClr val="000000"/>
                </a:solidFill>
                <a:effectLst/>
                <a:uLnTx/>
                <a:uFillTx/>
                <a:latin typeface="Calibri"/>
                <a:ea typeface="+mn-ea"/>
                <a:cs typeface="+mn-cs"/>
              </a:rPr>
              <a:t>, can be placed in the food grade bags on the share table.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FF0000"/>
                </a:solidFill>
                <a:effectLst/>
                <a:uLnTx/>
                <a:uFillTx/>
                <a:latin typeface="Calibri"/>
                <a:ea typeface="+mn-ea"/>
                <a:cs typeface="+mn-cs"/>
              </a:rPr>
              <a:t>Hot items </a:t>
            </a:r>
            <a:r>
              <a:rPr kumimoji="0" lang="en-US" sz="2800" i="0" u="none" strike="noStrike" kern="1200" cap="none" spc="0" normalizeH="0" baseline="0" noProof="0" dirty="0">
                <a:ln>
                  <a:noFill/>
                </a:ln>
                <a:solidFill>
                  <a:srgbClr val="000000"/>
                </a:solidFill>
                <a:effectLst/>
                <a:uLnTx/>
                <a:uFillTx/>
                <a:latin typeface="Calibri"/>
                <a:ea typeface="+mn-ea"/>
                <a:cs typeface="+mn-cs"/>
              </a:rPr>
              <a:t>in one bag and </a:t>
            </a:r>
            <a:r>
              <a:rPr kumimoji="0" lang="en-US" sz="2800" i="0" u="none" strike="noStrike" kern="1200" cap="none" spc="0" normalizeH="0" baseline="0" noProof="0" dirty="0">
                <a:ln>
                  <a:noFill/>
                </a:ln>
                <a:solidFill>
                  <a:srgbClr val="0070C0"/>
                </a:solidFill>
                <a:effectLst/>
                <a:uLnTx/>
                <a:uFillTx/>
                <a:latin typeface="Calibri"/>
                <a:ea typeface="+mn-ea"/>
                <a:cs typeface="+mn-cs"/>
              </a:rPr>
              <a:t>cold/shelf stable </a:t>
            </a:r>
            <a:r>
              <a:rPr kumimoji="0" lang="en-US" sz="2800" i="0" u="none" strike="noStrike" kern="1200" cap="none" spc="0" normalizeH="0" baseline="0" noProof="0" dirty="0">
                <a:ln>
                  <a:noFill/>
                </a:ln>
                <a:solidFill>
                  <a:srgbClr val="000000"/>
                </a:solidFill>
                <a:effectLst/>
                <a:uLnTx/>
                <a:uFillTx/>
                <a:latin typeface="Calibri"/>
                <a:ea typeface="+mn-ea"/>
                <a:cs typeface="+mn-cs"/>
              </a:rPr>
              <a:t>items in the other.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8000"/>
              </a:solidFill>
              <a:effectLst/>
              <a:uLnTx/>
              <a:uFillTx/>
              <a:latin typeface="Calibri"/>
              <a:ea typeface="+mn-ea"/>
              <a:cs typeface="+mn-cs"/>
            </a:endParaRPr>
          </a:p>
        </p:txBody>
      </p:sp>
    </p:spTree>
    <p:extLst>
      <p:ext uri="{BB962C8B-B14F-4D97-AF65-F5344CB8AC3E}">
        <p14:creationId xmlns:p14="http://schemas.microsoft.com/office/powerpoint/2010/main" val="2521056552"/>
      </p:ext>
    </p:extLst>
  </p:cSld>
  <p:clrMapOvr>
    <a:masterClrMapping/>
  </p:clrMapOvr>
  <mc:AlternateContent xmlns:mc="http://schemas.openxmlformats.org/markup-compatibility/2006" xmlns:p14="http://schemas.microsoft.com/office/powerpoint/2010/main">
    <mc:Choice Requires="p14">
      <p:transition spd="slow" p14:dur="2000" advTm="24669"/>
    </mc:Choice>
    <mc:Fallback xmlns="">
      <p:transition spd="slow" advTm="24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638 -0.07894 L -0.00638 -0.0787 C -0.00586 -0.08611 -0.00573 -0.09352 -0.00521 -0.1007 C -0.00508 -0.10324 -0.00429 -0.10579 -0.00403 -0.1081 C -0.00364 -0.11088 -0.00325 -0.11389 -0.00273 -0.1169 C -0.00325 -0.12963 -0.00299 -0.14329 -0.00521 -0.15625 C -0.00534 -0.15764 -0.00612 -0.15903 -0.00638 -0.16065 C -0.00677 -0.1625 -0.0069 -0.16435 -0.00742 -0.16644 C -0.0082 -0.16829 -0.00898 -0.17037 -0.00989 -0.17222 C -0.01185 -0.18796 -0.00989 -0.17546 -0.01198 -0.18542 C -0.0125 -0.1875 -0.01341 -0.19329 -0.01432 -0.1956 C -0.01497 -0.19722 -0.01601 -0.19838 -0.01666 -0.2 C -0.0181 -0.2037 -0.01992 -0.20764 -0.02122 -0.21157 C -0.022 -0.21412 -0.02252 -0.21644 -0.02357 -0.21898 C -0.02578 -0.22454 -0.02864 -0.22824 -0.03138 -0.23357 C -0.03229 -0.23472 -0.03268 -0.23681 -0.03372 -0.23773 C -0.03581 -0.24028 -0.03854 -0.2412 -0.04049 -0.24375 C -0.04166 -0.24514 -0.04271 -0.24699 -0.04414 -0.24815 C -0.04505 -0.24884 -0.04622 -0.24861 -0.04752 -0.24954 C -0.05937 -0.25787 -0.04987 -0.25347 -0.05781 -0.25671 C -0.06445 -0.2625 -0.05794 -0.25764 -0.06458 -0.26111 C -0.06614 -0.26204 -0.06758 -0.2632 -0.06914 -0.26412 C -0.07578 -0.26736 -0.07526 -0.26667 -0.08177 -0.26852 C -0.08333 -0.26898 -0.08463 -0.26945 -0.0862 -0.26991 C -0.0875 -0.27037 -0.08841 -0.27107 -0.08958 -0.2713 C -0.09362 -0.27222 -0.09726 -0.27222 -0.10104 -0.27292 C -0.10377 -0.27338 -0.10651 -0.27384 -0.10911 -0.27407 L -0.23802 -0.27292 C -0.23984 -0.27292 -0.24427 -0.2706 -0.24609 -0.26991 C -0.26081 -0.26412 -0.24765 -0.26991 -0.26094 -0.26412 L -0.26771 -0.26111 C -0.26901 -0.26065 -0.27005 -0.25995 -0.27122 -0.25972 L -0.27929 -0.25833 L -0.28945 -0.25394 C -0.28945 -0.2537 -0.29622 -0.25093 -0.29622 -0.2507 C -0.30195 -0.24745 -0.29935 -0.24861 -0.30429 -0.24653 C -0.30547 -0.2456 -0.30651 -0.24468 -0.30768 -0.24375 C -0.30911 -0.24259 -0.31094 -0.24213 -0.31224 -0.24074 C -0.31484 -0.2382 -0.31679 -0.23495 -0.31914 -0.23195 C -0.32239 -0.22778 -0.32083 -0.23032 -0.3237 -0.22477 C -0.32448 -0.22176 -0.32487 -0.21875 -0.32604 -0.21597 C -0.32682 -0.21412 -0.3276 -0.21204 -0.32838 -0.21019 C -0.32916 -0.20741 -0.32943 -0.20394 -0.33047 -0.20139 C -0.33203 -0.19838 -0.33424 -0.19607 -0.33515 -0.19259 C -0.33672 -0.18657 -0.33568 -0.18958 -0.33854 -0.1838 C -0.33932 -0.18102 -0.33971 -0.17801 -0.34088 -0.17523 C -0.34166 -0.17315 -0.34245 -0.1713 -0.34323 -0.16921 C -0.34583 -0.16065 -0.34479 -0.16227 -0.34648 -0.15463 C -0.34987 -0.14005 -0.34531 -0.16273 -0.34896 -0.14445 C -0.34935 -0.13171 -0.34948 -0.11921 -0.35 -0.10648 C -0.35039 -0.09931 -0.35104 -0.0919 -0.35117 -0.08472 C -0.3513 -0.07338 -0.35117 -0.06227 -0.35117 -0.05093 " pathEditMode="relative" rAng="0" ptsTypes="AAAAAAAAAAAAAAAAAAAAAAAAAAAAAAAAAAAAAAAAAAAAAAAAAAAA">
                                      <p:cBhvr>
                                        <p:cTn id="6" dur="2000" fill="hold"/>
                                        <p:tgtEl>
                                          <p:spTgt spid="37"/>
                                        </p:tgtEl>
                                        <p:attrNameLst>
                                          <p:attrName>ppt_x</p:attrName>
                                          <p:attrName>ppt_y</p:attrName>
                                        </p:attrNameLst>
                                      </p:cBhvr>
                                      <p:rCtr x="-17057" y="-8356"/>
                                    </p:animMotion>
                                  </p:childTnLst>
                                </p:cTn>
                              </p:par>
                              <p:par>
                                <p:cTn id="7" presetID="0" presetClass="path" presetSubtype="0" accel="50000" decel="50000" fill="hold" nodeType="withEffect">
                                  <p:stCondLst>
                                    <p:cond delay="1750"/>
                                  </p:stCondLst>
                                  <p:childTnLst>
                                    <p:animMotion origin="layout" path="M -0.00612 0.00208 L -0.00612 0.00231 C -0.00468 -0.04306 -0.00364 -0.04399 -0.00716 -0.09561 C -0.00742 -0.09954 -0.00872 -0.10301 -0.0095 -0.10649 C -0.01028 -0.11065 -0.01106 -0.11482 -0.01185 -0.11899 C -0.01237 -0.12153 -0.01237 -0.12408 -0.01302 -0.12662 C -0.01523 -0.13658 -0.01523 -0.13264 -0.01875 -0.14213 C -0.01979 -0.14468 -0.02031 -0.14746 -0.02122 -0.15 C -0.02487 -0.16111 -0.02461 -0.15857 -0.02929 -0.17014 C -0.03086 -0.17408 -0.03138 -0.17917 -0.03385 -0.18241 C -0.03854 -0.18866 -0.03737 -0.18611 -0.04075 -0.19491 C -0.05299 -0.22385 -0.03606 -0.1838 -0.0444 -0.20579 C -0.04882 -0.21736 -0.04648 -0.20949 -0.05013 -0.21806 C -0.05325 -0.22547 -0.05481 -0.23357 -0.0595 -0.23982 C -0.06028 -0.24098 -0.06106 -0.24167 -0.06185 -0.24306 C -0.06523 -0.24931 -0.06627 -0.25602 -0.07226 -0.25996 C -0.07382 -0.26111 -0.07552 -0.26181 -0.07695 -0.2632 C -0.07773 -0.26389 -0.07851 -0.26528 -0.07929 -0.26621 C -0.08073 -0.26783 -0.08789 -0.27361 -0.08854 -0.27385 C -0.0901 -0.27477 -0.09166 -0.275 -0.09323 -0.27547 C -0.09479 -0.27709 -0.09622 -0.27894 -0.09791 -0.2801 C -0.10052 -0.28195 -0.11093 -0.28311 -0.11185 -0.28334 C -0.11367 -0.28357 -0.11562 -0.28426 -0.1177 -0.28473 C -0.12539 -0.28658 -0.12916 -0.28681 -0.1375 -0.28797 C -0.15729 -0.29445 -0.14362 -0.29121 -0.17929 -0.28797 C -0.1819 -0.28519 -0.18685 -0.28079 -0.18854 -0.27709 C -0.18906 -0.27593 -0.19075 -0.26343 -0.19101 -0.2632 C -0.1901 -0.25649 -0.18971 -0.24954 -0.18854 -0.24306 C -0.1875 -0.23681 -0.18437 -0.23079 -0.18164 -0.22593 C -0.17929 -0.22176 -0.17552 -0.21528 -0.17239 -0.21204 C -0.16979 -0.20903 -0.16705 -0.20672 -0.16419 -0.20417 C -0.15976 -0.20024 -0.15664 -0.19792 -0.15143 -0.19653 C -0.14596 -0.19491 -0.13502 -0.19329 -0.13502 -0.19306 C -0.13007 -0.19375 -0.12487 -0.19306 -0.11992 -0.19491 C -0.11836 -0.19561 -0.11393 -0.20301 -0.11302 -0.20579 C -0.11093 -0.21181 -0.10885 -0.21806 -0.10716 -0.22431 C -0.10625 -0.22824 -0.1056 -0.23195 -0.10364 -0.23519 C -0.10273 -0.23704 -0.10143 -0.2382 -0.10013 -0.23982 C -0.09752 -0.25047 -0.10091 -0.2375 -0.09674 -0.25232 C -0.09635 -0.25371 -0.09596 -0.25533 -0.09544 -0.25695 C -0.09388 -0.275 -0.09323 -0.27616 -0.09544 -0.30024 C -0.09583 -0.30255 -0.09895 -0.30649 -0.10013 -0.30811 C -0.10104 -0.31019 -0.10117 -0.31274 -0.1026 -0.31436 C -0.10455 -0.31644 -0.10716 -0.3176 -0.1095 -0.31899 C -0.11419 -0.32176 -0.11979 -0.3213 -0.12461 -0.32361 L -0.13164 -0.32662 C -0.13281 -0.32709 -0.13385 -0.32801 -0.13502 -0.32824 L -0.14674 -0.32963 L -0.18971 -0.32662 C -0.19166 -0.32639 -0.19362 -0.3257 -0.1957 -0.325 C -0.2 -0.32385 -0.19987 -0.32361 -0.20364 -0.32199 C -0.20612 -0.31899 -0.20885 -0.31644 -0.2108 -0.31274 C -0.21445 -0.30533 -0.21211 -0.30949 -0.2177 -0.30024 C -0.22083 -0.28774 -0.21575 -0.30672 -0.22239 -0.28635 C -0.22825 -0.26736 -0.22721 -0.27199 -0.22929 -0.25834 C -0.22968 -0.25278 -0.23007 -0.24699 -0.2306 -0.24144 C -0.23112 -0.23311 -0.23216 -0.22477 -0.23281 -0.21667 C -0.2332 -0.21135 -0.23385 -0.20625 -0.23398 -0.20116 C -0.23437 -0.15 -0.23398 -0.09885 -0.23398 -0.04769 " pathEditMode="relative" rAng="0" ptsTypes="AAAAAAAAAAAAAAAAAAAAAAAAAAAAAAAAAAAAAAAAAAAAAAAAAAAAAAAAAAA">
                                      <p:cBhvr>
                                        <p:cTn id="8" dur="2000" fill="hold"/>
                                        <p:tgtEl>
                                          <p:spTgt spid="24"/>
                                        </p:tgtEl>
                                        <p:attrNameLst>
                                          <p:attrName>ppt_x</p:attrName>
                                          <p:attrName>ppt_y</p:attrName>
                                        </p:attrNameLst>
                                      </p:cBhvr>
                                      <p:rCtr x="-11341" y="-16574"/>
                                    </p:animMotion>
                                  </p:childTnLst>
                                </p:cTn>
                              </p:par>
                              <p:par>
                                <p:cTn id="9" presetID="0" presetClass="path" presetSubtype="0" accel="50000" decel="50000" fill="hold" nodeType="withEffect">
                                  <p:stCondLst>
                                    <p:cond delay="1750"/>
                                  </p:stCondLst>
                                  <p:childTnLst>
                                    <p:animMotion origin="layout" path="M 0.00469 -0.02292 L 0.00469 -0.02269 C 0.00534 -0.02546 0.00886 -0.03796 0.00938 -0.04306 C 0.0099 -0.04769 0.0099 -0.05255 0.01055 -0.05718 C 0.01081 -0.0588 0.01146 -0.06019 0.01159 -0.06181 C 0.01211 -0.06435 0.0125 -0.0669 0.01289 -0.06945 C 0.01511 -0.08333 0.01289 -0.0669 0.01524 -0.08495 C 0.01472 -0.09583 0.01498 -0.10671 0.01406 -0.11759 C 0.01354 -0.12408 0.01107 -0.12755 0.00938 -0.1331 C 0.00886 -0.13472 0.00886 -0.13634 0.00821 -0.13773 C 0.00729 -0.14005 0.00586 -0.1419 0.00469 -0.14398 C 0.00313 -0.14699 0.00156 -0.15023 -2.08333E-6 -0.15324 C -0.00065 -0.15486 -0.00117 -0.15671 -0.00221 -0.15787 C -0.00299 -0.15903 -0.00377 -0.15995 -0.00456 -0.16111 C -0.00534 -0.1625 -0.00586 -0.16435 -0.0069 -0.16574 C -0.01081 -0.17083 -0.0095 -0.16713 -0.01393 -0.17037 C -0.0194 -0.17454 -0.02018 -0.17708 -0.02552 -0.17963 C -0.02695 -0.18033 -0.02864 -0.18079 -0.03021 -0.18125 C -0.03281 -0.18357 -0.03815 -0.18889 -0.04179 -0.19051 C -0.04479 -0.1919 -0.04804 -0.19236 -0.05104 -0.19375 C -0.06601 -0.20023 -0.05065 -0.19398 -0.06393 -0.19838 C -0.0651 -0.19861 -0.06614 -0.19977 -0.06732 -0.19977 C -0.07812 -0.2007 -0.08906 -0.20093 -0.09987 -0.20139 C -0.12226 -0.20556 -0.11445 -0.20486 -0.15573 -0.20139 C -0.15885 -0.20116 -0.16497 -0.19838 -0.16497 -0.19815 C -0.17513 -0.19167 -0.16458 -0.19931 -0.17304 -0.19051 C -0.17799 -0.18565 -0.1806 -0.18472 -0.18476 -0.17963 L -0.19414 -0.16736 L -0.19883 -0.16111 C -0.19987 -0.15949 -0.20117 -0.15833 -0.20221 -0.15648 L -0.20456 -0.15185 C -0.20833 -0.11667 -0.20638 -0.13866 -0.20456 -0.06482 C -0.20429 -0.05926 -0.20377 -0.05347 -0.20325 -0.04769 C -0.20273 -0.03982 -0.20247 -0.03357 -0.20104 -0.02616 C -0.20065 -0.02454 -0.20039 -0.02292 -0.19987 -0.0213 C -0.19935 -0.01968 -0.19831 -0.01829 -0.19752 -0.01667 C -0.19544 -0.00556 -0.19635 -0.01273 -0.19635 0.00509 " pathEditMode="relative" rAng="0" ptsTypes="AAAAAAAAAAAAAAAAAAAAAAAAAAAAAAAAAAAAA">
                                      <p:cBhvr>
                                        <p:cTn id="10" dur="2000" fill="hold"/>
                                        <p:tgtEl>
                                          <p:spTgt spid="28"/>
                                        </p:tgtEl>
                                        <p:attrNameLst>
                                          <p:attrName>ppt_x</p:attrName>
                                          <p:attrName>ppt_y</p:attrName>
                                        </p:attrNameLst>
                                      </p:cBhvr>
                                      <p:rCtr x="-10052" y="-7685"/>
                                    </p:animMotion>
                                  </p:childTnLst>
                                </p:cTn>
                              </p:par>
                              <p:par>
                                <p:cTn id="11" presetID="0" presetClass="path" presetSubtype="0" accel="50000" decel="50000" fill="hold" nodeType="withEffect">
                                  <p:stCondLst>
                                    <p:cond delay="4000"/>
                                  </p:stCondLst>
                                  <p:childTnLst>
                                    <p:animMotion origin="layout" path="M -0.00312 -0.0206 L -0.00312 -0.02037 C -0.00364 -0.07361 -0.00364 -0.12685 -0.00429 -0.18009 C -0.00455 -0.18727 -0.00573 -0.20093 -0.00781 -0.20787 L -0.01028 -0.21574 C -0.0108 -0.22037 -0.01145 -0.2294 -0.0125 -0.23426 C -0.01315 -0.2375 -0.01406 -0.24051 -0.01471 -0.24352 C -0.01523 -0.24514 -0.01523 -0.24676 -0.01601 -0.24815 C -0.01757 -0.25139 -0.0194 -0.25417 -0.0207 -0.25741 C -0.022 -0.26134 -0.0233 -0.26505 -0.02539 -0.26829 C -0.02643 -0.27014 -0.02773 -0.2713 -0.02877 -0.27292 C -0.03385 -0.28079 -0.02981 -0.27824 -0.0358 -0.28079 C -0.03698 -0.28241 -0.03789 -0.28426 -0.03919 -0.28542 C -0.04127 -0.28704 -0.04388 -0.2875 -0.04622 -0.28843 L -0.04961 -0.29005 C -0.05091 -0.29051 -0.05208 -0.29097 -0.05312 -0.29167 C -0.05481 -0.29283 -0.05898 -0.29583 -0.06132 -0.2963 C -0.06627 -0.29699 -0.07135 -0.29722 -0.07643 -0.29769 C -0.08997 -0.29722 -0.10364 -0.29722 -0.11718 -0.2963 C -0.11979 -0.29607 -0.12708 -0.29213 -0.12877 -0.29167 L -0.1345 -0.29005 C -0.1427 -0.28287 -0.13242 -0.29121 -0.14388 -0.28542 C -0.14518 -0.28472 -0.14622 -0.28333 -0.14739 -0.28241 C -0.14895 -0.28125 -0.15039 -0.28009 -0.15208 -0.27917 C -0.15586 -0.27708 -0.15573 -0.27801 -0.16028 -0.27616 C -0.16211 -0.27523 -0.16406 -0.27431 -0.16601 -0.27292 C -0.16718 -0.27222 -0.16823 -0.27083 -0.1694 -0.26991 C -0.17096 -0.26875 -0.17252 -0.26783 -0.17408 -0.2669 C -0.17643 -0.26366 -0.17929 -0.26111 -0.18112 -0.25741 C -0.18437 -0.25116 -0.18242 -0.25417 -0.18698 -0.24815 C -0.18737 -0.24607 -0.18737 -0.24398 -0.18802 -0.24213 C -0.18919 -0.23866 -0.1927 -0.23264 -0.1927 -0.23241 C -0.1931 -0.23125 -0.19336 -0.22963 -0.19388 -0.22801 C -0.19466 -0.22593 -0.1957 -0.22408 -0.19622 -0.22199 C -0.19687 -0.21945 -0.1983 -0.20996 -0.19843 -0.20787 C -0.19804 -0.15671 -0.19804 -0.10579 -0.19739 -0.05463 C -0.19739 -0.05301 -0.197 -0.05116 -0.19622 -0.05 C -0.19492 -0.04792 -0.1931 -0.04699 -0.19153 -0.04537 C -0.18841 -0.04167 -0.1901 -0.0419 -0.1858 -0.03912 C -0.18541 -0.03889 -0.18489 -0.03912 -0.1845 -0.03912 " pathEditMode="relative" rAng="0" ptsTypes="AAAAAAAAAAAAAAAAAAAAAAAAAAAAAAAAAAAAAAAA">
                                      <p:cBhvr>
                                        <p:cTn id="12" dur="2000" fill="hold"/>
                                        <p:tgtEl>
                                          <p:spTgt spid="35"/>
                                        </p:tgtEl>
                                        <p:attrNameLst>
                                          <p:attrName>ppt_x</p:attrName>
                                          <p:attrName>ppt_y</p:attrName>
                                        </p:attrNameLst>
                                      </p:cBhvr>
                                      <p:rCtr x="-9766" y="-13843"/>
                                    </p:animMotion>
                                  </p:childTnLst>
                                </p:cTn>
                              </p:par>
                              <p:par>
                                <p:cTn id="13" presetID="0" presetClass="path" presetSubtype="0" accel="50000" decel="50000" fill="hold" nodeType="withEffect">
                                  <p:stCondLst>
                                    <p:cond delay="5750"/>
                                  </p:stCondLst>
                                  <p:childTnLst>
                                    <p:animMotion origin="layout" path="M -0.01654 -0.01458 L -0.01654 -0.01435 C -0.01628 -0.02199 -0.01602 -0.02917 -0.0155 -0.03634 C -0.01524 -0.03912 -0.01472 -0.04167 -0.01432 -0.04421 C -0.0138 -0.04907 -0.01224 -0.06921 -0.01185 -0.07361 C -0.01237 -0.10972 -0.01237 -0.14607 -0.01315 -0.18218 C -0.01328 -0.18681 -0.01524 -0.19375 -0.01654 -0.19769 C -0.01888 -0.20347 -0.01914 -0.20185 -0.02253 -0.20694 C -0.02669 -0.21366 -0.02266 -0.21019 -0.02826 -0.21644 C -0.03138 -0.21968 -0.03268 -0.21968 -0.03633 -0.22245 C -0.04557 -0.22963 -0.03373 -0.22107 -0.04336 -0.23032 C -0.04662 -0.23333 -0.04883 -0.2338 -0.05274 -0.23495 C -0.0556 -0.2375 -0.05755 -0.23958 -0.06081 -0.2412 C -0.06237 -0.2419 -0.06393 -0.24213 -0.0655 -0.24259 C -0.07787 -0.24213 -0.09037 -0.24213 -0.10274 -0.2412 C -0.1082 -0.24074 -0.10755 -0.23958 -0.11211 -0.23796 C -0.12162 -0.23495 -0.11419 -0.23819 -0.12253 -0.23495 C -0.1293 -0.23241 -0.12266 -0.23472 -0.12943 -0.23032 C -0.13568 -0.22616 -0.13034 -0.23218 -0.13763 -0.22569 C -0.14089 -0.22269 -0.14701 -0.21644 -0.14701 -0.2162 C -0.14727 -0.21435 -0.14766 -0.21227 -0.14818 -0.21019 C -0.14883 -0.20648 -0.14974 -0.20301 -0.15039 -0.19931 C -0.15091 -0.19676 -0.15117 -0.19398 -0.15169 -0.19144 C -0.15195 -0.18935 -0.15248 -0.1875 -0.15274 -0.18542 C -0.15326 -0.18218 -0.15352 -0.17917 -0.15391 -0.17593 C -0.15443 -0.17199 -0.1543 -0.16759 -0.15508 -0.16366 C -0.15547 -0.16134 -0.15664 -0.15949 -0.15742 -0.15741 C -0.16003 -0.13611 -0.15873 -0.14491 -0.16081 -0.13102 C -0.16263 -0.07824 -0.16211 -0.10718 -0.16211 -0.04421 " pathEditMode="relative" rAng="0" ptsTypes="AAAAAAAAAAAAAAAAAAAAAAAAAAAAA">
                                      <p:cBhvr>
                                        <p:cTn id="14" dur="2000" fill="hold"/>
                                        <p:tgtEl>
                                          <p:spTgt spid="30"/>
                                        </p:tgtEl>
                                        <p:attrNameLst>
                                          <p:attrName>ppt_x</p:attrName>
                                          <p:attrName>ppt_y</p:attrName>
                                        </p:attrNameLst>
                                      </p:cBhvr>
                                      <p:rCtr x="-7057" y="-11389"/>
                                    </p:animMotion>
                                  </p:childTnLst>
                                </p:cTn>
                              </p:par>
                              <p:par>
                                <p:cTn id="15" presetID="0" presetClass="path" presetSubtype="0" accel="50000" decel="50000" fill="hold" nodeType="withEffect">
                                  <p:stCondLst>
                                    <p:cond delay="5750"/>
                                  </p:stCondLst>
                                  <p:childTnLst>
                                    <p:animMotion origin="layout" path="M 0.00429 -0.00811 L 0.00429 -0.00811 C 0.00299 -0.0463 0.00429 -0.00903 0.00312 -0.03496 C 0.00234 -0.05116 0.00286 -0.05278 0.00026 -0.07084 C -0.00013 -0.07431 -0.00117 -0.07755 -0.00196 -0.08079 C -0.00248 -0.0838 -0.00274 -0.08704 -0.00365 -0.08982 C -0.00508 -0.09468 -0.0069 -0.09908 -0.0086 -0.10371 C -0.00977 -0.10672 -0.0112 -0.10926 -0.01198 -0.11274 C -0.01276 -0.11551 -0.01341 -0.11875 -0.0142 -0.12153 C -0.01472 -0.12338 -0.0155 -0.12477 -0.01589 -0.12663 C -0.01641 -0.12825 -0.01654 -0.12987 -0.01706 -0.13149 C -0.01745 -0.13288 -0.01823 -0.13403 -0.01875 -0.13542 C -0.01927 -0.13704 -0.0194 -0.13889 -0.01979 -0.14051 C -0.02032 -0.1426 -0.02097 -0.14445 -0.02149 -0.14653 C -0.02214 -0.14885 -0.02253 -0.15116 -0.02318 -0.15348 C -0.02383 -0.15533 -0.02474 -0.15649 -0.02539 -0.15834 C -0.02617 -0.16019 -0.02644 -0.1625 -0.02709 -0.16436 C -0.02761 -0.16575 -0.02826 -0.1669 -0.02878 -0.16829 C -0.0293 -0.16968 -0.02943 -0.17107 -0.02995 -0.17223 C -0.0319 -0.17755 -0.03555 -0.18334 -0.03776 -0.18727 C -0.03894 -0.18913 -0.03985 -0.19167 -0.04115 -0.19329 C -0.04219 -0.19445 -0.04336 -0.19584 -0.04453 -0.19723 C -0.04779 -0.20139 -0.05078 -0.20672 -0.05456 -0.21019 C -0.0556 -0.21112 -0.0569 -0.21181 -0.05795 -0.21297 C -0.0655 -0.22246 -0.05456 -0.21181 -0.06289 -0.22014 C -0.06407 -0.22107 -0.06511 -0.22223 -0.06628 -0.22292 C -0.07058 -0.22616 -0.06888 -0.22385 -0.07357 -0.22709 C -0.07735 -0.2294 -0.08086 -0.23311 -0.08477 -0.23496 C -0.09063 -0.23774 -0.09063 -0.2375 -0.09597 -0.24098 C -0.09753 -0.2419 -0.09896 -0.24306 -0.10039 -0.24399 C -0.10573 -0.24676 -0.11055 -0.24676 -0.11615 -0.24792 C -0.11888 -0.24931 -0.12162 -0.25093 -0.12448 -0.25186 C -0.12709 -0.25278 -0.12969 -0.25325 -0.13229 -0.25394 C -0.14284 -0.25672 -0.13516 -0.2551 -0.14519 -0.25672 C -0.15065 -0.25649 -0.15612 -0.25672 -0.16146 -0.25579 C -0.16524 -0.25533 -0.16888 -0.25371 -0.17266 -0.25278 C -0.17526 -0.25232 -0.17787 -0.25209 -0.18047 -0.25186 C -0.18295 -0.24977 -0.18633 -0.24653 -0.18894 -0.24491 C -0.19128 -0.24352 -0.19375 -0.24213 -0.1961 -0.24098 C -0.19896 -0.23959 -0.20183 -0.23866 -0.20456 -0.23704 C -0.20651 -0.23565 -0.20834 -0.23357 -0.21016 -0.23195 C -0.21758 -0.21875 -0.21211 -0.2294 -0.21745 -0.21713 C -0.21836 -0.21505 -0.2194 -0.2132 -0.22019 -0.21112 C -0.22097 -0.20926 -0.22136 -0.20718 -0.22188 -0.2051 C -0.2224 -0.20348 -0.22305 -0.20186 -0.22357 -0.20024 C -0.22383 -0.19746 -0.22383 -0.19468 -0.22409 -0.19213 C -0.22461 -0.18913 -0.22552 -0.18635 -0.22578 -0.18334 C -0.2263 -0.17894 -0.22617 -0.17454 -0.22644 -0.17038 C -0.22748 -0.11366 -0.22617 -0.16621 -0.22813 -0.12061 C -0.22904 -0.09769 -0.22774 -0.10834 -0.22917 -0.09769 C -0.22982 -0.06945 -0.22969 -0.08241 -0.22969 -0.05903 " pathEditMode="relative" ptsTypes="AAAAAAAAAAAAAAAAAAAAAAAAAAAAAAAAAAAAAAAAAAAAAAAAAAA">
                                      <p:cBhvr>
                                        <p:cTn id="16" dur="2000" fill="hold"/>
                                        <p:tgtEl>
                                          <p:spTgt spid="31"/>
                                        </p:tgtEl>
                                        <p:attrNameLst>
                                          <p:attrName>ppt_x</p:attrName>
                                          <p:attrName>ppt_y</p:attrName>
                                        </p:attrNameLst>
                                      </p:cBhvr>
                                    </p:animMotion>
                                  </p:childTnLst>
                                </p:cTn>
                              </p:par>
                              <p:par>
                                <p:cTn id="17" presetID="0" presetClass="path" presetSubtype="0" accel="50000" decel="50000" fill="hold" nodeType="withEffect">
                                  <p:stCondLst>
                                    <p:cond delay="6500"/>
                                  </p:stCondLst>
                                  <p:childTnLst>
                                    <p:animMotion origin="layout" path="M 0.00157 -0.01921 L 0.00157 -0.01898 C 0.00951 -0.05162 0.00586 -0.03148 0.00378 -0.09375 C 0.00365 -0.10208 0.00274 -0.1037 0.00157 -0.11064 C 0.0004 -0.11782 0.00066 -0.11805 -0.00091 -0.12476 C -0.00104 -0.12615 -0.00156 -0.12777 -0.00195 -0.12939 C -0.00247 -0.13148 -0.0026 -0.13356 -0.00312 -0.13564 C -0.00351 -0.13703 -0.00403 -0.13865 -0.00429 -0.14027 C -0.00468 -0.14236 -0.00481 -0.14444 -0.00533 -0.14652 C -0.00612 -0.14814 -0.00716 -0.14953 -0.00781 -0.15115 C -0.00872 -0.153 -0.00937 -0.15509 -0.01002 -0.15717 C -0.01093 -0.15972 -0.01132 -0.16273 -0.0125 -0.16504 C -0.01888 -0.1787 -0.01341 -0.16134 -0.01822 -0.1743 C -0.01875 -0.17569 -0.01875 -0.17754 -0.0194 -0.17893 C -0.02226 -0.18425 -0.02513 -0.18588 -0.02864 -0.18981 C -0.02955 -0.19074 -0.03033 -0.19189 -0.03112 -0.19305 C -0.0319 -0.19444 -0.03229 -0.19652 -0.03333 -0.19768 C -0.03697 -0.20115 -0.04114 -0.20347 -0.04492 -0.20694 C -0.04622 -0.20787 -0.04739 -0.20902 -0.04843 -0.20995 C -0.05 -0.21157 -0.05156 -0.21296 -0.05312 -0.21458 C -0.05429 -0.21597 -0.0552 -0.21805 -0.05664 -0.21921 C -0.05833 -0.22083 -0.06054 -0.22129 -0.0625 -0.22245 C -0.06406 -0.22338 -0.06549 -0.22453 -0.06705 -0.22546 C -0.07825 -0.23148 -0.07018 -0.22592 -0.08333 -0.23171 C -0.0845 -0.23217 -0.08554 -0.23287 -0.08684 -0.23333 C -0.08867 -0.23379 -0.09075 -0.23425 -0.0927 -0.23472 C -0.09427 -0.23518 -0.0957 -0.23611 -0.09726 -0.23634 C -0.10533 -0.23773 -0.12174 -0.23935 -0.12174 -0.23912 C -0.13489 -0.23888 -0.14804 -0.23912 -0.16132 -0.23796 C -0.16367 -0.23773 -0.16601 -0.23588 -0.16822 -0.23472 C -0.17708 -0.23101 -0.16614 -0.23611 -0.17513 -0.23009 C -0.17643 -0.22939 -0.1776 -0.22939 -0.17864 -0.2287 C -0.18763 -0.22268 -0.17695 -0.22777 -0.1858 -0.22407 C -0.18893 -0.21967 -0.18893 -0.21898 -0.1927 -0.2162 C -0.19414 -0.21504 -0.19583 -0.21435 -0.19726 -0.21319 C -0.20364 -0.2074 -0.19492 -0.21203 -0.20312 -0.20856 C -0.20429 -0.20694 -0.20533 -0.20509 -0.20664 -0.2037 C -0.21263 -0.19745 -0.21289 -0.19953 -0.21705 -0.19305 C -0.21809 -0.19143 -0.21875 -0.19004 -0.2194 -0.18819 C -0.22031 -0.18518 -0.21992 -0.18125 -0.22174 -0.17893 L -0.22513 -0.1743 L -0.2276 -0.16504 C -0.22799 -0.16342 -0.22851 -0.16203 -0.22864 -0.16041 C -0.22929 -0.15717 -0.23007 -0.15254 -0.23112 -0.14953 C -0.23177 -0.14745 -0.23268 -0.14537 -0.23333 -0.14328 C -0.23372 -0.14074 -0.23398 -0.13819 -0.2345 -0.13564 C -0.23489 -0.13402 -0.23541 -0.1324 -0.2358 -0.13078 C -0.23606 -0.12893 -0.23645 -0.12685 -0.23684 -0.12476 C -0.2401 -0.10902 -0.23554 -0.13333 -0.23919 -0.11388 C -0.23958 -0.10763 -0.23971 -0.10138 -0.24023 -0.09513 C -0.24062 -0.09213 -0.24114 -0.08912 -0.24153 -0.08588 C -0.24205 -0.08032 -0.24231 -0.07453 -0.2427 -0.06898 C -0.24309 -0.06157 -0.24322 -0.05439 -0.24375 -0.04722 C -0.24479 -0.03449 -0.24726 -0.04629 -0.24726 -0.02546 L -0.24726 0.0088 " pathEditMode="relative" rAng="0" ptsTypes="AAAAAAAAAAAAAAAAAAAAAAAAAAAAAAAAAAAAAAAAAAAAAAAAAAAAAAA">
                                      <p:cBhvr>
                                        <p:cTn id="18" dur="2000" fill="hold"/>
                                        <p:tgtEl>
                                          <p:spTgt spid="27"/>
                                        </p:tgtEl>
                                        <p:attrNameLst>
                                          <p:attrName>ppt_x</p:attrName>
                                          <p:attrName>ppt_y</p:attrName>
                                        </p:attrNameLst>
                                      </p:cBhvr>
                                      <p:rCtr x="-12201" y="-9606"/>
                                    </p:animMotion>
                                  </p:childTnLst>
                                </p:cTn>
                              </p:par>
                              <p:par>
                                <p:cTn id="19" presetID="0" presetClass="path" presetSubtype="0" accel="50000" decel="50000" fill="hold" nodeType="withEffect">
                                  <p:stCondLst>
                                    <p:cond delay="6500"/>
                                  </p:stCondLst>
                                  <p:childTnLst>
                                    <p:animMotion origin="layout" path="M -0.06771 0.0162 L -0.06771 0.01643 C -0.0681 0.01134 -0.06888 0.00671 -0.06888 0.00208 C -0.06888 -0.01922 -0.0681 -0.02662 -0.06654 -0.04445 C -0.06706 -0.0676 -0.06706 -0.09098 -0.06771 -0.11412 C -0.06784 -0.1213 -0.06966 -0.12315 -0.07123 -0.12963 C -0.07279 -0.13565 -0.07188 -0.13542 -0.07357 -0.14051 C -0.07435 -0.14283 -0.07513 -0.14468 -0.07591 -0.14676 C -0.07644 -0.14838 -0.07657 -0.15 -0.07709 -0.15139 C -0.07774 -0.15417 -0.07865 -0.15649 -0.0793 -0.15926 C -0.08021 -0.16227 -0.0806 -0.16551 -0.08177 -0.16852 C -0.08242 -0.17061 -0.08334 -0.17269 -0.08399 -0.17477 C -0.08451 -0.17616 -0.08477 -0.17778 -0.08529 -0.1794 C -0.08594 -0.18195 -0.08659 -0.18449 -0.0875 -0.18704 C -0.08815 -0.18936 -0.0892 -0.19121 -0.08972 -0.19329 C -0.09024 -0.19491 -0.0905 -0.19653 -0.09102 -0.19792 C -0.09232 -0.20116 -0.09414 -0.20417 -0.09571 -0.20741 L -0.10039 -0.21667 C -0.11055 -0.23033 -0.09284 -0.20718 -0.10612 -0.22292 C -0.11003 -0.22732 -0.11472 -0.23588 -0.12019 -0.23843 C -0.12878 -0.24213 -0.1181 -0.23704 -0.12709 -0.24306 C -0.12904 -0.24422 -0.13086 -0.24491 -0.13282 -0.24607 C -0.13594 -0.24792 -0.13894 -0.25116 -0.14219 -0.25232 C -0.14375 -0.25278 -0.14532 -0.25324 -0.14688 -0.25394 C -0.15013 -0.2551 -0.15144 -0.25625 -0.15508 -0.25695 C -0.15886 -0.25764 -0.16263 -0.25787 -0.16667 -0.25857 C -0.16979 -0.25903 -0.17279 -0.25949 -0.17591 -0.25996 C -0.17826 -0.26042 -0.1806 -0.26135 -0.18282 -0.26158 C -0.18841 -0.26227 -0.19375 -0.2625 -0.19909 -0.2632 C -0.20222 -0.26343 -0.20534 -0.26412 -0.20847 -0.26459 L -0.2875 -0.2632 C -0.28946 -0.26297 -0.2905 -0.25973 -0.29219 -0.25857 C -0.29323 -0.25764 -0.29466 -0.25764 -0.29571 -0.25695 C -0.29805 -0.25556 -0.30039 -0.25394 -0.30261 -0.25232 C -0.30378 -0.2507 -0.30482 -0.24885 -0.30612 -0.24769 C -0.30716 -0.24676 -0.30847 -0.24676 -0.30977 -0.24607 C -0.31094 -0.24514 -0.31198 -0.24399 -0.31315 -0.24306 C -0.31667 -0.23588 -0.31706 -0.23426 -0.32487 -0.22894 C -0.32644 -0.22801 -0.328 -0.22732 -0.3293 -0.22593 C -0.33073 -0.22454 -0.33164 -0.22269 -0.33295 -0.2213 C -0.33438 -0.21968 -0.33594 -0.21806 -0.3375 -0.21667 C -0.3431 -0.21135 -0.34519 -0.21112 -0.35157 -0.20255 C -0.35821 -0.19375 -0.35508 -0.19885 -0.36081 -0.18704 L -0.36315 -0.18241 C -0.36576 -0.17153 -0.36237 -0.18496 -0.36667 -0.17153 C -0.36719 -0.17014 -0.36719 -0.16852 -0.36784 -0.1669 C -0.37201 -0.15579 -0.36836 -0.16968 -0.3724 -0.15602 C -0.37344 -0.15301 -0.37383 -0.14977 -0.37487 -0.14676 C -0.37761 -0.1375 -0.37644 -0.14167 -0.37826 -0.13449 C -0.37865 -0.13125 -0.37904 -0.12824 -0.37956 -0.125 C -0.38034 -0.11922 -0.38269 -0.10787 -0.38399 -0.10186 C -0.38477 -0.09862 -0.38529 -0.09537 -0.38646 -0.0926 C -0.38894 -0.08612 -0.38959 -0.08473 -0.39115 -0.07709 C -0.39232 -0.06968 -0.39206 -0.07061 -0.39466 -0.06297 C -0.39532 -0.06088 -0.39623 -0.05903 -0.39688 -0.05672 C -0.40104 -0.04306 -0.39701 -0.05186 -0.40157 -0.04283 L -0.40261 -0.03658 " pathEditMode="relative" rAng="0" ptsTypes="AAAAAAAAAAAAAAAAAAAAAAAAAAAAAAAAAAAAAAAAAAAAAAAAAAAAAAAAA">
                                      <p:cBhvr>
                                        <p:cTn id="20" dur="2000" fill="hold"/>
                                        <p:tgtEl>
                                          <p:spTgt spid="21"/>
                                        </p:tgtEl>
                                        <p:attrNameLst>
                                          <p:attrName>ppt_x</p:attrName>
                                          <p:attrName>ppt_y</p:attrName>
                                        </p:attrNameLst>
                                      </p:cBhvr>
                                      <p:rCtr x="-16693" y="-14028"/>
                                    </p:animMotion>
                                  </p:childTnLst>
                                </p:cTn>
                              </p:par>
                              <p:par>
                                <p:cTn id="21" presetID="0" presetClass="path" presetSubtype="0" accel="50000" decel="50000" fill="hold" nodeType="withEffect">
                                  <p:stCondLst>
                                    <p:cond delay="6500"/>
                                  </p:stCondLst>
                                  <p:childTnLst>
                                    <p:animMotion origin="layout" path="M -0.01263 0.02199 L -0.01263 0.02222 C -0.01211 0.01667 -0.01198 0.01158 -0.01146 0.00648 C -0.01094 0.00209 -0.0099 -0.00347 -0.00898 -0.00764 C -0.0095 -0.06481 -0.0095 -0.12222 -0.01016 -0.17963 C -0.01016 -0.18217 -0.01107 -0.18472 -0.01146 -0.18727 C -0.01458 -0.20995 -0.01094 -0.18773 -0.01367 -0.20139 C -0.01419 -0.20347 -0.01588 -0.21412 -0.01719 -0.21828 C -0.01784 -0.2206 -0.01888 -0.22245 -0.01953 -0.22453 C -0.02005 -0.22616 -0.02044 -0.22754 -0.02057 -0.22916 C -0.02109 -0.23125 -0.02135 -0.23356 -0.02187 -0.23541 C -0.0224 -0.23703 -0.02357 -0.23842 -0.02422 -0.24004 C -0.02474 -0.24143 -0.02474 -0.24328 -0.02526 -0.24467 C -0.02604 -0.24676 -0.02708 -0.24884 -0.02773 -0.25092 C -0.02812 -0.25231 -0.02825 -0.25416 -0.02878 -0.25555 C -0.02943 -0.25717 -0.03047 -0.25856 -0.03125 -0.26018 C -0.0418 -0.28866 -0.02135 -0.23842 -0.03463 -0.26944 C -0.04141 -0.28565 -0.0319 -0.26551 -0.04036 -0.28194 C -0.04219 -0.28495 -0.04284 -0.28912 -0.04505 -0.2912 C -0.04635 -0.29236 -0.04753 -0.29305 -0.04857 -0.29421 C -0.04948 -0.29514 -0.05 -0.29676 -0.05104 -0.29745 C -0.05312 -0.29884 -0.05547 -0.29953 -0.05794 -0.30046 C -0.05911 -0.30092 -0.06016 -0.30185 -0.06146 -0.30208 C -0.08463 -0.30717 -0.04857 -0.2993 -0.07773 -0.30509 C -0.08242 -0.30602 -0.08698 -0.30741 -0.09167 -0.30833 C -0.09479 -0.30879 -0.09792 -0.30903 -0.10104 -0.30972 C -0.10482 -0.31065 -0.10859 -0.3125 -0.11263 -0.31296 L -0.12878 -0.31435 L -0.18815 -0.31296 C -0.1918 -0.31273 -0.19766 -0.30972 -0.20104 -0.30833 L -0.20443 -0.30671 C -0.20547 -0.30625 -0.20677 -0.30532 -0.20794 -0.30509 L -0.21484 -0.3037 C -0.21615 -0.30254 -0.21719 -0.30116 -0.21836 -0.30046 C -0.22005 -0.29953 -0.2276 -0.29791 -0.22878 -0.29745 C -0.23151 -0.29653 -0.23607 -0.29375 -0.23815 -0.29282 C -0.23932 -0.29213 -0.24036 -0.29166 -0.24167 -0.2912 C -0.24388 -0.29051 -0.24635 -0.29028 -0.24857 -0.28958 C -0.25052 -0.28866 -0.25234 -0.2875 -0.25443 -0.28657 C -0.25846 -0.28472 -0.26328 -0.28287 -0.26719 -0.28032 C -0.26849 -0.27963 -0.2694 -0.27801 -0.27057 -0.27731 C -0.28385 -0.26852 -0.26198 -0.28541 -0.27878 -0.27268 C -0.27995 -0.27176 -0.28099 -0.27037 -0.28229 -0.26944 C -0.28346 -0.26875 -0.28463 -0.26875 -0.28594 -0.26805 C -0.28932 -0.26551 -0.29023 -0.26296 -0.29388 -0.26018 C -0.29505 -0.25949 -0.29635 -0.25926 -0.29753 -0.25856 C -0.29857 -0.25717 -0.29961 -0.25532 -0.30104 -0.25393 C -0.30273 -0.25231 -0.30482 -0.25092 -0.30677 -0.2493 C -0.30833 -0.24791 -0.3099 -0.24629 -0.31146 -0.24467 C -0.31771 -0.23241 -0.3095 -0.24722 -0.31719 -0.23703 C -0.32838 -0.22199 -0.31797 -0.23356 -0.32773 -0.21828 C -0.33021 -0.21435 -0.33333 -0.21134 -0.33594 -0.20741 C -0.33763 -0.20463 -0.3388 -0.20116 -0.34036 -0.19815 C -0.34284 -0.19398 -0.34583 -0.19051 -0.34753 -0.18588 C -0.34818 -0.18379 -0.34896 -0.18171 -0.34974 -0.17963 C -0.35052 -0.17801 -0.35156 -0.17662 -0.35208 -0.175 C -0.3526 -0.17361 -0.35273 -0.17176 -0.35325 -0.17037 C -0.3543 -0.16713 -0.35547 -0.16412 -0.35677 -0.16111 C -0.35742 -0.15949 -0.35846 -0.1581 -0.35911 -0.15648 C -0.36003 -0.15393 -0.36068 -0.15116 -0.36146 -0.14861 C -0.36172 -0.14699 -0.36198 -0.14537 -0.36263 -0.14398 C -0.36315 -0.14236 -0.36419 -0.14097 -0.36484 -0.13935 C -0.36523 -0.13727 -0.36562 -0.13518 -0.36615 -0.1331 C -0.3668 -0.13009 -0.36797 -0.12708 -0.36836 -0.12384 L -0.36953 -0.11458 C -0.36992 -0.09491 -0.37057 -0.07523 -0.37057 -0.05555 " pathEditMode="relative" rAng="0" ptsTypes="AAAAAAAAAAAAAAAAAAAAAAAAAAAAAAAAAAAAAAAAAAAAAAAAAAAAAAAAAAAAAAAAAA">
                                      <p:cBhvr>
                                        <p:cTn id="22" dur="2000" fill="hold"/>
                                        <p:tgtEl>
                                          <p:spTgt spid="22"/>
                                        </p:tgtEl>
                                        <p:attrNameLst>
                                          <p:attrName>ppt_x</p:attrName>
                                          <p:attrName>ppt_y</p:attrName>
                                        </p:attrNameLst>
                                      </p:cBhvr>
                                      <p:rCtr x="-17721" y="-16806"/>
                                    </p:animMotion>
                                  </p:childTnLst>
                                </p:cTn>
                              </p:par>
                              <p:par>
                                <p:cTn id="23" presetID="0" presetClass="path" presetSubtype="0" accel="50000" decel="50000" fill="hold" nodeType="withEffect">
                                  <p:stCondLst>
                                    <p:cond delay="8750"/>
                                  </p:stCondLst>
                                  <p:childTnLst>
                                    <p:animMotion origin="layout" path="M -0.00169 -0.00856 L -0.00169 -0.00833 C -0.00221 -0.02407 -0.00221 -0.03981 -0.00299 -0.05509 C -0.00312 -0.05833 -0.00378 -0.06134 -0.00417 -0.06458 C -0.00469 -0.07129 -0.00482 -0.078 -0.00534 -0.08472 C -0.0056 -0.08773 -0.00612 -0.09074 -0.00638 -0.09398 C -0.0069 -0.09745 -0.00716 -0.10115 -0.00768 -0.10486 C -0.0082 -0.10902 -0.00898 -0.11157 -0.0099 -0.11574 C -0.01042 -0.11921 -0.01081 -0.12291 -0.01107 -0.12662 C -0.01159 -0.13171 -0.01159 -0.1368 -0.01237 -0.14213 C -0.01263 -0.14513 -0.01393 -0.14814 -0.01458 -0.15138 C -0.01549 -0.15486 -0.01615 -0.15856 -0.01706 -0.16226 C -0.01732 -0.1662 -0.01732 -0.1706 -0.0181 -0.17453 C -0.01862 -0.17777 -0.01966 -0.18078 -0.02044 -0.18379 C -0.02383 -0.19838 -0.02122 -0.1905 -0.025 -0.20092 C -0.02604 -0.20601 -0.02695 -0.2118 -0.02865 -0.21643 C -0.02956 -0.21921 -0.03073 -0.22175 -0.03216 -0.2243 C -0.03503 -0.23032 -0.03971 -0.23888 -0.04375 -0.24444 C -0.04779 -0.25023 -0.05104 -0.25787 -0.05638 -0.26134 C -0.05794 -0.2625 -0.05977 -0.26319 -0.06107 -0.26458 C -0.06471 -0.26782 -0.06758 -0.27268 -0.07148 -0.27546 C -0.07461 -0.27731 -0.07799 -0.27916 -0.08086 -0.28148 C -0.08242 -0.28287 -0.08385 -0.28495 -0.08555 -0.28611 C -0.08659 -0.28703 -0.08789 -0.28703 -0.08906 -0.28773 C -0.09987 -0.2949 -0.09753 -0.29675 -0.11237 -0.30162 C -0.11393 -0.30231 -0.11523 -0.303 -0.1168 -0.30324 C -0.12031 -0.30393 -0.12396 -0.30416 -0.12747 -0.30486 C -0.12969 -0.30532 -0.1319 -0.30578 -0.13437 -0.30625 C -0.15365 -0.30532 -0.17305 -0.30509 -0.19258 -0.30324 C -0.19531 -0.303 -0.19831 -0.30208 -0.20052 -0.30023 C -0.20573 -0.29606 -0.21654 -0.28356 -0.22031 -0.27546 C -0.2224 -0.27106 -0.22331 -0.26597 -0.225 -0.26134 C -0.22669 -0.25671 -0.2293 -0.25231 -0.23086 -0.24745 C -0.23242 -0.24236 -0.2332 -0.23703 -0.23437 -0.23194 C -0.23594 -0.22476 -0.23529 -0.22939 -0.23659 -0.22106 C -0.23815 -0.2118 -0.24128 -0.19328 -0.24128 -0.19305 C -0.24167 -0.18842 -0.24206 -0.18379 -0.24258 -0.17916 C -0.2431 -0.17361 -0.24583 -0.15671 -0.24596 -0.14976 C -0.24635 -0.12037 -0.24596 -0.09074 -0.24596 -0.06134 " pathEditMode="relative" rAng="0" ptsTypes="AAAAAAAAAAAAAAAAAAAAAAAAAAAAAAAAAAAAAAA">
                                      <p:cBhvr>
                                        <p:cTn id="24" dur="2000" fill="hold"/>
                                        <p:tgtEl>
                                          <p:spTgt spid="32"/>
                                        </p:tgtEl>
                                        <p:attrNameLst>
                                          <p:attrName>ppt_x</p:attrName>
                                          <p:attrName>ppt_y</p:attrName>
                                        </p:attrNameLst>
                                      </p:cBhvr>
                                      <p:rCtr x="-12227" y="-14884"/>
                                    </p:animMotion>
                                  </p:childTnLst>
                                </p:cTn>
                              </p:par>
                              <p:par>
                                <p:cTn id="25" presetID="0" presetClass="path" presetSubtype="0" accel="50000" decel="50000" fill="hold" nodeType="withEffect">
                                  <p:stCondLst>
                                    <p:cond delay="8750"/>
                                  </p:stCondLst>
                                  <p:childTnLst>
                                    <p:animMotion origin="layout" path="M 0.00808 -0.0169 L 0.00808 -0.0169 C 0.00834 -0.02593 0.00873 -0.03496 0.0086 -0.04399 C 0.0086 -0.05116 0.00782 -0.05857 0.00756 -0.06575 C 0.0073 -0.07014 0.00717 -0.07454 0.0069 -0.07871 C 0.00651 -0.08913 0.00625 -0.09931 0.00586 -0.10973 C 0.00573 -0.11297 0.0056 -0.11621 0.00534 -0.11968 C 0.00378 -0.13658 0.003 -0.1382 0.00079 -0.15649 C 0.00039 -0.15996 0.00039 -0.16389 -0.00026 -0.16737 C -0.00208 -0.17686 -0.00703 -0.19445 -0.01093 -0.20024 C -0.02031 -0.21459 -0.00859 -0.19746 -0.02044 -0.21227 C -0.02096 -0.21297 -0.03007 -0.22593 -0.03333 -0.22917 C -0.03515 -0.23102 -0.03698 -0.23311 -0.03893 -0.23403 C -0.04049 -0.23496 -0.04231 -0.23473 -0.04401 -0.23519 C -0.04882 -0.23727 -0.05195 -0.23889 -0.05742 -0.24005 C -0.06015 -0.24075 -0.06302 -0.24075 -0.06575 -0.24098 C -0.0888 -0.23588 -0.08685 -0.24399 -0.0983 -0.22825 C -0.09987 -0.22593 -0.10117 -0.22338 -0.10273 -0.22107 C -0.10351 -0.21875 -0.10416 -0.21644 -0.10494 -0.21413 C -0.1056 -0.21227 -0.10651 -0.21019 -0.10716 -0.20834 C -0.11054 -0.19792 -0.1151 -0.18172 -0.11666 -0.1713 C -0.11992 -0.15024 -0.11705 -0.16991 -0.11953 -0.15139 C -0.12005 -0.14746 -0.1207 -0.14352 -0.12122 -0.13959 C -0.12226 -0.12963 -0.12291 -0.11737 -0.12343 -0.10764 C -0.12356 -0.1007 -0.12382 -0.09375 -0.12395 -0.08681 C -0.12461 -0.06783 -0.12448 -0.07616 -0.12448 -0.06991 " pathEditMode="relative" ptsTypes="AAAAAAAAAAAAAAAAAAAAAAAAAA">
                                      <p:cBhvr>
                                        <p:cTn id="26" dur="2000" fill="hold"/>
                                        <p:tgtEl>
                                          <p:spTgt spid="29"/>
                                        </p:tgtEl>
                                        <p:attrNameLst>
                                          <p:attrName>ppt_x</p:attrName>
                                          <p:attrName>ppt_y</p:attrName>
                                        </p:attrNameLst>
                                      </p:cBhvr>
                                    </p:animMotion>
                                  </p:childTnLst>
                                </p:cTn>
                              </p:par>
                              <p:par>
                                <p:cTn id="27" presetID="0" presetClass="path" presetSubtype="0" accel="50000" decel="50000" fill="hold" nodeType="withEffect">
                                  <p:stCondLst>
                                    <p:cond delay="8750"/>
                                  </p:stCondLst>
                                  <p:childTnLst>
                                    <p:animMotion origin="layout" path="M -0.00013 -0.02546 L -0.00013 -0.02523 C -0.00169 -0.02963 -0.00365 -0.0338 -0.00482 -0.03796 C -0.00716 -0.04514 -0.00716 -0.06597 -0.00729 -0.06736 C -0.00768 -0.08819 -0.00768 -0.1088 -0.00833 -0.1294 C -0.00846 -0.13102 -0.00937 -0.13241 -0.0095 -0.13403 C -0.01003 -0.13819 -0.01029 -0.14236 -0.01081 -0.14653 C -0.01094 -0.14815 -0.01159 -0.14954 -0.01185 -0.15116 C -0.01263 -0.15532 -0.01341 -0.15949 -0.01419 -0.16366 C -0.01458 -0.16574 -0.01445 -0.16806 -0.01549 -0.16968 C -0.01758 -0.17384 -0.01862 -0.17569 -0.01992 -0.18056 C -0.02096 -0.18356 -0.02096 -0.18727 -0.0224 -0.18981 C -0.02617 -0.19769 -0.02357 -0.19329 -0.0306 -0.20231 C -0.03294 -0.20579 -0.03424 -0.20787 -0.0375 -0.21019 C -0.03854 -0.21088 -0.03971 -0.21088 -0.04102 -0.21157 C -0.04258 -0.2125 -0.04388 -0.21389 -0.0457 -0.21481 C -0.04753 -0.21551 -0.04948 -0.21551 -0.05143 -0.2162 C -0.06159 -0.22037 -0.05299 -0.21852 -0.06185 -0.22083 C -0.06979 -0.22315 -0.0724 -0.22292 -0.08164 -0.22407 L -0.09323 -0.22546 C -0.10378 -0.225 -0.11419 -0.225 -0.12461 -0.22407 C -0.12656 -0.22384 -0.13177 -0.22014 -0.13281 -0.21944 C -0.13737 -0.21597 -0.13789 -0.21435 -0.14219 -0.20856 C -0.14779 -0.20093 -0.14544 -0.20486 -0.14909 -0.19769 C -0.15169 -0.18079 -0.14844 -0.19838 -0.1526 -0.1838 C -0.15312 -0.18171 -0.15325 -0.17963 -0.15378 -0.17755 C -0.15456 -0.17431 -0.1556 -0.1713 -0.15612 -0.16829 C -0.15872 -0.15417 -0.15742 -0.15995 -0.1595 -0.15116 C -0.1599 -0.14815 -0.16029 -0.14491 -0.16081 -0.1419 C -0.16107 -0.13935 -0.16159 -0.13681 -0.16198 -0.13403 C -0.16289 -0.1213 -0.16263 -0.1081 -0.16419 -0.09537 C -0.16458 -0.09213 -0.16471 -0.08912 -0.16549 -0.08611 C -0.16602 -0.08287 -0.16706 -0.07986 -0.16771 -0.07662 C -0.1681 -0.07523 -0.16862 -0.07361 -0.16888 -0.07199 C -0.1707 -0.06273 -0.1694 -0.06782 -0.1724 -0.05648 L -0.17344 -0.05185 C -0.17396 -0.05046 -0.17435 -0.04884 -0.17461 -0.04722 C -0.175 -0.04514 -0.17513 -0.04306 -0.17591 -0.04097 C -0.17643 -0.03935 -0.17747 -0.03796 -0.17812 -0.03634 C -0.17865 -0.03218 -0.17865 -0.02801 -0.1793 -0.02407 C -0.17982 -0.02083 -0.18125 -0.01782 -0.18164 -0.01481 C -0.18216 -0.01204 -0.18229 -0.00949 -0.18281 -0.00694 C -0.18542 0.00556 -0.18503 -0.00162 -0.18503 0.00556 L -0.18503 0.00579 " pathEditMode="relative" rAng="0" ptsTypes="AAAAAAAAAAAAAAAAAAAAAAAAAAAAAAAAAAAAAAAAAAAA">
                                      <p:cBhvr>
                                        <p:cTn id="28" dur="2000" fill="hold"/>
                                        <p:tgtEl>
                                          <p:spTgt spid="36"/>
                                        </p:tgtEl>
                                        <p:attrNameLst>
                                          <p:attrName>ppt_x</p:attrName>
                                          <p:attrName>ppt_y</p:attrName>
                                        </p:attrNameLst>
                                      </p:cBhvr>
                                      <p:rCtr x="-9258" y="-8449"/>
                                    </p:animMotion>
                                  </p:childTnLst>
                                </p:cTn>
                              </p:par>
                              <p:par>
                                <p:cTn id="29" presetID="0" presetClass="path" presetSubtype="0" accel="50000" decel="50000" fill="hold" nodeType="withEffect">
                                  <p:stCondLst>
                                    <p:cond delay="8750"/>
                                  </p:stCondLst>
                                  <p:childTnLst>
                                    <p:animMotion origin="layout" path="M -0.00677 0.00393 L -0.00677 0.00416 C -0.00625 -0.00139 -0.00612 -0.00648 -0.0056 -0.01158 C -0.00508 -0.01598 -0.00404 -0.02153 -0.00313 -0.0257 C -0.00365 -0.08287 -0.00365 -0.14028 -0.0043 -0.19769 C -0.0043 -0.20023 -0.00521 -0.20278 -0.0056 -0.20533 C -0.00873 -0.22801 -0.00508 -0.20579 -0.00782 -0.21945 C -0.00834 -0.22153 -0.01003 -0.23218 -0.01133 -0.23635 C -0.01198 -0.23866 -0.01302 -0.24051 -0.01368 -0.2426 C -0.0142 -0.24422 -0.01459 -0.24561 -0.01472 -0.24723 C -0.01524 -0.24931 -0.0155 -0.25162 -0.01602 -0.25348 C -0.01654 -0.2551 -0.01771 -0.25648 -0.01836 -0.25811 C -0.01888 -0.25949 -0.01888 -0.26135 -0.0194 -0.26273 C -0.02019 -0.26482 -0.02123 -0.2669 -0.02188 -0.26898 C -0.02227 -0.27037 -0.0224 -0.27223 -0.02292 -0.27361 C -0.02357 -0.27523 -0.02461 -0.27662 -0.02539 -0.27824 C -0.03594 -0.30672 -0.0155 -0.25648 -0.02878 -0.2875 C -0.03555 -0.30371 -0.02605 -0.28357 -0.03451 -0.3 C -0.03633 -0.30301 -0.03698 -0.30718 -0.0392 -0.30926 C -0.0405 -0.31042 -0.04167 -0.31111 -0.04271 -0.31227 C -0.04362 -0.3132 -0.04414 -0.31482 -0.04519 -0.31551 C -0.04727 -0.3169 -0.04961 -0.3176 -0.05209 -0.31852 C -0.05326 -0.31898 -0.0543 -0.31991 -0.0556 -0.32014 C -0.07878 -0.32523 -0.04271 -0.31736 -0.07188 -0.32315 C -0.07657 -0.32408 -0.08112 -0.32547 -0.08581 -0.32639 C -0.08894 -0.32686 -0.09206 -0.32709 -0.09519 -0.32778 C -0.09896 -0.32871 -0.10274 -0.33056 -0.10677 -0.33102 L -0.12292 -0.33241 L -0.1823 -0.33102 C -0.18594 -0.33079 -0.1918 -0.32778 -0.19519 -0.32639 L -0.19857 -0.32477 C -0.19961 -0.32431 -0.20091 -0.32338 -0.20209 -0.32315 L -0.20899 -0.32176 C -0.21029 -0.32061 -0.21133 -0.31922 -0.2125 -0.31852 C -0.2142 -0.3176 -0.22175 -0.31598 -0.22292 -0.31551 C -0.22565 -0.31459 -0.23021 -0.31181 -0.2323 -0.31088 C -0.23347 -0.31019 -0.23451 -0.30973 -0.23581 -0.30926 C -0.23802 -0.30857 -0.2405 -0.30834 -0.24271 -0.30764 C -0.24466 -0.30672 -0.24649 -0.30556 -0.24857 -0.30463 C -0.25261 -0.30278 -0.25743 -0.30093 -0.26133 -0.29838 C -0.26263 -0.29769 -0.26355 -0.29607 -0.26472 -0.29537 C -0.278 -0.28658 -0.25612 -0.30348 -0.27292 -0.29074 C -0.27409 -0.28982 -0.27513 -0.28843 -0.27644 -0.2875 C -0.27761 -0.28681 -0.27878 -0.28681 -0.28008 -0.28611 C -0.28347 -0.28357 -0.28438 -0.28102 -0.28802 -0.27824 C -0.2892 -0.27755 -0.2905 -0.27732 -0.29167 -0.27662 C -0.29271 -0.27523 -0.29375 -0.27338 -0.29519 -0.27199 C -0.29688 -0.27037 -0.29896 -0.26898 -0.30091 -0.26736 C -0.30248 -0.26598 -0.30404 -0.26436 -0.3056 -0.26273 C -0.31185 -0.25047 -0.30365 -0.26528 -0.31133 -0.2551 C -0.32253 -0.24005 -0.31211 -0.25162 -0.32188 -0.23635 C -0.32435 -0.23241 -0.32748 -0.2294 -0.33008 -0.22547 C -0.33177 -0.22269 -0.33295 -0.21922 -0.33451 -0.21621 C -0.33698 -0.21204 -0.33998 -0.20857 -0.34167 -0.20394 C -0.34232 -0.20186 -0.3431 -0.19977 -0.34388 -0.19769 C -0.34466 -0.19607 -0.34571 -0.19468 -0.34623 -0.19306 C -0.34675 -0.19167 -0.34688 -0.18982 -0.3474 -0.18843 C -0.34844 -0.18519 -0.34961 -0.18218 -0.35091 -0.17917 C -0.35157 -0.17755 -0.35261 -0.17616 -0.35326 -0.17454 C -0.35417 -0.17199 -0.35482 -0.16922 -0.3556 -0.16667 C -0.35586 -0.16505 -0.35612 -0.16343 -0.35677 -0.16204 C -0.3573 -0.16042 -0.35834 -0.15903 -0.35899 -0.15741 C -0.35938 -0.15533 -0.35977 -0.15324 -0.36029 -0.15116 C -0.36094 -0.14815 -0.36211 -0.14514 -0.3625 -0.1419 L -0.36368 -0.13264 C -0.36407 -0.11297 -0.36472 -0.09329 -0.36472 -0.07361 " pathEditMode="relative" rAng="0" ptsTypes="AAAAAAAAAAAAAAAAAAAAAAAAAAAAAAAAAAAAAAAAAAAAAAAAAAAAAAAAAAAAAAAAAA">
                                      <p:cBhvr>
                                        <p:cTn id="30" dur="2000" fill="hold"/>
                                        <p:tgtEl>
                                          <p:spTgt spid="38"/>
                                        </p:tgtEl>
                                        <p:attrNameLst>
                                          <p:attrName>ppt_x</p:attrName>
                                          <p:attrName>ppt_y</p:attrName>
                                        </p:attrNameLst>
                                      </p:cBhvr>
                                      <p:rCtr x="-17721" y="-16806"/>
                                    </p:animMotion>
                                  </p:childTnLst>
                                </p:cTn>
                              </p:par>
                              <p:par>
                                <p:cTn id="31" presetID="0" presetClass="path" presetSubtype="0" accel="50000" decel="50000" fill="hold" nodeType="withEffect">
                                  <p:stCondLst>
                                    <p:cond delay="8750"/>
                                  </p:stCondLst>
                                  <p:childTnLst>
                                    <p:animMotion origin="layout" path="M -0.00234 -0.02199 L -0.00234 -0.02199 C 0.00026 -0.05 0.00092 -0.05116 -0.00117 -0.08866 C -0.00182 -0.09954 -0.00312 -0.11018 -0.00507 -0.1206 C -0.0095 -0.14398 -0.00963 -0.1463 -0.01458 -0.16736 C -0.01836 -0.1831 -0.01731 -0.17755 -0.02187 -0.19213 C -0.02278 -0.19514 -0.02343 -0.19838 -0.02461 -0.20116 C -0.02656 -0.20509 -0.02838 -0.20648 -0.03086 -0.20995 C -0.03242 -0.2125 -0.03294 -0.21458 -0.03476 -0.21597 C -0.0358 -0.2169 -0.03698 -0.21736 -0.03815 -0.21805 C -0.03867 -0.21829 -0.03919 -0.21875 -0.03971 -0.21898 C -0.04114 -0.21921 -0.04244 -0.21944 -0.04375 -0.21991 C -0.04505 -0.2206 -0.04622 -0.22153 -0.04765 -0.22199 C -0.04961 -0.22268 -0.05807 -0.22384 -0.05937 -0.22384 C -0.06458 -0.22338 -0.06979 -0.22315 -0.075 -0.22199 C -0.07786 -0.2213 -0.08346 -0.21898 -0.08346 -0.21898 C -0.08437 -0.21805 -0.08528 -0.2169 -0.08619 -0.21597 C -0.08867 -0.21389 -0.09231 -0.2118 -0.09466 -0.20903 C -0.09882 -0.2037 -0.10351 -0.19907 -0.1069 -0.19213 C -0.1082 -0.18958 -0.10963 -0.18704 -0.1108 -0.18426 C -0.11184 -0.18194 -0.11276 -0.17963 -0.11367 -0.17731 C -0.11679 -0.16875 -0.11809 -0.16528 -0.12031 -0.15625 C -0.12122 -0.15301 -0.122 -0.14977 -0.12265 -0.1463 C -0.12317 -0.14305 -0.1233 -0.13981 -0.12369 -0.13634 C -0.12448 -0.13079 -0.12526 -0.12523 -0.12591 -0.11944 C -0.12617 -0.11389 -0.12669 -0.1037 -0.12708 -0.09768 C -0.12773 -0.0875 -0.12838 -0.07708 -0.12929 -0.0669 C -0.12942 -0.06528 -0.13125 -0.05185 -0.13151 -0.05 C -0.13398 -0.0368 -0.13372 -0.04421 -0.13372 -0.03704 " pathEditMode="relative" ptsTypes="AAAAAAAAAAAAAAAAAAAAAAAAAAAAA">
                                      <p:cBhvr>
                                        <p:cTn id="32" dur="2000" fill="hold"/>
                                        <p:tgtEl>
                                          <p:spTgt spid="3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74F888-87A1-C2C1-0F9F-41CB127B70F5}"/>
              </a:ext>
            </a:extLst>
          </p:cNvPr>
          <p:cNvSpPr/>
          <p:nvPr/>
        </p:nvSpPr>
        <p:spPr>
          <a:xfrm>
            <a:off x="375072" y="1432478"/>
            <a:ext cx="9550981" cy="516141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1ACD90-BEF2-4B19-AE91-909402F4E1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85461" y="1631665"/>
            <a:ext cx="3869469" cy="4763038"/>
          </a:xfrm>
          <a:prstGeom prst="rect">
            <a:avLst/>
          </a:prstGeom>
          <a:ln w="38100">
            <a:solidFill>
              <a:schemeClr val="bg2">
                <a:lumMod val="25000"/>
              </a:schemeClr>
            </a:solidFill>
          </a:ln>
        </p:spPr>
      </p:pic>
      <p:sp>
        <p:nvSpPr>
          <p:cNvPr id="8" name="Rectangle 7">
            <a:extLst>
              <a:ext uri="{FF2B5EF4-FFF2-40B4-BE49-F238E27FC236}">
                <a16:creationId xmlns:a16="http://schemas.microsoft.com/office/drawing/2014/main" id="{E01664BA-8299-7E1A-D3DC-4F36E97345F7}"/>
              </a:ext>
            </a:extLst>
          </p:cNvPr>
          <p:cNvSpPr/>
          <p:nvPr/>
        </p:nvSpPr>
        <p:spPr>
          <a:xfrm>
            <a:off x="0" y="104457"/>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225B161-F3B6-4CCB-A2E0-A73AC2A335A8}"/>
              </a:ext>
            </a:extLst>
          </p:cNvPr>
          <p:cNvSpPr>
            <a:spLocks noGrp="1"/>
          </p:cNvSpPr>
          <p:nvPr>
            <p:ph idx="1"/>
          </p:nvPr>
        </p:nvSpPr>
        <p:spPr>
          <a:xfrm>
            <a:off x="567262" y="2559067"/>
            <a:ext cx="5901037" cy="2688336"/>
          </a:xfrm>
        </p:spPr>
        <p:txBody>
          <a:bodyPr>
            <a:noAutofit/>
          </a:bodyPr>
          <a:lstStyle/>
          <a:p>
            <a:pPr marL="890588" lvl="3" indent="-342900" eaLnBrk="0" fontAlgn="base" hangingPunct="0">
              <a:lnSpc>
                <a:spcPct val="100000"/>
              </a:lnSpc>
              <a:spcBef>
                <a:spcPct val="0"/>
              </a:spcBef>
              <a:spcAft>
                <a:spcPts val="600"/>
              </a:spcAft>
              <a:buClr>
                <a:srgbClr val="FFC000"/>
              </a:buClr>
              <a:buFont typeface="Wingdings" panose="05000000000000000000" pitchFamily="2" charset="2"/>
              <a:buChar char="v"/>
              <a:defRPr/>
            </a:pPr>
            <a:r>
              <a:rPr lang="en-US" sz="2400" dirty="0">
                <a:solidFill>
                  <a:schemeClr val="bg1"/>
                </a:solidFill>
                <a:latin typeface="Calibri"/>
                <a:ea typeface="Calibri" pitchFamily="34" charset="0"/>
                <a:cs typeface="Times New Roman" pitchFamily="18" charset="0"/>
              </a:rPr>
              <a:t>FSM are to provide the </a:t>
            </a:r>
            <a:r>
              <a:rPr lang="en-US" sz="2400" b="1" i="1" dirty="0">
                <a:solidFill>
                  <a:schemeClr val="bg1"/>
                </a:solidFill>
                <a:latin typeface="Calibri"/>
                <a:ea typeface="Calibri" pitchFamily="34" charset="0"/>
                <a:cs typeface="Times New Roman" pitchFamily="18" charset="0"/>
              </a:rPr>
              <a:t>“Medical Statement to Request Special Diets” </a:t>
            </a:r>
            <a:r>
              <a:rPr lang="en-US" sz="2400" dirty="0">
                <a:solidFill>
                  <a:schemeClr val="bg1"/>
                </a:solidFill>
                <a:latin typeface="Calibri"/>
                <a:ea typeface="Calibri" pitchFamily="34" charset="0"/>
                <a:cs typeface="Times New Roman" pitchFamily="18" charset="0"/>
              </a:rPr>
              <a:t>to families for completion by the child’s treating physician. </a:t>
            </a:r>
            <a:endParaRPr lang="en-US" sz="2400" dirty="0">
              <a:solidFill>
                <a:schemeClr val="bg1"/>
              </a:solidFill>
              <a:latin typeface="Calibri"/>
            </a:endParaRPr>
          </a:p>
          <a:p>
            <a:pPr marL="890588" lvl="3" indent="-342900" eaLnBrk="0" fontAlgn="base" hangingPunct="0">
              <a:lnSpc>
                <a:spcPct val="100000"/>
              </a:lnSpc>
              <a:spcBef>
                <a:spcPct val="0"/>
              </a:spcBef>
              <a:spcAft>
                <a:spcPts val="600"/>
              </a:spcAft>
              <a:buClr>
                <a:srgbClr val="FFC000"/>
              </a:buClr>
              <a:buFont typeface="Wingdings" panose="05000000000000000000" pitchFamily="2" charset="2"/>
              <a:buChar char="v"/>
              <a:defRPr/>
            </a:pPr>
            <a:r>
              <a:rPr lang="en-US" sz="2400" dirty="0">
                <a:solidFill>
                  <a:schemeClr val="bg1"/>
                </a:solidFill>
                <a:latin typeface="Calibri"/>
                <a:ea typeface="Calibri" pitchFamily="34" charset="0"/>
                <a:cs typeface="Times New Roman" pitchFamily="18" charset="0"/>
              </a:rPr>
              <a:t>The FSM will submit the completed “</a:t>
            </a:r>
            <a:r>
              <a:rPr lang="en-US" sz="2400" b="1" i="1" dirty="0">
                <a:solidFill>
                  <a:schemeClr val="bg1"/>
                </a:solidFill>
                <a:latin typeface="Calibri"/>
                <a:ea typeface="Calibri" pitchFamily="34" charset="0"/>
                <a:cs typeface="Times New Roman" pitchFamily="18" charset="0"/>
              </a:rPr>
              <a:t>Medical Statement to Request Special Diets”</a:t>
            </a:r>
            <a:r>
              <a:rPr lang="en-US" sz="2400" dirty="0">
                <a:solidFill>
                  <a:schemeClr val="bg1"/>
                </a:solidFill>
                <a:latin typeface="Calibri"/>
                <a:ea typeface="Calibri" pitchFamily="34" charset="0"/>
                <a:cs typeface="Times New Roman" pitchFamily="18" charset="0"/>
              </a:rPr>
              <a:t> form to </a:t>
            </a:r>
            <a:r>
              <a:rPr lang="en-US" sz="2400" u="sng" dirty="0">
                <a:solidFill>
                  <a:schemeClr val="bg1"/>
                </a:solidFill>
                <a:latin typeface="Calibri"/>
                <a:ea typeface="Calibri" pitchFamily="34" charset="0"/>
                <a:cs typeface="Times New Roman" pitchFamily="18" charset="0"/>
              </a:rPr>
              <a:t>specialdiet@lausd.net</a:t>
            </a:r>
            <a:endParaRPr lang="en-US" sz="2400" dirty="0">
              <a:solidFill>
                <a:schemeClr val="bg1"/>
              </a:solidFill>
              <a:latin typeface="Calibri"/>
              <a:ea typeface="Calibri" pitchFamily="34" charset="0"/>
              <a:cs typeface="Times New Roman" pitchFamily="18" charset="0"/>
            </a:endParaRPr>
          </a:p>
          <a:p>
            <a:pPr marL="890588" lvl="3" indent="-342900" eaLnBrk="0" fontAlgn="base" hangingPunct="0">
              <a:lnSpc>
                <a:spcPct val="100000"/>
              </a:lnSpc>
              <a:spcBef>
                <a:spcPct val="0"/>
              </a:spcBef>
              <a:spcAft>
                <a:spcPts val="600"/>
              </a:spcAft>
              <a:buClr>
                <a:srgbClr val="FFC000"/>
              </a:buClr>
              <a:buFont typeface="Wingdings" panose="05000000000000000000" pitchFamily="2" charset="2"/>
              <a:buChar char="v"/>
              <a:defRPr/>
            </a:pPr>
            <a:r>
              <a:rPr lang="en-US" sz="2400" dirty="0">
                <a:solidFill>
                  <a:schemeClr val="bg1"/>
                </a:solidFill>
                <a:latin typeface="Calibri"/>
                <a:ea typeface="Calibri" pitchFamily="34" charset="0"/>
                <a:cs typeface="Times New Roman" pitchFamily="18" charset="0"/>
              </a:rPr>
              <a:t>FSM will make substitutions based on the special diet provided by the Nutrition Specialist.</a:t>
            </a:r>
            <a:endParaRPr lang="en-US" sz="2400" dirty="0">
              <a:solidFill>
                <a:schemeClr val="bg1"/>
              </a:solidFill>
            </a:endParaRPr>
          </a:p>
        </p:txBody>
      </p:sp>
      <p:sp>
        <p:nvSpPr>
          <p:cNvPr id="6" name="Content Placeholder 2">
            <a:extLst>
              <a:ext uri="{FF2B5EF4-FFF2-40B4-BE49-F238E27FC236}">
                <a16:creationId xmlns:a16="http://schemas.microsoft.com/office/drawing/2014/main" id="{8EA53E1F-1002-4B6D-BFAB-0CC44D09E5F1}"/>
              </a:ext>
            </a:extLst>
          </p:cNvPr>
          <p:cNvSpPr txBox="1">
            <a:spLocks/>
          </p:cNvSpPr>
          <p:nvPr/>
        </p:nvSpPr>
        <p:spPr>
          <a:xfrm>
            <a:off x="489372" y="1432478"/>
            <a:ext cx="6056817" cy="13255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ts val="600"/>
              </a:spcAft>
              <a:buNone/>
              <a:defRPr/>
            </a:pPr>
            <a:r>
              <a:rPr lang="en-US" sz="2400" dirty="0">
                <a:solidFill>
                  <a:schemeClr val="bg1"/>
                </a:solidFill>
                <a:latin typeface="Calibri"/>
                <a:ea typeface="Calibri" pitchFamily="34" charset="0"/>
                <a:cs typeface="Times New Roman" pitchFamily="18" charset="0"/>
              </a:rPr>
              <a:t>The FSM will follow the “Procedures for Requesting Special Meals” for students not on file and requesting a special diet:</a:t>
            </a:r>
            <a:endParaRPr lang="en-US" sz="2400" dirty="0">
              <a:solidFill>
                <a:schemeClr val="bg1"/>
              </a:solidFill>
              <a:latin typeface="Calibri" panose="020F0502020204030204"/>
            </a:endParaRPr>
          </a:p>
        </p:txBody>
      </p:sp>
      <p:sp>
        <p:nvSpPr>
          <p:cNvPr id="4" name="Title 1">
            <a:extLst>
              <a:ext uri="{FF2B5EF4-FFF2-40B4-BE49-F238E27FC236}">
                <a16:creationId xmlns:a16="http://schemas.microsoft.com/office/drawing/2014/main" id="{DFBE8484-61F7-9994-87F0-1270DECA6BAC}"/>
              </a:ext>
            </a:extLst>
          </p:cNvPr>
          <p:cNvSpPr txBox="1">
            <a:spLocks/>
          </p:cNvSpPr>
          <p:nvPr/>
        </p:nvSpPr>
        <p:spPr>
          <a:xfrm>
            <a:off x="195943" y="10960"/>
            <a:ext cx="12192000" cy="1143000"/>
          </a:xfrm>
          <a:prstGeom prst="rect">
            <a:avLst/>
          </a:prstGeom>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6600" b="1" dirty="0">
                <a:solidFill>
                  <a:srgbClr val="002060"/>
                </a:solidFill>
                <a:latin typeface="Times New Roman" panose="02020603050405020304" pitchFamily="18" charset="0"/>
                <a:cs typeface="Times New Roman" panose="02020603050405020304" pitchFamily="18" charset="0"/>
              </a:rPr>
              <a:t>Requesting Special Meals</a:t>
            </a:r>
          </a:p>
        </p:txBody>
      </p:sp>
    </p:spTree>
    <p:extLst>
      <p:ext uri="{BB962C8B-B14F-4D97-AF65-F5344CB8AC3E}">
        <p14:creationId xmlns:p14="http://schemas.microsoft.com/office/powerpoint/2010/main" val="1234224069"/>
      </p:ext>
    </p:extLst>
  </p:cSld>
  <p:clrMapOvr>
    <a:masterClrMapping/>
  </p:clrMapOvr>
  <mc:AlternateContent xmlns:mc="http://schemas.openxmlformats.org/markup-compatibility/2006" xmlns:p14="http://schemas.microsoft.com/office/powerpoint/2010/main">
    <mc:Choice Requires="p14">
      <p:transition spd="slow" p14:dur="2000" advTm="41333"/>
    </mc:Choice>
    <mc:Fallback xmlns="">
      <p:transition spd="slow" advTm="41333"/>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5E2B4BA-147D-035E-8FDD-287822B50B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00042" y="952860"/>
            <a:ext cx="905442" cy="1166822"/>
          </a:xfrm>
          <a:prstGeom prst="rect">
            <a:avLst/>
          </a:prstGeom>
        </p:spPr>
      </p:pic>
      <p:sp>
        <p:nvSpPr>
          <p:cNvPr id="37" name="Rectangle 36">
            <a:extLst>
              <a:ext uri="{FF2B5EF4-FFF2-40B4-BE49-F238E27FC236}">
                <a16:creationId xmlns:a16="http://schemas.microsoft.com/office/drawing/2014/main" id="{1CFCF15E-B302-A474-D29C-8C8A1F895360}"/>
              </a:ext>
            </a:extLst>
          </p:cNvPr>
          <p:cNvSpPr/>
          <p:nvPr/>
        </p:nvSpPr>
        <p:spPr>
          <a:xfrm>
            <a:off x="5645891" y="757252"/>
            <a:ext cx="3398056" cy="1284197"/>
          </a:xfrm>
          <a:prstGeom prst="rect">
            <a:avLst/>
          </a:prstGeom>
          <a:solidFill>
            <a:srgbClr val="5482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Title 1">
            <a:extLst>
              <a:ext uri="{FF2B5EF4-FFF2-40B4-BE49-F238E27FC236}">
                <a16:creationId xmlns:a16="http://schemas.microsoft.com/office/drawing/2014/main" id="{6D25A3FF-E910-B027-390D-395890BB3145}"/>
              </a:ext>
            </a:extLst>
          </p:cNvPr>
          <p:cNvSpPr txBox="1">
            <a:spLocks/>
          </p:cNvSpPr>
          <p:nvPr/>
        </p:nvSpPr>
        <p:spPr>
          <a:xfrm>
            <a:off x="4319195" y="743123"/>
            <a:ext cx="5950800" cy="1143000"/>
          </a:xfrm>
          <a:prstGeom prst="rect">
            <a:avLst/>
          </a:prstGeom>
          <a:effectLst>
            <a:outerShdw blurRad="50800" dist="38100" dir="8100000" algn="tr" rotWithShape="0">
              <a:prstClr val="black">
                <a:alpha val="40000"/>
              </a:prstClr>
            </a:outerShdw>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solidFill>
                    <a:prstClr val="white">
                      <a:lumMod val="50000"/>
                    </a:prstClr>
                  </a:solidFill>
                </a:ln>
                <a:solidFill>
                  <a:prstClr val="white"/>
                </a:solidFill>
                <a:effectLst>
                  <a:outerShdw blurRad="38100" dist="38100" dir="2700000" algn="tl">
                    <a:srgbClr val="000000">
                      <a:alpha val="43137"/>
                    </a:srgbClr>
                  </a:outerShdw>
                </a:effectLst>
                <a:uLnTx/>
                <a:uFillTx/>
                <a:latin typeface="Berlin Sans FB Demi" panose="020E0802020502020306" pitchFamily="34" charset="0"/>
                <a:ea typeface="+mj-ea"/>
                <a:cs typeface="+mj-cs"/>
              </a:rPr>
              <a:t>Breakfast Rules</a:t>
            </a:r>
          </a:p>
        </p:txBody>
      </p:sp>
      <p:sp>
        <p:nvSpPr>
          <p:cNvPr id="36" name="TextBox 35">
            <a:extLst>
              <a:ext uri="{FF2B5EF4-FFF2-40B4-BE49-F238E27FC236}">
                <a16:creationId xmlns:a16="http://schemas.microsoft.com/office/drawing/2014/main" id="{80F65C88-7CEB-2D1C-A6A5-5DB4CEC1C0AD}"/>
              </a:ext>
            </a:extLst>
          </p:cNvPr>
          <p:cNvSpPr txBox="1"/>
          <p:nvPr/>
        </p:nvSpPr>
        <p:spPr>
          <a:xfrm>
            <a:off x="5874636" y="1100516"/>
            <a:ext cx="3054531" cy="830997"/>
          </a:xfrm>
          <a:prstGeom prst="rect">
            <a:avLst/>
          </a:prstGeom>
          <a:noFill/>
        </p:spPr>
        <p:txBody>
          <a:bodyPr wrap="square">
            <a:spAutoFit/>
          </a:bodyPr>
          <a:lstStyle/>
          <a:p>
            <a:pPr marL="457200" indent="-182880">
              <a:spcAft>
                <a:spcPts val="1000"/>
              </a:spcAft>
              <a:buClr>
                <a:srgbClr val="FFC000"/>
              </a:buClr>
              <a:buFont typeface="Wingdings" panose="05000000000000000000" pitchFamily="2" charset="2"/>
              <a:buChar char="v"/>
              <a:defRPr/>
            </a:pPr>
            <a:r>
              <a:rPr lang="en-US" sz="1600" b="1" dirty="0">
                <a:solidFill>
                  <a:schemeClr val="bg1"/>
                </a:solidFill>
                <a:latin typeface="Bradley Hand ITC" panose="03070402050302030203" pitchFamily="66" charset="0"/>
                <a:ea typeface="Calibri" panose="020F0502020204030204" pitchFamily="34" charset="0"/>
                <a:cs typeface="Calibri" panose="020F0502020204030204" pitchFamily="34" charset="0"/>
              </a:rPr>
              <a:t>Student must take 3 or more points; one food item must be a fruit. </a:t>
            </a:r>
          </a:p>
        </p:txBody>
      </p:sp>
      <p:sp>
        <p:nvSpPr>
          <p:cNvPr id="20" name="TextBox 19">
            <a:extLst>
              <a:ext uri="{FF2B5EF4-FFF2-40B4-BE49-F238E27FC236}">
                <a16:creationId xmlns:a16="http://schemas.microsoft.com/office/drawing/2014/main" id="{CCD77B92-2B0B-4DF3-83EA-4E082C167DDB}"/>
              </a:ext>
            </a:extLst>
          </p:cNvPr>
          <p:cNvSpPr txBox="1"/>
          <p:nvPr/>
        </p:nvSpPr>
        <p:spPr>
          <a:xfrm>
            <a:off x="2843707" y="3935021"/>
            <a:ext cx="8047031" cy="1815882"/>
          </a:xfrm>
          <a:prstGeom prst="rect">
            <a:avLst/>
          </a:prstGeom>
          <a:solidFill>
            <a:schemeClr val="bg1"/>
          </a:solidFill>
          <a:ln w="38100">
            <a:solidFill>
              <a:srgbClr val="203864"/>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0000"/>
                </a:solidFill>
                <a:effectLst/>
                <a:uLnTx/>
                <a:uFillTx/>
                <a:latin typeface="Calibri"/>
                <a:ea typeface="+mn-ea"/>
                <a:cs typeface="+mn-cs"/>
              </a:rPr>
              <a:t>At the end of the service period, the BIC Meal count report, BIC bags with any leftover unserved items, and the share table bags must be returned to the cafeteria.</a:t>
            </a:r>
          </a:p>
        </p:txBody>
      </p:sp>
      <p:grpSp>
        <p:nvGrpSpPr>
          <p:cNvPr id="4" name="Group 3">
            <a:extLst>
              <a:ext uri="{FF2B5EF4-FFF2-40B4-BE49-F238E27FC236}">
                <a16:creationId xmlns:a16="http://schemas.microsoft.com/office/drawing/2014/main" id="{5EDD0F36-B30C-44BE-A337-C1C4EEAB6DD9}"/>
              </a:ext>
            </a:extLst>
          </p:cNvPr>
          <p:cNvGrpSpPr/>
          <p:nvPr/>
        </p:nvGrpSpPr>
        <p:grpSpPr>
          <a:xfrm>
            <a:off x="5524282" y="1793486"/>
            <a:ext cx="836998" cy="1042416"/>
            <a:chOff x="3988806" y="1785938"/>
            <a:chExt cx="836998" cy="1042416"/>
          </a:xfrm>
        </p:grpSpPr>
        <p:grpSp>
          <p:nvGrpSpPr>
            <p:cNvPr id="45" name="Group 44">
              <a:extLst>
                <a:ext uri="{FF2B5EF4-FFF2-40B4-BE49-F238E27FC236}">
                  <a16:creationId xmlns:a16="http://schemas.microsoft.com/office/drawing/2014/main" id="{A3C7F7CE-1EED-4200-9735-75D4B7368907}"/>
                </a:ext>
              </a:extLst>
            </p:cNvPr>
            <p:cNvGrpSpPr/>
            <p:nvPr/>
          </p:nvGrpSpPr>
          <p:grpSpPr>
            <a:xfrm>
              <a:off x="4012739" y="2084670"/>
              <a:ext cx="780415" cy="630859"/>
              <a:chOff x="4025593" y="2170969"/>
              <a:chExt cx="780415" cy="630859"/>
            </a:xfrm>
          </p:grpSpPr>
          <p:pic>
            <p:nvPicPr>
              <p:cNvPr id="47" name="Picture 46">
                <a:extLst>
                  <a:ext uri="{FF2B5EF4-FFF2-40B4-BE49-F238E27FC236}">
                    <a16:creationId xmlns:a16="http://schemas.microsoft.com/office/drawing/2014/main" id="{D080C83F-A2FD-432C-8CD3-225369C278A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7320306">
                <a:off x="3949478" y="2327705"/>
                <a:ext cx="630859" cy="317387"/>
              </a:xfrm>
              <a:prstGeom prst="rect">
                <a:avLst/>
              </a:prstGeom>
              <a:ln>
                <a:noFill/>
              </a:ln>
            </p:spPr>
          </p:pic>
          <p:pic>
            <p:nvPicPr>
              <p:cNvPr id="48" name="Picture 47">
                <a:extLst>
                  <a:ext uri="{FF2B5EF4-FFF2-40B4-BE49-F238E27FC236}">
                    <a16:creationId xmlns:a16="http://schemas.microsoft.com/office/drawing/2014/main" id="{3DBFD885-6345-442B-85D4-B4FF1100384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0944988">
                <a:off x="4025593" y="2302479"/>
                <a:ext cx="676536" cy="317387"/>
              </a:xfrm>
              <a:prstGeom prst="rect">
                <a:avLst/>
              </a:prstGeom>
              <a:ln>
                <a:noFill/>
              </a:ln>
            </p:spPr>
          </p:pic>
          <p:pic>
            <p:nvPicPr>
              <p:cNvPr id="49" name="Picture 48">
                <a:extLst>
                  <a:ext uri="{FF2B5EF4-FFF2-40B4-BE49-F238E27FC236}">
                    <a16:creationId xmlns:a16="http://schemas.microsoft.com/office/drawing/2014/main" id="{749F5FDF-EF0A-4B0A-B9E8-9B0373C4572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022781">
                <a:off x="4095517" y="2437495"/>
                <a:ext cx="676536" cy="317387"/>
              </a:xfrm>
              <a:prstGeom prst="rect">
                <a:avLst/>
              </a:prstGeom>
              <a:ln>
                <a:noFill/>
              </a:ln>
            </p:spPr>
          </p:pic>
          <p:pic>
            <p:nvPicPr>
              <p:cNvPr id="50" name="Picture 49">
                <a:extLst>
                  <a:ext uri="{FF2B5EF4-FFF2-40B4-BE49-F238E27FC236}">
                    <a16:creationId xmlns:a16="http://schemas.microsoft.com/office/drawing/2014/main" id="{F54B5272-D923-4574-AE78-B3FC415CF1D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9676565">
                <a:off x="4129472" y="2396631"/>
                <a:ext cx="676536" cy="317387"/>
              </a:xfrm>
              <a:prstGeom prst="rect">
                <a:avLst/>
              </a:prstGeom>
              <a:ln>
                <a:noFill/>
              </a:ln>
            </p:spPr>
          </p:pic>
        </p:grpSp>
        <p:pic>
          <p:nvPicPr>
            <p:cNvPr id="46" name="Picture 4" descr="Disposable Plastic Bag Package Grayscale Template. Mock Up Template Ready For Your Design. Product Packing Vector EPS10. Isolated. Stock Vector - 36851807">
              <a:extLst>
                <a:ext uri="{FF2B5EF4-FFF2-40B4-BE49-F238E27FC236}">
                  <a16:creationId xmlns:a16="http://schemas.microsoft.com/office/drawing/2014/main" id="{E8C4ABE7-161B-4B4B-BEB2-F3536F28B076}"/>
                </a:ext>
              </a:extLst>
            </p:cNvPr>
            <p:cNvPicPr>
              <a:picLocks noChangeAspect="1" noChangeArrowheads="1"/>
            </p:cNvPicPr>
            <p:nvPr/>
          </p:nvPicPr>
          <p:blipFill rotWithShape="1">
            <a:blip r:embed="rId7" cstate="email">
              <a:alphaModFix amt="38000"/>
              <a:extLst>
                <a:ext uri="{28A0092B-C50C-407E-A947-70E740481C1C}">
                  <a14:useLocalDpi xmlns:a14="http://schemas.microsoft.com/office/drawing/2010/main"/>
                </a:ext>
              </a:extLst>
            </a:blip>
            <a:srcRect/>
            <a:stretch/>
          </p:blipFill>
          <p:spPr bwMode="auto">
            <a:xfrm>
              <a:off x="3988806" y="1785938"/>
              <a:ext cx="836998" cy="1042416"/>
            </a:xfrm>
            <a:prstGeom prst="rect">
              <a:avLst/>
            </a:prstGeom>
            <a:noFill/>
            <a:ln>
              <a:solidFill>
                <a:schemeClr val="tx2">
                  <a:lumMod val="40000"/>
                  <a:lumOff val="60000"/>
                </a:schemeClr>
              </a:solidFill>
            </a:ln>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CD472248-ABD3-4CE8-A51C-BE5916FF4F66}"/>
              </a:ext>
            </a:extLst>
          </p:cNvPr>
          <p:cNvGrpSpPr/>
          <p:nvPr/>
        </p:nvGrpSpPr>
        <p:grpSpPr>
          <a:xfrm>
            <a:off x="8246422" y="1786414"/>
            <a:ext cx="836999" cy="1042416"/>
            <a:chOff x="6116784" y="1804119"/>
            <a:chExt cx="836999" cy="1042416"/>
          </a:xfrm>
        </p:grpSpPr>
        <p:grpSp>
          <p:nvGrpSpPr>
            <p:cNvPr id="25" name="Group 24">
              <a:extLst>
                <a:ext uri="{FF2B5EF4-FFF2-40B4-BE49-F238E27FC236}">
                  <a16:creationId xmlns:a16="http://schemas.microsoft.com/office/drawing/2014/main" id="{BB19EA0A-36DE-4C03-8154-E4F5FB1A7B18}"/>
                </a:ext>
              </a:extLst>
            </p:cNvPr>
            <p:cNvGrpSpPr/>
            <p:nvPr/>
          </p:nvGrpSpPr>
          <p:grpSpPr>
            <a:xfrm>
              <a:off x="6130633" y="2175773"/>
              <a:ext cx="810798" cy="652580"/>
              <a:chOff x="7742795" y="2392484"/>
              <a:chExt cx="810798" cy="652580"/>
            </a:xfrm>
          </p:grpSpPr>
          <p:grpSp>
            <p:nvGrpSpPr>
              <p:cNvPr id="29" name="Group 28">
                <a:extLst>
                  <a:ext uri="{FF2B5EF4-FFF2-40B4-BE49-F238E27FC236}">
                    <a16:creationId xmlns:a16="http://schemas.microsoft.com/office/drawing/2014/main" id="{8B0F12CF-F065-4005-8E45-7FA88C47DC38}"/>
                  </a:ext>
                </a:extLst>
              </p:cNvPr>
              <p:cNvGrpSpPr/>
              <p:nvPr/>
            </p:nvGrpSpPr>
            <p:grpSpPr>
              <a:xfrm>
                <a:off x="7742795" y="2392484"/>
                <a:ext cx="810798" cy="571097"/>
                <a:chOff x="7696484" y="2401224"/>
                <a:chExt cx="810798" cy="571097"/>
              </a:xfrm>
            </p:grpSpPr>
            <p:grpSp>
              <p:nvGrpSpPr>
                <p:cNvPr id="34" name="Group 33">
                  <a:extLst>
                    <a:ext uri="{FF2B5EF4-FFF2-40B4-BE49-F238E27FC236}">
                      <a16:creationId xmlns:a16="http://schemas.microsoft.com/office/drawing/2014/main" id="{BFF52B8F-0477-4D22-A646-782F0988134A}"/>
                    </a:ext>
                  </a:extLst>
                </p:cNvPr>
                <p:cNvGrpSpPr/>
                <p:nvPr/>
              </p:nvGrpSpPr>
              <p:grpSpPr>
                <a:xfrm>
                  <a:off x="7696484" y="2401224"/>
                  <a:ext cx="810798" cy="562241"/>
                  <a:chOff x="6118355" y="2294959"/>
                  <a:chExt cx="810798" cy="562241"/>
                </a:xfrm>
              </p:grpSpPr>
              <p:pic>
                <p:nvPicPr>
                  <p:cNvPr id="40" name="D14BEEA6-0D2C-4107-A470-7D81FDA5BF76" descr="D14BEEA6-0D2C-4107-A470-7D81FDA5BF76">
                    <a:extLst>
                      <a:ext uri="{FF2B5EF4-FFF2-40B4-BE49-F238E27FC236}">
                        <a16:creationId xmlns:a16="http://schemas.microsoft.com/office/drawing/2014/main" id="{AEB296DE-E1F6-4665-853D-51C2CCE0ED2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331721" y="2298669"/>
                    <a:ext cx="387386" cy="3873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1" name="D14BEEA6-0D2C-4107-A470-7D81FDA5BF76" descr="D14BEEA6-0D2C-4107-A470-7D81FDA5BF76">
                    <a:extLst>
                      <a:ext uri="{FF2B5EF4-FFF2-40B4-BE49-F238E27FC236}">
                        <a16:creationId xmlns:a16="http://schemas.microsoft.com/office/drawing/2014/main" id="{3673E64D-32D7-447A-95B9-90A6284B772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541767" y="2294959"/>
                    <a:ext cx="387386" cy="3873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2" name="Picture 2" descr="Image result for apple">
                    <a:extLst>
                      <a:ext uri="{FF2B5EF4-FFF2-40B4-BE49-F238E27FC236}">
                        <a16:creationId xmlns:a16="http://schemas.microsoft.com/office/drawing/2014/main" id="{15673198-B1EC-47C2-B453-A0B386F1DD82}"/>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rot="977330">
                    <a:off x="6118355" y="2384270"/>
                    <a:ext cx="277020" cy="2960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ACC8F87D-ED1E-430A-AE02-1F4E67B71E9C}"/>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619381" y="2411408"/>
                    <a:ext cx="261384" cy="445792"/>
                  </a:xfrm>
                  <a:prstGeom prst="trapezoid">
                    <a:avLst>
                      <a:gd name="adj" fmla="val 3489"/>
                    </a:avLst>
                  </a:prstGeom>
                  <a:ln>
                    <a:noFill/>
                  </a:ln>
                </p:spPr>
              </p:pic>
            </p:grpSp>
            <p:pic>
              <p:nvPicPr>
                <p:cNvPr id="39" name="D14BEEA6-0D2C-4107-A470-7D81FDA5BF76" descr="D14BEEA6-0D2C-4107-A470-7D81FDA5BF76">
                  <a:extLst>
                    <a:ext uri="{FF2B5EF4-FFF2-40B4-BE49-F238E27FC236}">
                      <a16:creationId xmlns:a16="http://schemas.microsoft.com/office/drawing/2014/main" id="{C872E007-7CE5-407D-A410-55C5422ADF9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714722" y="2584935"/>
                  <a:ext cx="387386" cy="3873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pic>
            <p:nvPicPr>
              <p:cNvPr id="31" name="Picture 30">
                <a:extLst>
                  <a:ext uri="{FF2B5EF4-FFF2-40B4-BE49-F238E27FC236}">
                    <a16:creationId xmlns:a16="http://schemas.microsoft.com/office/drawing/2014/main" id="{F2D55660-33E8-4749-94B5-EA18163AC169}"/>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912436" y="2599272"/>
                <a:ext cx="261384" cy="445792"/>
              </a:xfrm>
              <a:prstGeom prst="trapezoid">
                <a:avLst>
                  <a:gd name="adj" fmla="val 3489"/>
                </a:avLst>
              </a:prstGeom>
              <a:ln>
                <a:noFill/>
              </a:ln>
            </p:spPr>
          </p:pic>
          <p:pic>
            <p:nvPicPr>
              <p:cNvPr id="33" name="Picture 2" descr="Image result for apple">
                <a:extLst>
                  <a:ext uri="{FF2B5EF4-FFF2-40B4-BE49-F238E27FC236}">
                    <a16:creationId xmlns:a16="http://schemas.microsoft.com/office/drawing/2014/main" id="{623FC469-B526-434A-B9E5-95E0F3E30ED3}"/>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rot="977330">
                <a:off x="8050880" y="2734302"/>
                <a:ext cx="277020" cy="296036"/>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26" name="Picture 4" descr="Disposable Plastic Bag Package Grayscale Template. Mock Up Template Ready For Your Design. Product Packing Vector EPS10. Isolated. Stock Vector - 36851807">
              <a:extLst>
                <a:ext uri="{FF2B5EF4-FFF2-40B4-BE49-F238E27FC236}">
                  <a16:creationId xmlns:a16="http://schemas.microsoft.com/office/drawing/2014/main" id="{ACCFCA30-5EE7-4FD2-B3A2-23B2C1EECA39}"/>
                </a:ext>
              </a:extLst>
            </p:cNvPr>
            <p:cNvPicPr>
              <a:picLocks noChangeAspect="1" noChangeArrowheads="1"/>
            </p:cNvPicPr>
            <p:nvPr/>
          </p:nvPicPr>
          <p:blipFill rotWithShape="1">
            <a:blip r:embed="rId11" cstate="email">
              <a:alphaModFix amt="38000"/>
              <a:extLst>
                <a:ext uri="{28A0092B-C50C-407E-A947-70E740481C1C}">
                  <a14:useLocalDpi xmlns:a14="http://schemas.microsoft.com/office/drawing/2010/main"/>
                </a:ext>
              </a:extLst>
            </a:blip>
            <a:srcRect/>
            <a:stretch/>
          </p:blipFill>
          <p:spPr bwMode="auto">
            <a:xfrm>
              <a:off x="6116784" y="1804119"/>
              <a:ext cx="836999" cy="1042416"/>
            </a:xfrm>
            <a:prstGeom prst="rect">
              <a:avLst/>
            </a:prstGeom>
            <a:noFill/>
            <a:ln>
              <a:solidFill>
                <a:schemeClr val="tx2">
                  <a:lumMod val="40000"/>
                  <a:lumOff val="60000"/>
                </a:schemeClr>
              </a:solidFill>
            </a:ln>
            <a:extLst>
              <a:ext uri="{909E8E84-426E-40DD-AFC4-6F175D3DCCD1}">
                <a14:hiddenFill xmlns:a14="http://schemas.microsoft.com/office/drawing/2010/main">
                  <a:solidFill>
                    <a:srgbClr val="FFFFFF"/>
                  </a:solidFill>
                </a14:hiddenFill>
              </a:ext>
            </a:extLst>
          </p:spPr>
        </p:pic>
      </p:grpSp>
      <p:pic>
        <p:nvPicPr>
          <p:cNvPr id="28" name="Picture 6" descr="Image result for cartoon table png">
            <a:extLst>
              <a:ext uri="{FF2B5EF4-FFF2-40B4-BE49-F238E27FC236}">
                <a16:creationId xmlns:a16="http://schemas.microsoft.com/office/drawing/2014/main" id="{C83E6E23-9F6F-907C-06B4-107FD228D841}"/>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9932054" y="2663942"/>
            <a:ext cx="1991891" cy="1077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370882"/>
      </p:ext>
    </p:extLst>
  </p:cSld>
  <p:clrMapOvr>
    <a:masterClrMapping/>
  </p:clrMapOvr>
  <mc:AlternateContent xmlns:mc="http://schemas.openxmlformats.org/markup-compatibility/2006" xmlns:p14="http://schemas.microsoft.com/office/powerpoint/2010/main">
    <mc:Choice Requires="p14">
      <p:transition spd="slow" p14:dur="2000" advTm="23640"/>
    </mc:Choice>
    <mc:Fallback xmlns="">
      <p:transition spd="slow" advTm="23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612 -0.06435 L -0.00612 -0.06412 C -0.00768 -0.06852 -0.00938 -0.07245 -0.01081 -0.07685 C -0.01159 -0.07986 -0.01302 -0.08611 -0.01302 -0.08588 C -0.01341 -0.09375 -0.01354 -0.10162 -0.01419 -0.10926 C -0.01445 -0.11204 -0.01523 -0.11458 -0.01523 -0.11713 C -0.01523 -0.14653 -0.01497 -0.17616 -0.01419 -0.20556 C -0.01406 -0.20856 -0.01354 -0.21181 -0.01302 -0.21481 C -0.01185 -0.22454 -0.01211 -0.22176 -0.00951 -0.23194 C -0.0082 -0.23773 -0.00781 -0.24051 -0.00378 -0.24583 C -0.00156 -0.24884 0.00039 -0.25185 0.00326 -0.25347 C 0.00794 -0.25648 0.01094 -0.25694 0.01602 -0.2581 C 0.02227 -0.25764 0.02852 -0.2581 0.03451 -0.25671 C 0.03555 -0.25648 0.03594 -0.2544 0.03685 -0.25347 C 0.04792 -0.24236 0.04023 -0.25208 0.0474 -0.24282 C 0.04779 -0.2412 0.04792 -0.23935 0.04844 -0.23796 C 0.04909 -0.23681 0.05039 -0.23634 0.05091 -0.23495 C 0.05091 -0.23472 0.05365 -0.22338 0.0543 -0.22106 L 0.05534 -0.21644 L 0.05664 -0.21181 C 0.0569 -0.20602 0.05729 -0.20023 0.05781 -0.19468 C 0.0582 -0.19097 0.05885 -0.1875 0.05898 -0.1838 C 0.05951 -0.16551 0.05924 -0.13542 0.06133 -0.11412 C 0.06146 -0.11181 0.06211 -0.10995 0.0625 -0.10787 C 0.06341 -0.09954 0.06354 -0.0912 0.06471 -0.0831 C 0.0651 -0.08032 0.06562 -0.07778 0.06602 -0.07523 C 0.06667 -0.06898 0.06771 -0.05509 0.06823 -0.04884 C 0.06862 -0.04468 0.06927 -0.04074 0.0694 -0.03657 C 0.06966 -0.02315 0.0694 -0.00972 0.0694 0.00394 " pathEditMode="relative" rAng="0" ptsTypes="AAAAAAAAAAAAAAAAAAAAAAAAAAAAA">
                                      <p:cBhvr>
                                        <p:cTn id="6" dur="2000" fill="hold"/>
                                        <p:tgtEl>
                                          <p:spTgt spid="4"/>
                                        </p:tgtEl>
                                        <p:attrNameLst>
                                          <p:attrName>ppt_x</p:attrName>
                                          <p:attrName>ppt_y</p:attrName>
                                        </p:attrNameLst>
                                      </p:cBhvr>
                                      <p:rCtr x="3320" y="-6273"/>
                                    </p:animMotion>
                                  </p:childTnLst>
                                </p:cTn>
                              </p:par>
                            </p:childTnLst>
                          </p:cTn>
                        </p:par>
                        <p:par>
                          <p:cTn id="7" fill="hold">
                            <p:stCondLst>
                              <p:cond delay="2000"/>
                            </p:stCondLst>
                            <p:childTnLst>
                              <p:par>
                                <p:cTn id="8" presetID="31" presetClass="exit" presetSubtype="0" fill="hold" nodeType="afterEffect">
                                  <p:stCondLst>
                                    <p:cond delay="0"/>
                                  </p:stCondLst>
                                  <p:childTnLst>
                                    <p:anim calcmode="lin" valueType="num">
                                      <p:cBhvr>
                                        <p:cTn id="9" dur="1000"/>
                                        <p:tgtEl>
                                          <p:spTgt spid="4"/>
                                        </p:tgtEl>
                                        <p:attrNameLst>
                                          <p:attrName>ppt_w</p:attrName>
                                        </p:attrNameLst>
                                      </p:cBhvr>
                                      <p:tavLst>
                                        <p:tav tm="0">
                                          <p:val>
                                            <p:strVal val="ppt_w"/>
                                          </p:val>
                                        </p:tav>
                                        <p:tav tm="100000">
                                          <p:val>
                                            <p:fltVal val="0"/>
                                          </p:val>
                                        </p:tav>
                                      </p:tavLst>
                                    </p:anim>
                                    <p:anim calcmode="lin" valueType="num">
                                      <p:cBhvr>
                                        <p:cTn id="10" dur="1000"/>
                                        <p:tgtEl>
                                          <p:spTgt spid="4"/>
                                        </p:tgtEl>
                                        <p:attrNameLst>
                                          <p:attrName>ppt_h</p:attrName>
                                        </p:attrNameLst>
                                      </p:cBhvr>
                                      <p:tavLst>
                                        <p:tav tm="0">
                                          <p:val>
                                            <p:strVal val="ppt_h"/>
                                          </p:val>
                                        </p:tav>
                                        <p:tav tm="100000">
                                          <p:val>
                                            <p:fltVal val="0"/>
                                          </p:val>
                                        </p:tav>
                                      </p:tavLst>
                                    </p:anim>
                                    <p:anim calcmode="lin" valueType="num">
                                      <p:cBhvr>
                                        <p:cTn id="11" dur="1000"/>
                                        <p:tgtEl>
                                          <p:spTgt spid="4"/>
                                        </p:tgtEl>
                                        <p:attrNameLst>
                                          <p:attrName>style.rotation</p:attrName>
                                        </p:attrNameLst>
                                      </p:cBhvr>
                                      <p:tavLst>
                                        <p:tav tm="0">
                                          <p:val>
                                            <p:fltVal val="0"/>
                                          </p:val>
                                        </p:tav>
                                        <p:tav tm="100000">
                                          <p:val>
                                            <p:fltVal val="90"/>
                                          </p:val>
                                        </p:tav>
                                      </p:tavLst>
                                    </p:anim>
                                    <p:animEffect transition="out" filter="fade">
                                      <p:cBhvr>
                                        <p:cTn id="12" dur="1000"/>
                                        <p:tgtEl>
                                          <p:spTgt spid="4"/>
                                        </p:tgtEl>
                                      </p:cBhvr>
                                    </p:animEffect>
                                    <p:set>
                                      <p:cBhvr>
                                        <p:cTn id="13" dur="1" fill="hold">
                                          <p:stCondLst>
                                            <p:cond delay="999"/>
                                          </p:stCondLst>
                                        </p:cTn>
                                        <p:tgtEl>
                                          <p:spTgt spid="4"/>
                                        </p:tgtEl>
                                        <p:attrNameLst>
                                          <p:attrName>style.visibility</p:attrName>
                                        </p:attrNameLst>
                                      </p:cBhvr>
                                      <p:to>
                                        <p:strVal val="hidden"/>
                                      </p:to>
                                    </p:set>
                                  </p:childTnLst>
                                </p:cTn>
                              </p:par>
                            </p:childTnLst>
                          </p:cTn>
                        </p:par>
                        <p:par>
                          <p:cTn id="14" fill="hold">
                            <p:stCondLst>
                              <p:cond delay="3000"/>
                            </p:stCondLst>
                            <p:childTnLst>
                              <p:par>
                                <p:cTn id="15" presetID="0" presetClass="path" presetSubtype="0" accel="50000" decel="50000" fill="hold" nodeType="afterEffect">
                                  <p:stCondLst>
                                    <p:cond delay="0"/>
                                  </p:stCondLst>
                                  <p:childTnLst>
                                    <p:animMotion origin="layout" path="M 0.01614 -0.07176 L 0.01614 -0.07153 C 0.01302 -0.11134 0.01614 -0.06528 0.01614 -0.14629 C 0.01614 -0.16805 0.01601 -0.18958 0.01497 -0.21134 C 0.01471 -0.21365 0.01315 -0.21551 0.0125 -0.21759 C 0.00833 -0.23148 0.01263 -0.22245 0.00677 -0.2331 C 0.00403 -0.24421 0.00794 -0.23078 0.00208 -0.24236 C 0.00143 -0.24375 0.00156 -0.2456 0.00091 -0.24699 C 2.91667E-6 -0.24884 -0.00157 -0.25 -0.00261 -0.25162 C -0.00352 -0.25301 -0.00365 -0.25532 -0.00482 -0.25625 C -0.00482 -0.25602 -0.01354 -0.26018 -0.01524 -0.26088 L -0.01875 -0.2625 L -0.02227 -0.26412 C -0.02344 -0.26504 -0.02448 -0.26643 -0.02591 -0.26713 C -0.028 -0.26852 -0.03282 -0.27037 -0.03282 -0.27014 C -0.03347 -0.27129 -0.03425 -0.27268 -0.03503 -0.27338 C -0.03972 -0.27708 -0.04753 -0.27384 -0.05144 -0.27338 C -0.06055 -0.26504 -0.04948 -0.27592 -0.05716 -0.26551 C -0.05821 -0.26435 -0.05951 -0.26342 -0.06055 -0.2625 C -0.06263 -0.2544 -0.06107 -0.25926 -0.06654 -0.24861 C -0.06719 -0.24699 -0.06836 -0.2456 -0.06875 -0.24398 C -0.07175 -0.23264 -0.07045 -0.23773 -0.07227 -0.22847 C -0.07279 -0.21852 -0.07292 -0.20879 -0.07344 -0.19884 C -0.07409 -0.18611 -0.07565 -0.16018 -0.07565 -0.15995 C -0.07539 -0.11481 -0.07539 -0.06921 -0.07461 -0.02384 C -0.07461 -0.0206 -0.07383 -0.01759 -0.07344 -0.01435 C -0.07292 -0.00972 -0.07292 -0.00509 -0.07227 -0.00046 C -0.07201 0.00116 -0.07123 0.00255 -0.07123 0.00417 C -0.07084 0.00834 -0.07123 0.0125 -0.07123 0.01667 " pathEditMode="relative" rAng="0" ptsTypes="AAAAAAAAAAAAAAAAAAAAAAAAAAAAA">
                                      <p:cBhvr>
                                        <p:cTn id="16" dur="2000" fill="hold"/>
                                        <p:tgtEl>
                                          <p:spTgt spid="5"/>
                                        </p:tgtEl>
                                        <p:attrNameLst>
                                          <p:attrName>ppt_x</p:attrName>
                                          <p:attrName>ppt_y</p:attrName>
                                        </p:attrNameLst>
                                      </p:cBhvr>
                                      <p:rCtr x="-4596" y="-5764"/>
                                    </p:animMotion>
                                  </p:childTnLst>
                                </p:cTn>
                              </p:par>
                            </p:childTnLst>
                          </p:cTn>
                        </p:par>
                        <p:par>
                          <p:cTn id="17" fill="hold">
                            <p:stCondLst>
                              <p:cond delay="5000"/>
                            </p:stCondLst>
                            <p:childTnLst>
                              <p:par>
                                <p:cTn id="18" presetID="31" presetClass="exit" presetSubtype="0" fill="hold" nodeType="afterEffect">
                                  <p:stCondLst>
                                    <p:cond delay="0"/>
                                  </p:stCondLst>
                                  <p:childTnLst>
                                    <p:anim calcmode="lin" valueType="num">
                                      <p:cBhvr>
                                        <p:cTn id="19" dur="1000"/>
                                        <p:tgtEl>
                                          <p:spTgt spid="5"/>
                                        </p:tgtEl>
                                        <p:attrNameLst>
                                          <p:attrName>ppt_w</p:attrName>
                                        </p:attrNameLst>
                                      </p:cBhvr>
                                      <p:tavLst>
                                        <p:tav tm="0">
                                          <p:val>
                                            <p:strVal val="ppt_w"/>
                                          </p:val>
                                        </p:tav>
                                        <p:tav tm="100000">
                                          <p:val>
                                            <p:fltVal val="0"/>
                                          </p:val>
                                        </p:tav>
                                      </p:tavLst>
                                    </p:anim>
                                    <p:anim calcmode="lin" valueType="num">
                                      <p:cBhvr>
                                        <p:cTn id="20" dur="1000"/>
                                        <p:tgtEl>
                                          <p:spTgt spid="5"/>
                                        </p:tgtEl>
                                        <p:attrNameLst>
                                          <p:attrName>ppt_h</p:attrName>
                                        </p:attrNameLst>
                                      </p:cBhvr>
                                      <p:tavLst>
                                        <p:tav tm="0">
                                          <p:val>
                                            <p:strVal val="ppt_h"/>
                                          </p:val>
                                        </p:tav>
                                        <p:tav tm="100000">
                                          <p:val>
                                            <p:fltVal val="0"/>
                                          </p:val>
                                        </p:tav>
                                      </p:tavLst>
                                    </p:anim>
                                    <p:anim calcmode="lin" valueType="num">
                                      <p:cBhvr>
                                        <p:cTn id="21" dur="1000"/>
                                        <p:tgtEl>
                                          <p:spTgt spid="5"/>
                                        </p:tgtEl>
                                        <p:attrNameLst>
                                          <p:attrName>style.rotation</p:attrName>
                                        </p:attrNameLst>
                                      </p:cBhvr>
                                      <p:tavLst>
                                        <p:tav tm="0">
                                          <p:val>
                                            <p:fltVal val="0"/>
                                          </p:val>
                                        </p:tav>
                                        <p:tav tm="100000">
                                          <p:val>
                                            <p:fltVal val="90"/>
                                          </p:val>
                                        </p:tav>
                                      </p:tavLst>
                                    </p:anim>
                                    <p:animEffect transition="out" filter="fade">
                                      <p:cBhvr>
                                        <p:cTn id="22" dur="1000"/>
                                        <p:tgtEl>
                                          <p:spTgt spid="5"/>
                                        </p:tgtEl>
                                      </p:cBhvr>
                                    </p:animEffect>
                                    <p:set>
                                      <p:cBhvr>
                                        <p:cTn id="23"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8710F1-742B-B4F6-6E1C-8DC11DE00570}"/>
              </a:ext>
            </a:extLst>
          </p:cNvPr>
          <p:cNvSpPr>
            <a:spLocks/>
          </p:cNvSpPr>
          <p:nvPr/>
        </p:nvSpPr>
        <p:spPr>
          <a:xfrm>
            <a:off x="471237" y="1532668"/>
            <a:ext cx="10086975" cy="5015542"/>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DEF2216-E64A-3A5E-8A41-51BBF52D0D09}"/>
              </a:ext>
            </a:extLst>
          </p:cNvPr>
          <p:cNvSpPr/>
          <p:nvPr/>
        </p:nvSpPr>
        <p:spPr>
          <a:xfrm>
            <a:off x="0" y="144416"/>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F5DB5F6-2BEE-31A7-DF6D-79F7B3E204AC}"/>
              </a:ext>
            </a:extLst>
          </p:cNvPr>
          <p:cNvSpPr txBox="1">
            <a:spLocks/>
          </p:cNvSpPr>
          <p:nvPr/>
        </p:nvSpPr>
        <p:spPr>
          <a:xfrm>
            <a:off x="7076" y="235709"/>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solidFill>
                  <a:srgbClr val="002060"/>
                </a:solidFill>
                <a:uLnTx/>
                <a:uFillTx/>
                <a:latin typeface="Times New Roman" panose="02020603050405020304" pitchFamily="18" charset="0"/>
                <a:cs typeface="Times New Roman" panose="02020603050405020304" pitchFamily="18" charset="0"/>
              </a:rPr>
              <a:t>Not Too Hungry... Save It For Later</a:t>
            </a:r>
          </a:p>
        </p:txBody>
      </p:sp>
      <p:sp>
        <p:nvSpPr>
          <p:cNvPr id="8" name="Rectangle 7" hidden="1">
            <a:extLst>
              <a:ext uri="{FF2B5EF4-FFF2-40B4-BE49-F238E27FC236}">
                <a16:creationId xmlns:a16="http://schemas.microsoft.com/office/drawing/2014/main" id="{7F77BBB3-D470-D168-7FA0-226B9C983EE3}"/>
              </a:ext>
            </a:extLst>
          </p:cNvPr>
          <p:cNvSpPr/>
          <p:nvPr/>
        </p:nvSpPr>
        <p:spPr>
          <a:xfrm>
            <a:off x="5981700" y="3050018"/>
            <a:ext cx="507332" cy="5293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9E6FC03-5DF7-DD28-AA77-51055E5DAB21}"/>
              </a:ext>
            </a:extLst>
          </p:cNvPr>
          <p:cNvSpPr txBox="1"/>
          <p:nvPr/>
        </p:nvSpPr>
        <p:spPr>
          <a:xfrm>
            <a:off x="1249783" y="2970155"/>
            <a:ext cx="4177608" cy="2677656"/>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i="0" u="sng" strike="noStrike" kern="1200" cap="none" spc="0" normalizeH="0" baseline="0" noProof="0" dirty="0">
              <a:ln>
                <a:noFill/>
              </a:ln>
              <a:solidFill>
                <a:schemeClr val="bg1"/>
              </a:solidFill>
              <a:effectLst/>
              <a:uLnTx/>
              <a:uFillTx/>
              <a:latin typeface="Calibri"/>
              <a:ea typeface="+mn-ea"/>
              <a:cs typeface="+mn-cs"/>
            </a:endParaRPr>
          </a:p>
          <a:p>
            <a:pPr marL="793750" marR="0" lvl="0" indent="-4572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800" i="0" u="none" strike="noStrike" kern="1200" cap="none" spc="0" normalizeH="0" baseline="0" noProof="0" dirty="0">
                <a:ln>
                  <a:noFill/>
                </a:ln>
                <a:solidFill>
                  <a:schemeClr val="bg1"/>
                </a:solidFill>
                <a:effectLst/>
                <a:uLnTx/>
                <a:uFillTx/>
                <a:latin typeface="Calibri"/>
                <a:ea typeface="+mn-ea"/>
                <a:cs typeface="+mn-cs"/>
              </a:rPr>
              <a:t>Whole Fruit</a:t>
            </a:r>
          </a:p>
          <a:p>
            <a:pPr marL="793750" marR="0" lvl="0" indent="-4572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800" i="0" u="none" strike="noStrike" kern="1200" cap="none" spc="0" normalizeH="0" baseline="0" noProof="0" dirty="0">
                <a:ln>
                  <a:noFill/>
                </a:ln>
                <a:solidFill>
                  <a:schemeClr val="bg1"/>
                </a:solidFill>
                <a:effectLst/>
                <a:uLnTx/>
                <a:uFillTx/>
                <a:latin typeface="Calibri"/>
                <a:ea typeface="+mn-ea"/>
                <a:cs typeface="+mn-cs"/>
              </a:rPr>
              <a:t>Cold Cereal</a:t>
            </a:r>
          </a:p>
          <a:p>
            <a:pPr marL="793750" marR="0" lvl="0" indent="-4572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800" i="0" u="none" strike="noStrike" kern="1200" cap="none" spc="0" normalizeH="0" baseline="0" noProof="0" dirty="0">
                <a:ln>
                  <a:noFill/>
                </a:ln>
                <a:solidFill>
                  <a:schemeClr val="bg1"/>
                </a:solidFill>
                <a:effectLst/>
                <a:uLnTx/>
                <a:uFillTx/>
                <a:latin typeface="Calibri"/>
                <a:ea typeface="+mn-ea"/>
                <a:cs typeface="+mn-cs"/>
              </a:rPr>
              <a:t>Crackers</a:t>
            </a:r>
          </a:p>
          <a:p>
            <a:pPr marL="793750" marR="0" lvl="0" indent="-4572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800" i="0" u="none" strike="noStrike" kern="1200" cap="none" spc="0" normalizeH="0" baseline="0" noProof="0" dirty="0">
                <a:ln>
                  <a:noFill/>
                </a:ln>
                <a:solidFill>
                  <a:schemeClr val="bg1"/>
                </a:solidFill>
                <a:effectLst/>
                <a:uLnTx/>
                <a:uFillTx/>
                <a:latin typeface="Calibri"/>
                <a:ea typeface="+mn-ea"/>
                <a:cs typeface="+mn-cs"/>
              </a:rPr>
              <a:t>Coffee Cake</a:t>
            </a:r>
          </a:p>
          <a:p>
            <a:pPr marL="793750" marR="0" lvl="0" indent="-4572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800" i="0" u="none" strike="noStrike" kern="1200" cap="none" spc="0" normalizeH="0" baseline="0" noProof="0" dirty="0">
                <a:ln>
                  <a:noFill/>
                </a:ln>
                <a:solidFill>
                  <a:schemeClr val="bg1"/>
                </a:solidFill>
                <a:effectLst/>
                <a:uLnTx/>
                <a:uFillTx/>
                <a:latin typeface="Calibri"/>
                <a:ea typeface="+mn-ea"/>
                <a:cs typeface="+mn-cs"/>
              </a:rPr>
              <a:t>Pan Dulce</a:t>
            </a:r>
          </a:p>
        </p:txBody>
      </p:sp>
      <p:pic>
        <p:nvPicPr>
          <p:cNvPr id="13" name="Picture 12">
            <a:extLst>
              <a:ext uri="{FF2B5EF4-FFF2-40B4-BE49-F238E27FC236}">
                <a16:creationId xmlns:a16="http://schemas.microsoft.com/office/drawing/2014/main" id="{F77A196C-20DB-7A30-F37B-31E0D23847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3155" y="1720827"/>
            <a:ext cx="3604616" cy="4639224"/>
          </a:xfrm>
          <a:prstGeom prst="rect">
            <a:avLst/>
          </a:prstGeom>
        </p:spPr>
      </p:pic>
      <p:sp>
        <p:nvSpPr>
          <p:cNvPr id="5" name="TextBox 4">
            <a:extLst>
              <a:ext uri="{FF2B5EF4-FFF2-40B4-BE49-F238E27FC236}">
                <a16:creationId xmlns:a16="http://schemas.microsoft.com/office/drawing/2014/main" id="{15C2941A-42FE-55EF-C648-F667D89A5581}"/>
              </a:ext>
            </a:extLst>
          </p:cNvPr>
          <p:cNvSpPr txBox="1"/>
          <p:nvPr/>
        </p:nvSpPr>
        <p:spPr>
          <a:xfrm>
            <a:off x="656492" y="1838090"/>
            <a:ext cx="6564923" cy="1384995"/>
          </a:xfrm>
          <a:prstGeom prst="rect">
            <a:avLst/>
          </a:prstGeom>
          <a:noFill/>
        </p:spPr>
        <p:txBody>
          <a:bodyPr wrap="square" rtlCol="0">
            <a:spAutoFit/>
          </a:bodyPr>
          <a:lstStyle/>
          <a:p>
            <a:r>
              <a:rPr lang="en-US" sz="2800" dirty="0">
                <a:solidFill>
                  <a:schemeClr val="bg1"/>
                </a:solidFill>
              </a:rPr>
              <a:t>To keep waste down students may save non-perishable items from the menu that day.</a:t>
            </a:r>
          </a:p>
        </p:txBody>
      </p:sp>
    </p:spTree>
    <p:custDataLst>
      <p:tags r:id="rId1"/>
    </p:custDataLst>
    <p:extLst>
      <p:ext uri="{BB962C8B-B14F-4D97-AF65-F5344CB8AC3E}">
        <p14:creationId xmlns:p14="http://schemas.microsoft.com/office/powerpoint/2010/main" val="2126178507"/>
      </p:ext>
    </p:extLst>
  </p:cSld>
  <p:clrMapOvr>
    <a:masterClrMapping/>
  </p:clrMapOvr>
  <mc:AlternateContent xmlns:mc="http://schemas.openxmlformats.org/markup-compatibility/2006" xmlns:p14="http://schemas.microsoft.com/office/powerpoint/2010/main">
    <mc:Choice Requires="p14">
      <p:transition spd="slow" p14:dur="2000" advTm="40526"/>
    </mc:Choice>
    <mc:Fallback xmlns="">
      <p:transition spd="slow" advTm="405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wipe(left)">
                                      <p:cBhvr>
                                        <p:cTn id="7" dur="500"/>
                                        <p:tgtEl>
                                          <p:spTgt spid="11">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animEffect transition="in" filter="wipe(left)">
                                      <p:cBhvr>
                                        <p:cTn id="11" dur="500"/>
                                        <p:tgtEl>
                                          <p:spTgt spid="11">
                                            <p:txEl>
                                              <p:pRg st="2" end="2"/>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animEffect transition="in" filter="wipe(left)">
                                      <p:cBhvr>
                                        <p:cTn id="15" dur="500"/>
                                        <p:tgtEl>
                                          <p:spTgt spid="11">
                                            <p:txEl>
                                              <p:pRg st="3" end="3"/>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Effect transition="in" filter="wipe(left)">
                                      <p:cBhvr>
                                        <p:cTn id="19" dur="500"/>
                                        <p:tgtEl>
                                          <p:spTgt spid="11">
                                            <p:txEl>
                                              <p:pRg st="4" end="4"/>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animEffect transition="in" filter="wipe(left)">
                                      <p:cBhvr>
                                        <p:cTn id="23"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Diamond 2">
            <a:extLst>
              <a:ext uri="{FF2B5EF4-FFF2-40B4-BE49-F238E27FC236}">
                <a16:creationId xmlns:a16="http://schemas.microsoft.com/office/drawing/2014/main" id="{CCCEFD0E-E72E-507C-1689-8291D040B1AD}"/>
              </a:ext>
            </a:extLst>
          </p:cNvPr>
          <p:cNvSpPr/>
          <p:nvPr/>
        </p:nvSpPr>
        <p:spPr>
          <a:xfrm>
            <a:off x="1627833" y="-324060"/>
            <a:ext cx="8772211" cy="7506119"/>
          </a:xfrm>
          <a:prstGeom prst="diamond">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1158F73-FF33-7493-0295-EFC2BF1946B9}"/>
              </a:ext>
            </a:extLst>
          </p:cNvPr>
          <p:cNvSpPr/>
          <p:nvPr/>
        </p:nvSpPr>
        <p:spPr>
          <a:xfrm>
            <a:off x="0" y="2244755"/>
            <a:ext cx="12192000" cy="186515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FD512EB2-92ED-3B6A-56AE-425835326CC7}"/>
              </a:ext>
            </a:extLst>
          </p:cNvPr>
          <p:cNvSpPr txBox="1">
            <a:spLocks/>
          </p:cNvSpPr>
          <p:nvPr/>
        </p:nvSpPr>
        <p:spPr>
          <a:xfrm>
            <a:off x="0" y="2388476"/>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9600" b="1" dirty="0">
                <a:solidFill>
                  <a:srgbClr val="002060"/>
                </a:solidFill>
                <a:latin typeface="Times New Roman" panose="02020603050405020304" pitchFamily="18" charset="0"/>
                <a:cs typeface="Times New Roman" panose="02020603050405020304" pitchFamily="18" charset="0"/>
              </a:rPr>
              <a:t>BIC Meal Service </a:t>
            </a:r>
          </a:p>
        </p:txBody>
      </p:sp>
    </p:spTree>
    <p:extLst>
      <p:ext uri="{BB962C8B-B14F-4D97-AF65-F5344CB8AC3E}">
        <p14:creationId xmlns:p14="http://schemas.microsoft.com/office/powerpoint/2010/main" val="2410719266"/>
      </p:ext>
    </p:extLst>
  </p:cSld>
  <p:clrMapOvr>
    <a:masterClrMapping/>
  </p:clrMapOvr>
  <mc:AlternateContent xmlns:mc="http://schemas.openxmlformats.org/markup-compatibility/2006" xmlns:p14="http://schemas.microsoft.com/office/powerpoint/2010/main">
    <mc:Choice Requires="p14">
      <p:transition spd="slow" p14:dur="2000" advTm="45334"/>
    </mc:Choice>
    <mc:Fallback xmlns="">
      <p:transition spd="slow" advTm="45334"/>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A5EDD9-73D2-7C6F-C702-568480BCBCD9}"/>
              </a:ext>
            </a:extLst>
          </p:cNvPr>
          <p:cNvSpPr>
            <a:spLocks/>
          </p:cNvSpPr>
          <p:nvPr/>
        </p:nvSpPr>
        <p:spPr>
          <a:xfrm>
            <a:off x="152152" y="1551513"/>
            <a:ext cx="11831326" cy="516141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40BC3FE0-08F1-75AD-AEB2-3A43785A52CC}"/>
              </a:ext>
            </a:extLst>
          </p:cNvPr>
          <p:cNvSpPr txBox="1">
            <a:spLocks/>
          </p:cNvSpPr>
          <p:nvPr/>
        </p:nvSpPr>
        <p:spPr>
          <a:xfrm>
            <a:off x="170823" y="1587906"/>
            <a:ext cx="7355392" cy="48165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2600" dirty="0">
                <a:solidFill>
                  <a:schemeClr val="bg1"/>
                </a:solidFill>
              </a:rPr>
              <a:t>The Food Service Manager is responsible to schedule FSD staff to be available to communicate and provide customer service for adults and students during the BIC time period. </a:t>
            </a:r>
          </a:p>
          <a:p>
            <a:pPr marL="800100" indent="-342900">
              <a:buClr>
                <a:srgbClr val="FFC000"/>
              </a:buClr>
              <a:buFont typeface="Wingdings" panose="05000000000000000000" pitchFamily="2" charset="2"/>
              <a:buChar char="v"/>
            </a:pPr>
            <a:r>
              <a:rPr lang="en-US" altLang="en-US" sz="2600" dirty="0">
                <a:solidFill>
                  <a:schemeClr val="bg1"/>
                </a:solidFill>
              </a:rPr>
              <a:t>Provide additional food items to classrooms (as requested).</a:t>
            </a:r>
          </a:p>
          <a:p>
            <a:pPr marL="800100" indent="-342900">
              <a:buClr>
                <a:srgbClr val="FFC000"/>
              </a:buClr>
              <a:buFont typeface="Wingdings" panose="05000000000000000000" pitchFamily="2" charset="2"/>
              <a:buChar char="v"/>
            </a:pPr>
            <a:r>
              <a:rPr lang="en-US" altLang="en-US" sz="2600" dirty="0">
                <a:solidFill>
                  <a:schemeClr val="bg1"/>
                </a:solidFill>
              </a:rPr>
              <a:t>Menus are available upon request.</a:t>
            </a:r>
          </a:p>
          <a:p>
            <a:pPr marL="800100" indent="-342900">
              <a:buClr>
                <a:srgbClr val="FFC000"/>
              </a:buClr>
              <a:buFont typeface="Wingdings" panose="05000000000000000000" pitchFamily="2" charset="2"/>
              <a:buChar char="v"/>
            </a:pPr>
            <a:r>
              <a:rPr lang="en-US" altLang="en-US" sz="2600" dirty="0">
                <a:solidFill>
                  <a:schemeClr val="bg1"/>
                </a:solidFill>
              </a:rPr>
              <a:t>Ensure all BIC bags are picked-up and returned.</a:t>
            </a:r>
          </a:p>
          <a:p>
            <a:pPr marL="800100" indent="-342900">
              <a:buClr>
                <a:srgbClr val="FFC000"/>
              </a:buClr>
              <a:buFont typeface="Wingdings" panose="05000000000000000000" pitchFamily="2" charset="2"/>
              <a:buChar char="v"/>
            </a:pPr>
            <a:r>
              <a:rPr lang="en-US" sz="2600" dirty="0">
                <a:solidFill>
                  <a:schemeClr val="bg1"/>
                </a:solidFill>
              </a:rPr>
              <a:t>Schedule staff breaks to accommodate the BIC service period.</a:t>
            </a:r>
          </a:p>
          <a:p>
            <a:pPr marL="1657350" lvl="1" indent="-457200">
              <a:buClr>
                <a:srgbClr val="FFC000"/>
              </a:buClr>
              <a:buFont typeface="Wingdings" panose="05000000000000000000" pitchFamily="2" charset="2"/>
              <a:buChar char="Ø"/>
            </a:pPr>
            <a:r>
              <a:rPr lang="en-US" sz="2600" dirty="0">
                <a:solidFill>
                  <a:schemeClr val="bg1"/>
                </a:solidFill>
              </a:rPr>
              <a:t>Stagger FSD breaks for operational needs. </a:t>
            </a:r>
          </a:p>
          <a:p>
            <a:pPr marL="457200" indent="-457200">
              <a:buFont typeface="Wingdings" panose="05000000000000000000" pitchFamily="2" charset="2"/>
              <a:buChar char="Ø"/>
            </a:pPr>
            <a:endParaRPr lang="en-US" sz="2600" dirty="0"/>
          </a:p>
        </p:txBody>
      </p:sp>
      <p:pic>
        <p:nvPicPr>
          <p:cNvPr id="4" name="Content Placeholder 3">
            <a:extLst>
              <a:ext uri="{FF2B5EF4-FFF2-40B4-BE49-F238E27FC236}">
                <a16:creationId xmlns:a16="http://schemas.microsoft.com/office/drawing/2014/main" id="{27738A8A-BEE7-6E4D-0C1C-B262AD03E0CF}"/>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666892" y="0"/>
            <a:ext cx="4525107" cy="6886708"/>
          </a:xfrm>
          <a:ln>
            <a:noFill/>
          </a:ln>
          <a:effectLst>
            <a:softEdge rad="31750"/>
          </a:effectLst>
        </p:spPr>
      </p:pic>
      <p:sp>
        <p:nvSpPr>
          <p:cNvPr id="5" name="Rectangle 4">
            <a:extLst>
              <a:ext uri="{FF2B5EF4-FFF2-40B4-BE49-F238E27FC236}">
                <a16:creationId xmlns:a16="http://schemas.microsoft.com/office/drawing/2014/main" id="{1A36EE51-213B-00EC-DA7A-11E48F2F62CA}"/>
              </a:ext>
            </a:extLst>
          </p:cNvPr>
          <p:cNvSpPr/>
          <p:nvPr/>
        </p:nvSpPr>
        <p:spPr>
          <a:xfrm>
            <a:off x="-2" y="167762"/>
            <a:ext cx="9632373" cy="1246362"/>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067B4E35-82AF-1F44-2A14-156782D15BBE}"/>
              </a:ext>
            </a:extLst>
          </p:cNvPr>
          <p:cNvSpPr txBox="1">
            <a:spLocks/>
          </p:cNvSpPr>
          <p:nvPr/>
        </p:nvSpPr>
        <p:spPr>
          <a:xfrm>
            <a:off x="-1279816" y="271124"/>
            <a:ext cx="12192000"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solidFill>
                  <a:srgbClr val="002060"/>
                </a:solidFill>
                <a:uLnTx/>
                <a:uFillTx/>
                <a:latin typeface="Times New Roman" panose="02020603050405020304" pitchFamily="18" charset="0"/>
                <a:cs typeface="Times New Roman" panose="02020603050405020304" pitchFamily="18" charset="0"/>
              </a:rPr>
              <a:t>Role of The Food Service Staff</a:t>
            </a:r>
          </a:p>
        </p:txBody>
      </p:sp>
    </p:spTree>
    <p:extLst>
      <p:ext uri="{BB962C8B-B14F-4D97-AF65-F5344CB8AC3E}">
        <p14:creationId xmlns:p14="http://schemas.microsoft.com/office/powerpoint/2010/main" val="2246579160"/>
      </p:ext>
    </p:extLst>
  </p:cSld>
  <p:clrMapOvr>
    <a:masterClrMapping/>
  </p:clrMapOvr>
  <mc:AlternateContent xmlns:mc="http://schemas.openxmlformats.org/markup-compatibility/2006" xmlns:p14="http://schemas.microsoft.com/office/powerpoint/2010/main">
    <mc:Choice Requires="p14">
      <p:transition spd="slow" p14:dur="2000" advTm="61905"/>
    </mc:Choice>
    <mc:Fallback xmlns="">
      <p:transition spd="slow" advTm="61905"/>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DE9542-AD98-EE62-C2DD-67013E1AA69A}"/>
              </a:ext>
            </a:extLst>
          </p:cNvPr>
          <p:cNvSpPr>
            <a:spLocks/>
          </p:cNvSpPr>
          <p:nvPr/>
        </p:nvSpPr>
        <p:spPr>
          <a:xfrm>
            <a:off x="152152" y="1551513"/>
            <a:ext cx="11831326" cy="516141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0C9BCC5-41CD-F29A-A0E5-DD17FC1753C5}"/>
              </a:ext>
            </a:extLst>
          </p:cNvPr>
          <p:cNvSpPr/>
          <p:nvPr/>
        </p:nvSpPr>
        <p:spPr>
          <a:xfrm>
            <a:off x="1" y="5794744"/>
            <a:ext cx="12192000" cy="1063256"/>
          </a:xfrm>
          <a:prstGeom prst="rect">
            <a:avLst/>
          </a:prstGeom>
          <a:blipFill>
            <a:blip r:embed="rId3"/>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5F5E2AC-541C-BDF3-7AD3-F90CD8264CAF}"/>
              </a:ext>
            </a:extLst>
          </p:cNvPr>
          <p:cNvSpPr txBox="1"/>
          <p:nvPr/>
        </p:nvSpPr>
        <p:spPr>
          <a:xfrm>
            <a:off x="680044" y="1556009"/>
            <a:ext cx="11144239"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The following items will need to be available for </a:t>
            </a:r>
            <a:r>
              <a:rPr lang="en-US" sz="2800" dirty="0">
                <a:solidFill>
                  <a:schemeClr val="bg1"/>
                </a:solidFill>
                <a:latin typeface="Calibri"/>
              </a:rPr>
              <a:t>breakfast</a:t>
            </a:r>
            <a:r>
              <a:rPr kumimoji="0" lang="en-US" sz="2800" b="0" i="0" u="none" strike="noStrike" kern="1200" cap="none" spc="0" normalizeH="0" baseline="0" noProof="0" dirty="0">
                <a:ln>
                  <a:noFill/>
                </a:ln>
                <a:solidFill>
                  <a:schemeClr val="bg1"/>
                </a:solidFill>
                <a:effectLst/>
                <a:uLnTx/>
                <a:uFillTx/>
                <a:latin typeface="Calibri"/>
                <a:ea typeface="+mn-ea"/>
                <a:cs typeface="+mn-cs"/>
              </a:rPr>
              <a:t> meal service.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Provided items are based on participation, not class enrollment.</a:t>
            </a:r>
          </a:p>
        </p:txBody>
      </p:sp>
      <p:sp>
        <p:nvSpPr>
          <p:cNvPr id="5" name="TextBox 4">
            <a:extLst>
              <a:ext uri="{FF2B5EF4-FFF2-40B4-BE49-F238E27FC236}">
                <a16:creationId xmlns:a16="http://schemas.microsoft.com/office/drawing/2014/main" id="{B419D2E8-EE10-7928-247C-03DB25978C03}"/>
              </a:ext>
            </a:extLst>
          </p:cNvPr>
          <p:cNvSpPr txBox="1"/>
          <p:nvPr/>
        </p:nvSpPr>
        <p:spPr>
          <a:xfrm>
            <a:off x="879496" y="2378285"/>
            <a:ext cx="9104544" cy="2523768"/>
          </a:xfrm>
          <a:prstGeom prst="rect">
            <a:avLst/>
          </a:prstGeom>
          <a:noFill/>
        </p:spPr>
        <p:txBody>
          <a:bodyPr wrap="none" rtlCol="0">
            <a:spAutoFit/>
          </a:bodyPr>
          <a:lstStyle/>
          <a:p>
            <a:pPr marL="576262" marR="0" lvl="0" indent="-3429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Trays ( 3 lbs.).</a:t>
            </a:r>
          </a:p>
          <a:p>
            <a:pPr marL="576262" marR="0" lvl="0" indent="-3429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lang="en-US" sz="2800" dirty="0">
                <a:solidFill>
                  <a:schemeClr val="bg1"/>
                </a:solidFill>
                <a:latin typeface="Calibri"/>
              </a:rPr>
              <a:t>2 food</a:t>
            </a:r>
            <a:r>
              <a:rPr kumimoji="0" lang="en-US" sz="2800" b="0" i="0" u="none" strike="noStrike" kern="1200" cap="none" spc="0" normalizeH="0" baseline="0" noProof="0" dirty="0">
                <a:ln>
                  <a:noFill/>
                </a:ln>
                <a:solidFill>
                  <a:schemeClr val="bg1"/>
                </a:solidFill>
                <a:effectLst/>
                <a:uLnTx/>
                <a:uFillTx/>
                <a:latin typeface="Calibri"/>
                <a:ea typeface="+mn-ea"/>
                <a:cs typeface="+mn-cs"/>
              </a:rPr>
              <a:t> grade bags per each BIC classroom for share table.</a:t>
            </a:r>
          </a:p>
          <a:p>
            <a:pPr marL="576262" marR="0" lvl="0" indent="-3429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Table cleaning wipes.</a:t>
            </a:r>
          </a:p>
          <a:p>
            <a:pPr marL="576262" marR="0" lvl="0" indent="-3429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800" b="0" i="0" u="none" strike="noStrike" kern="1200" cap="none" spc="0" normalizeH="0" baseline="0" noProof="0" dirty="0" err="1">
                <a:ln>
                  <a:noFill/>
                </a:ln>
                <a:solidFill>
                  <a:schemeClr val="bg1"/>
                </a:solidFill>
                <a:effectLst/>
                <a:uLnTx/>
                <a:uFillTx/>
                <a:latin typeface="Calibri"/>
                <a:ea typeface="+mn-ea"/>
                <a:cs typeface="+mn-cs"/>
              </a:rPr>
              <a:t>Sporkette</a:t>
            </a:r>
            <a:r>
              <a:rPr kumimoji="0" lang="en-US" sz="2800" b="0" i="0" u="none" strike="noStrike" kern="1200" cap="none" spc="0" normalizeH="0" baseline="0" noProof="0" dirty="0">
                <a:ln>
                  <a:noFill/>
                </a:ln>
                <a:solidFill>
                  <a:schemeClr val="bg1"/>
                </a:solidFill>
                <a:effectLst/>
                <a:uLnTx/>
                <a:uFillTx/>
                <a:latin typeface="Calibri"/>
                <a:ea typeface="+mn-ea"/>
                <a:cs typeface="+mn-cs"/>
              </a:rPr>
              <a:t>.</a:t>
            </a:r>
            <a:endParaRPr lang="en-US" sz="2800" dirty="0">
              <a:solidFill>
                <a:schemeClr val="bg1"/>
              </a:solidFill>
              <a:latin typeface="Calibri"/>
            </a:endParaRPr>
          </a:p>
          <a:p>
            <a:pPr marL="576262" marR="0" lvl="0" indent="-3429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Trash bag liners.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2" name="Picture 1" descr="Text, letter&#10;&#10;Description automatically generated">
            <a:extLst>
              <a:ext uri="{FF2B5EF4-FFF2-40B4-BE49-F238E27FC236}">
                <a16:creationId xmlns:a16="http://schemas.microsoft.com/office/drawing/2014/main" id="{D430C83A-8379-F5FB-C327-6F5343137A5A}"/>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10000" b="90000" l="10000" r="90000">
                        <a14:foregroundMark x1="20020" y1="63184" x2="22070" y2="58594"/>
                        <a14:foregroundMark x1="45215" y1="50586" x2="67969" y2="47656"/>
                        <a14:foregroundMark x1="35156" y1="48926" x2="77246" y2="51563"/>
                        <a14:foregroundMark x1="77246" y1="51563" x2="81836" y2="50977"/>
                        <a14:foregroundMark x1="38086" y1="54785" x2="83594" y2="56934"/>
                        <a14:foregroundMark x1="49414" y1="55273" x2="56641" y2="51465"/>
                        <a14:foregroundMark x1="40625" y1="63184" x2="69629" y2="61523"/>
                        <a14:foregroundMark x1="56152" y1="63672" x2="75586" y2="63672"/>
                      </a14:backgroundRemoval>
                    </a14:imgEffect>
                  </a14:imgLayer>
                </a14:imgProps>
              </a:ext>
              <a:ext uri="{28A0092B-C50C-407E-A947-70E740481C1C}">
                <a14:useLocalDpi xmlns:a14="http://schemas.microsoft.com/office/drawing/2010/main"/>
              </a:ext>
            </a:extLst>
          </a:blip>
          <a:stretch>
            <a:fillRect/>
          </a:stretch>
        </p:blipFill>
        <p:spPr>
          <a:xfrm>
            <a:off x="5688119" y="5236934"/>
            <a:ext cx="1621066" cy="1621066"/>
          </a:xfrm>
          <a:prstGeom prst="rect">
            <a:avLst/>
          </a:prstGeom>
        </p:spPr>
      </p:pic>
      <p:pic>
        <p:nvPicPr>
          <p:cNvPr id="12" name="Picture 11" descr="A picture containing accessory, case&#10;&#10;Description automatically generated">
            <a:extLst>
              <a:ext uri="{FF2B5EF4-FFF2-40B4-BE49-F238E27FC236}">
                <a16:creationId xmlns:a16="http://schemas.microsoft.com/office/drawing/2014/main" id="{CFF69E5B-DD33-3942-B01F-3DDF43E28610}"/>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9752" b="89783" l="6192" r="92570">
                        <a14:foregroundMark x1="6192" y1="36378" x2="6192" y2="36378"/>
                        <a14:foregroundMark x1="92570" y1="53096" x2="92570" y2="53096"/>
                      </a14:backgroundRemoval>
                    </a14:imgEffect>
                  </a14:imgLayer>
                </a14:imgProps>
              </a:ext>
              <a:ext uri="{28A0092B-C50C-407E-A947-70E740481C1C}">
                <a14:useLocalDpi xmlns:a14="http://schemas.microsoft.com/office/drawing/2010/main"/>
              </a:ext>
            </a:extLst>
          </a:blip>
          <a:stretch>
            <a:fillRect/>
          </a:stretch>
        </p:blipFill>
        <p:spPr>
          <a:xfrm>
            <a:off x="9368780" y="4779670"/>
            <a:ext cx="2293830" cy="2293830"/>
          </a:xfrm>
          <a:prstGeom prst="rect">
            <a:avLst/>
          </a:prstGeom>
        </p:spPr>
      </p:pic>
      <p:pic>
        <p:nvPicPr>
          <p:cNvPr id="14" name="Picture 13">
            <a:extLst>
              <a:ext uri="{FF2B5EF4-FFF2-40B4-BE49-F238E27FC236}">
                <a16:creationId xmlns:a16="http://schemas.microsoft.com/office/drawing/2014/main" id="{E6680A70-54DC-1655-0174-53D04DCFDBD5}"/>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8080" b="89914" l="9962" r="89984">
                        <a14:foregroundMark x1="19602" y1="13868" x2="60178" y2="29112"/>
                        <a14:foregroundMark x1="17555" y1="22579" x2="17205" y2="11003"/>
                        <a14:foregroundMark x1="84383" y1="36332" x2="83683" y2="23324"/>
                        <a14:foregroundMark x1="83010" y1="8080" x2="83010" y2="8080"/>
                        <a14:foregroundMark x1="78244" y1="77708" x2="78595" y2="66819"/>
                        <a14:foregroundMark x1="84707" y1="63897" x2="84707" y2="63897"/>
                        <a14:foregroundMark x1="75525" y1="82063" x2="75525" y2="82063"/>
                        <a14:foregroundMark x1="14836" y1="21834" x2="14836" y2="21834"/>
                        <a14:foregroundMark x1="20813" y1="80115" x2="19198" y2="77593"/>
                        <a14:foregroundMark x1="16586" y1="69914" x2="16586" y2="69914"/>
                        <a14:foregroundMark x1="83522" y1="64355" x2="83710" y2="61375"/>
                        <a14:foregroundMark x1="84707" y1="61834" x2="84707" y2="61834"/>
                        <a14:foregroundMark x1="84707" y1="59255" x2="84707" y2="59255"/>
                        <a14:foregroundMark x1="85110" y1="54155" x2="86511" y2="26017"/>
                      </a14:backgroundRemoval>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10"/>
              </a:ext>
            </a:extLst>
          </a:blip>
          <a:srcRect/>
          <a:stretch/>
        </p:blipFill>
        <p:spPr>
          <a:xfrm>
            <a:off x="342352" y="5371301"/>
            <a:ext cx="2162874" cy="1017231"/>
          </a:xfrm>
          <a:prstGeom prst="rect">
            <a:avLst/>
          </a:prstGeom>
        </p:spPr>
      </p:pic>
      <p:pic>
        <p:nvPicPr>
          <p:cNvPr id="15" name="Picture 14" descr="A picture containing tableware, fork, knife&#10;&#10;Description automatically generated">
            <a:extLst>
              <a:ext uri="{FF2B5EF4-FFF2-40B4-BE49-F238E27FC236}">
                <a16:creationId xmlns:a16="http://schemas.microsoft.com/office/drawing/2014/main" id="{11E345B3-BED7-CA86-35CB-3C8B6ED61BC4}"/>
              </a:ext>
            </a:extLst>
          </p:cNvPr>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4267" b="95867" l="9853" r="89921">
                        <a14:foregroundMark x1="30578" y1="92867" x2="29219" y2="90667"/>
                        <a14:foregroundMark x1="64779" y1="95867" x2="64439" y2="92667"/>
                        <a14:foregroundMark x1="61042" y1="6533" x2="61042" y2="6533"/>
                        <a14:foregroundMark x1="19592" y1="5667" x2="19592" y2="5667"/>
                        <a14:foregroundMark x1="25368" y1="4267" x2="25368" y2="4267"/>
                      </a14:backgroundRemoval>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13"/>
              </a:ext>
            </a:extLst>
          </a:blip>
          <a:srcRect/>
          <a:stretch/>
        </p:blipFill>
        <p:spPr>
          <a:xfrm>
            <a:off x="8089555" y="5219700"/>
            <a:ext cx="782185" cy="1328646"/>
          </a:xfrm>
          <a:prstGeom prst="rect">
            <a:avLst/>
          </a:prstGeom>
        </p:spPr>
      </p:pic>
      <p:pic>
        <p:nvPicPr>
          <p:cNvPr id="18" name="Picture 4" descr="Disposable Plastic Bag Package Grayscale Template. Mock Up Template Ready For Your Design. Product Packing Vector EPS10. Isolated. Stock Vector - 36851807">
            <a:extLst>
              <a:ext uri="{FF2B5EF4-FFF2-40B4-BE49-F238E27FC236}">
                <a16:creationId xmlns:a16="http://schemas.microsoft.com/office/drawing/2014/main" id="{AA4F3B28-7D4E-8DEA-A5C3-6D2D8D667D8B}"/>
              </a:ext>
            </a:extLst>
          </p:cNvPr>
          <p:cNvPicPr>
            <a:picLocks noChangeAspect="1" noChangeArrowheads="1"/>
          </p:cNvPicPr>
          <p:nvPr/>
        </p:nvPicPr>
        <p:blipFill rotWithShape="1">
          <a:blip r:embed="rId14" cstate="email">
            <a:alphaModFix amt="38000"/>
            <a:extLst>
              <a:ext uri="{28A0092B-C50C-407E-A947-70E740481C1C}">
                <a14:useLocalDpi xmlns:a14="http://schemas.microsoft.com/office/drawing/2010/main"/>
              </a:ext>
            </a:extLst>
          </a:blip>
          <a:srcRect/>
          <a:stretch/>
        </p:blipFill>
        <p:spPr bwMode="auto">
          <a:xfrm rot="20572077">
            <a:off x="3120430" y="4697687"/>
            <a:ext cx="1393097" cy="1744030"/>
          </a:xfrm>
          <a:prstGeom prst="rect">
            <a:avLst/>
          </a:prstGeom>
          <a:noFill/>
          <a:ln>
            <a:solidFill>
              <a:schemeClr val="tx2">
                <a:lumMod val="40000"/>
                <a:lumOff val="60000"/>
              </a:schemeClr>
            </a:solidFill>
          </a:ln>
          <a:extLst>
            <a:ext uri="{909E8E84-426E-40DD-AFC4-6F175D3DCCD1}">
              <a14:hiddenFill xmlns:a14="http://schemas.microsoft.com/office/drawing/2010/main">
                <a:solidFill>
                  <a:srgbClr val="FFFFFF"/>
                </a:solidFill>
              </a14:hiddenFill>
            </a:ext>
          </a:extLst>
        </p:spPr>
      </p:pic>
      <p:pic>
        <p:nvPicPr>
          <p:cNvPr id="16" name="Picture 4" descr="Disposable Plastic Bag Package Grayscale Template. Mock Up Template Ready For Your Design. Product Packing Vector EPS10. Isolated. Stock Vector - 36851807">
            <a:extLst>
              <a:ext uri="{FF2B5EF4-FFF2-40B4-BE49-F238E27FC236}">
                <a16:creationId xmlns:a16="http://schemas.microsoft.com/office/drawing/2014/main" id="{4C500DFC-A2FC-7197-CDC0-BF87A1A022E4}"/>
              </a:ext>
            </a:extLst>
          </p:cNvPr>
          <p:cNvPicPr>
            <a:picLocks noChangeAspect="1" noChangeArrowheads="1"/>
          </p:cNvPicPr>
          <p:nvPr/>
        </p:nvPicPr>
        <p:blipFill rotWithShape="1">
          <a:blip r:embed="rId14" cstate="email">
            <a:alphaModFix amt="38000"/>
            <a:extLst>
              <a:ext uri="{28A0092B-C50C-407E-A947-70E740481C1C}">
                <a14:useLocalDpi xmlns:a14="http://schemas.microsoft.com/office/drawing/2010/main"/>
              </a:ext>
            </a:extLst>
          </a:blip>
          <a:srcRect/>
          <a:stretch/>
        </p:blipFill>
        <p:spPr bwMode="auto">
          <a:xfrm rot="681653">
            <a:off x="3580176" y="4839534"/>
            <a:ext cx="1393097" cy="1744030"/>
          </a:xfrm>
          <a:prstGeom prst="rect">
            <a:avLst/>
          </a:prstGeom>
          <a:noFill/>
          <a:ln>
            <a:solidFill>
              <a:schemeClr val="tx2">
                <a:lumMod val="40000"/>
                <a:lumOff val="60000"/>
              </a:schemeClr>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5124DD5-FE84-4C5B-A6F0-2F1BD63A161B}"/>
              </a:ext>
            </a:extLst>
          </p:cNvPr>
          <p:cNvSpPr/>
          <p:nvPr/>
        </p:nvSpPr>
        <p:spPr>
          <a:xfrm>
            <a:off x="0" y="259401"/>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67B4E35-82AF-1F44-2A14-156782D15BBE}"/>
              </a:ext>
            </a:extLst>
          </p:cNvPr>
          <p:cNvSpPr txBox="1">
            <a:spLocks/>
          </p:cNvSpPr>
          <p:nvPr/>
        </p:nvSpPr>
        <p:spPr>
          <a:xfrm>
            <a:off x="48128" y="342594"/>
            <a:ext cx="12192000"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6000" b="1" dirty="0">
                <a:solidFill>
                  <a:srgbClr val="002060"/>
                </a:solidFill>
                <a:latin typeface="Times New Roman" panose="02020603050405020304" pitchFamily="18" charset="0"/>
                <a:cs typeface="Times New Roman" panose="02020603050405020304" pitchFamily="18" charset="0"/>
              </a:rPr>
              <a:t>Supplies Needed</a:t>
            </a:r>
            <a:endParaRPr kumimoji="0" lang="en-US" sz="6000" b="1" i="0" u="none" strike="noStrike" kern="1200" cap="none" spc="0" normalizeH="0" baseline="0" noProof="0" dirty="0">
              <a:solidFill>
                <a:srgbClr val="002060"/>
              </a:solidFill>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7021338"/>
      </p:ext>
    </p:extLst>
  </p:cSld>
  <p:clrMapOvr>
    <a:masterClrMapping/>
  </p:clrMapOvr>
  <mc:AlternateContent xmlns:mc="http://schemas.openxmlformats.org/markup-compatibility/2006" xmlns:p14="http://schemas.microsoft.com/office/powerpoint/2010/main">
    <mc:Choice Requires="p14">
      <p:transition spd="slow" p14:dur="2000" advTm="36043"/>
    </mc:Choice>
    <mc:Fallback xmlns="">
      <p:transition spd="slow" advTm="36043"/>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6144A1E-BE87-E83C-AAD2-939C80415F2F}"/>
              </a:ext>
            </a:extLst>
          </p:cNvPr>
          <p:cNvSpPr>
            <a:spLocks/>
          </p:cNvSpPr>
          <p:nvPr/>
        </p:nvSpPr>
        <p:spPr>
          <a:xfrm>
            <a:off x="152152" y="1551513"/>
            <a:ext cx="11831326" cy="516141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8CB7916-B280-B6E8-8AA1-35A9A7B20DEC}"/>
              </a:ext>
            </a:extLst>
          </p:cNvPr>
          <p:cNvSpPr txBox="1"/>
          <p:nvPr/>
        </p:nvSpPr>
        <p:spPr>
          <a:xfrm>
            <a:off x="208522" y="1623840"/>
            <a:ext cx="6529758" cy="50167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alibri"/>
                <a:ea typeface="+mn-ea"/>
                <a:cs typeface="+mn-cs"/>
              </a:rPr>
              <a:t>The Plant Manager and Building and Grounds workers’ daily duties include</a:t>
            </a:r>
          </a:p>
          <a:p>
            <a:pPr marL="1028700" marR="0" lvl="1" indent="-3429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000" b="0" i="0" u="none" strike="noStrike" kern="1200" cap="none" spc="0" normalizeH="0" baseline="0" noProof="0" dirty="0">
                <a:ln>
                  <a:noFill/>
                </a:ln>
                <a:solidFill>
                  <a:schemeClr val="bg1"/>
                </a:solidFill>
                <a:effectLst/>
                <a:uLnTx/>
                <a:uFillTx/>
                <a:latin typeface="Calibri"/>
                <a:ea typeface="+mn-ea"/>
                <a:cs typeface="+mn-cs"/>
              </a:rPr>
              <a:t>Placement of trash containers in a designated location.</a:t>
            </a:r>
          </a:p>
          <a:p>
            <a:pPr marL="1028700" marR="0" lvl="1" indent="-3429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000" b="0" i="0" u="none" strike="noStrike" kern="1200" cap="none" spc="0" normalizeH="0" baseline="0" noProof="0" dirty="0">
                <a:ln>
                  <a:noFill/>
                </a:ln>
                <a:solidFill>
                  <a:schemeClr val="bg1"/>
                </a:solidFill>
                <a:effectLst/>
                <a:uLnTx/>
                <a:uFillTx/>
                <a:latin typeface="Calibri"/>
                <a:ea typeface="+mn-ea"/>
                <a:cs typeface="+mn-cs"/>
              </a:rPr>
              <a:t>Clean up large spills and spot cleaning as requested, during or after meal service.</a:t>
            </a:r>
          </a:p>
          <a:p>
            <a:pPr marL="1028700" marR="0" lvl="1" indent="-3429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000" b="0" i="0" u="none" strike="noStrike" kern="1200" cap="none" spc="0" normalizeH="0" baseline="0" noProof="0" dirty="0">
                <a:ln>
                  <a:noFill/>
                </a:ln>
                <a:solidFill>
                  <a:schemeClr val="bg1"/>
                </a:solidFill>
                <a:effectLst/>
                <a:uLnTx/>
                <a:uFillTx/>
                <a:latin typeface="Calibri"/>
                <a:ea typeface="+mn-ea"/>
                <a:cs typeface="+mn-cs"/>
              </a:rPr>
              <a:t>Collecting trash removed from the classroom by students:</a:t>
            </a:r>
          </a:p>
          <a:p>
            <a:pPr marL="1371600" marR="0" lvl="2" indent="-28575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en-US" sz="2000" b="0" i="0" u="none" strike="noStrike" kern="1200" cap="none" spc="0" normalizeH="0" baseline="0" noProof="0" dirty="0">
                <a:ln>
                  <a:noFill/>
                </a:ln>
                <a:solidFill>
                  <a:schemeClr val="bg1"/>
                </a:solidFill>
                <a:effectLst/>
                <a:uLnTx/>
                <a:uFillTx/>
                <a:latin typeface="Calibri"/>
                <a:ea typeface="+mn-ea"/>
                <a:cs typeface="+mn-cs"/>
              </a:rPr>
              <a:t>Placed outside the door of a classroom.</a:t>
            </a:r>
          </a:p>
          <a:p>
            <a:pPr marL="1371600" marR="0" lvl="2" indent="-28575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en-US" sz="2000" b="0" i="0" u="none" strike="noStrike" kern="1200" cap="none" spc="0" normalizeH="0" baseline="0" noProof="0" dirty="0">
                <a:ln>
                  <a:noFill/>
                </a:ln>
                <a:solidFill>
                  <a:schemeClr val="bg1"/>
                </a:solidFill>
                <a:effectLst/>
                <a:uLnTx/>
                <a:uFillTx/>
                <a:latin typeface="Calibri"/>
                <a:ea typeface="+mn-ea"/>
                <a:cs typeface="+mn-cs"/>
              </a:rPr>
              <a:t>Centrally located between classrooms. </a:t>
            </a:r>
          </a:p>
          <a:p>
            <a:pPr marL="1371600" marR="0" lvl="2" indent="-28575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en-US" sz="2000" b="0" i="0" u="none" strike="noStrike" kern="1200" cap="none" spc="0" normalizeH="0" baseline="0" noProof="0" dirty="0">
                <a:ln>
                  <a:noFill/>
                </a:ln>
                <a:solidFill>
                  <a:schemeClr val="bg1"/>
                </a:solidFill>
                <a:effectLst/>
                <a:uLnTx/>
                <a:uFillTx/>
                <a:latin typeface="Calibri"/>
                <a:ea typeface="+mn-ea"/>
                <a:cs typeface="+mn-cs"/>
              </a:rPr>
              <a:t>At the entrance/exit of a building.</a:t>
            </a:r>
          </a:p>
          <a:p>
            <a:pPr marL="1028700" marR="0" lvl="1" indent="-3429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000" b="0" i="0" u="none" strike="noStrike" kern="1200" cap="none" spc="0" normalizeH="0" baseline="0" noProof="0" dirty="0">
                <a:ln>
                  <a:noFill/>
                </a:ln>
                <a:solidFill>
                  <a:schemeClr val="bg1"/>
                </a:solidFill>
                <a:effectLst/>
                <a:uLnTx/>
                <a:uFillTx/>
                <a:latin typeface="Calibri"/>
                <a:ea typeface="+mn-ea"/>
                <a:cs typeface="+mn-cs"/>
              </a:rPr>
              <a:t>Multi-Level schools:</a:t>
            </a:r>
          </a:p>
          <a:p>
            <a:pPr marL="1371600" marR="0" lvl="2" indent="-28575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en-US" sz="2000" b="0" i="0" u="none" strike="noStrike" kern="1200" cap="none" spc="0" normalizeH="0" baseline="0" noProof="0" dirty="0">
                <a:ln>
                  <a:noFill/>
                </a:ln>
                <a:solidFill>
                  <a:schemeClr val="bg1"/>
                </a:solidFill>
                <a:effectLst/>
                <a:uLnTx/>
                <a:uFillTx/>
                <a:latin typeface="Calibri"/>
                <a:ea typeface="+mn-ea"/>
                <a:cs typeface="+mn-cs"/>
              </a:rPr>
              <a:t>Near elevator ( IF applicable).</a:t>
            </a:r>
          </a:p>
          <a:p>
            <a:pPr marL="1371600" marR="0" lvl="2" indent="-28575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Ø"/>
              <a:tabLst/>
              <a:defRPr/>
            </a:pPr>
            <a:r>
              <a:rPr kumimoji="0" lang="en-US" sz="2000" b="0" i="0" u="none" strike="noStrike" kern="1200" cap="none" spc="0" normalizeH="0" baseline="0" noProof="0" dirty="0">
                <a:ln>
                  <a:noFill/>
                </a:ln>
                <a:solidFill>
                  <a:schemeClr val="bg1"/>
                </a:solidFill>
                <a:effectLst/>
                <a:uLnTx/>
                <a:uFillTx/>
                <a:latin typeface="Calibri"/>
                <a:ea typeface="+mn-ea"/>
                <a:cs typeface="+mn-cs"/>
              </a:rPr>
              <a:t>Near the Stairwells.</a:t>
            </a:r>
          </a:p>
          <a:p>
            <a:pPr marL="1028700" marR="0" lvl="1" indent="-3429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000" b="0" i="0" u="none" strike="noStrike" kern="1200" cap="none" spc="0" normalizeH="0" baseline="0" noProof="0" dirty="0">
                <a:ln>
                  <a:noFill/>
                </a:ln>
                <a:solidFill>
                  <a:schemeClr val="bg1"/>
                </a:solidFill>
                <a:effectLst/>
                <a:uLnTx/>
                <a:uFillTx/>
                <a:latin typeface="Calibri"/>
                <a:ea typeface="+mn-ea"/>
                <a:cs typeface="+mn-cs"/>
              </a:rPr>
              <a:t>Dispose of collected BIC trash into the dumpster.</a:t>
            </a:r>
          </a:p>
          <a:p>
            <a:pPr marL="1028700" marR="0" lvl="1" indent="-3429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000" b="0" i="0" u="none" strike="noStrike" kern="1200" cap="none" spc="0" normalizeH="0" baseline="0" noProof="0" dirty="0">
                <a:ln>
                  <a:noFill/>
                </a:ln>
                <a:solidFill>
                  <a:schemeClr val="bg1"/>
                </a:solidFill>
                <a:effectLst/>
                <a:uLnTx/>
                <a:uFillTx/>
                <a:latin typeface="Calibri"/>
                <a:ea typeface="+mn-ea"/>
                <a:cs typeface="+mn-cs"/>
              </a:rPr>
              <a:t>Re-line trash containers as needed.</a:t>
            </a:r>
          </a:p>
        </p:txBody>
      </p:sp>
      <p:pic>
        <p:nvPicPr>
          <p:cNvPr id="1026" name="Picture 2" descr="Custodial Services » Education » HHS » School &amp; University Campuses">
            <a:extLst>
              <a:ext uri="{FF2B5EF4-FFF2-40B4-BE49-F238E27FC236}">
                <a16:creationId xmlns:a16="http://schemas.microsoft.com/office/drawing/2014/main" id="{AAE17655-2F72-25D9-5AC5-448E6142880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726111" y="0"/>
            <a:ext cx="5514017" cy="68580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4" name="Rectangle 3">
            <a:extLst>
              <a:ext uri="{FF2B5EF4-FFF2-40B4-BE49-F238E27FC236}">
                <a16:creationId xmlns:a16="http://schemas.microsoft.com/office/drawing/2014/main" id="{E3877985-7526-35F0-6867-86FB54A81B11}"/>
              </a:ext>
            </a:extLst>
          </p:cNvPr>
          <p:cNvSpPr/>
          <p:nvPr/>
        </p:nvSpPr>
        <p:spPr>
          <a:xfrm>
            <a:off x="0" y="188531"/>
            <a:ext cx="9174145"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67B4E35-82AF-1F44-2A14-156782D15BBE}"/>
              </a:ext>
            </a:extLst>
          </p:cNvPr>
          <p:cNvSpPr txBox="1">
            <a:spLocks/>
          </p:cNvSpPr>
          <p:nvPr/>
        </p:nvSpPr>
        <p:spPr>
          <a:xfrm>
            <a:off x="-1508928" y="377062"/>
            <a:ext cx="12192000"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solidFill>
                  <a:srgbClr val="002060"/>
                </a:solidFill>
                <a:uLnTx/>
                <a:uFillTx/>
                <a:latin typeface="Times New Roman" panose="02020603050405020304" pitchFamily="18" charset="0"/>
                <a:cs typeface="Times New Roman" panose="02020603050405020304" pitchFamily="18" charset="0"/>
              </a:rPr>
              <a:t>Daily Building And Grounds BIC Duties</a:t>
            </a:r>
          </a:p>
        </p:txBody>
      </p:sp>
    </p:spTree>
    <p:extLst>
      <p:ext uri="{BB962C8B-B14F-4D97-AF65-F5344CB8AC3E}">
        <p14:creationId xmlns:p14="http://schemas.microsoft.com/office/powerpoint/2010/main" val="4215459197"/>
      </p:ext>
    </p:extLst>
  </p:cSld>
  <p:clrMapOvr>
    <a:masterClrMapping/>
  </p:clrMapOvr>
  <mc:AlternateContent xmlns:mc="http://schemas.openxmlformats.org/markup-compatibility/2006" xmlns:p14="http://schemas.microsoft.com/office/powerpoint/2010/main">
    <mc:Choice Requires="p14">
      <p:transition spd="slow" p14:dur="2000" advTm="69661"/>
    </mc:Choice>
    <mc:Fallback xmlns="">
      <p:transition spd="slow" advTm="69661"/>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95D886-4403-C335-2762-C9B073939C7F}"/>
              </a:ext>
            </a:extLst>
          </p:cNvPr>
          <p:cNvSpPr>
            <a:spLocks/>
          </p:cNvSpPr>
          <p:nvPr/>
        </p:nvSpPr>
        <p:spPr>
          <a:xfrm>
            <a:off x="152152" y="1551513"/>
            <a:ext cx="10468223" cy="516141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16195C5-E975-C9F3-3E9E-C66E982AFF5E}"/>
              </a:ext>
            </a:extLst>
          </p:cNvPr>
          <p:cNvSpPr/>
          <p:nvPr/>
        </p:nvSpPr>
        <p:spPr>
          <a:xfrm>
            <a:off x="0" y="259401"/>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52F9DB4-0673-D6E3-AEC6-5CCF7B3FBA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36789" y="2545795"/>
            <a:ext cx="2697266" cy="4489291"/>
          </a:xfrm>
          <a:prstGeom prst="rect">
            <a:avLst/>
          </a:prstGeom>
        </p:spPr>
      </p:pic>
      <p:pic>
        <p:nvPicPr>
          <p:cNvPr id="15" name="Picture 14">
            <a:extLst>
              <a:ext uri="{FF2B5EF4-FFF2-40B4-BE49-F238E27FC236}">
                <a16:creationId xmlns:a16="http://schemas.microsoft.com/office/drawing/2014/main" id="{095383D8-A221-3377-97B8-B4792DB816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81346" y="1681383"/>
            <a:ext cx="6047236" cy="4856193"/>
          </a:xfrm>
          <a:prstGeom prst="rect">
            <a:avLst/>
          </a:prstGeom>
          <a:ln>
            <a:solidFill>
              <a:srgbClr val="000308"/>
            </a:solidFill>
          </a:ln>
        </p:spPr>
      </p:pic>
      <p:grpSp>
        <p:nvGrpSpPr>
          <p:cNvPr id="16" name="Group 15">
            <a:extLst>
              <a:ext uri="{FF2B5EF4-FFF2-40B4-BE49-F238E27FC236}">
                <a16:creationId xmlns:a16="http://schemas.microsoft.com/office/drawing/2014/main" id="{C5FB4AB0-9981-9511-67B9-F211B6EB6FF5}"/>
              </a:ext>
            </a:extLst>
          </p:cNvPr>
          <p:cNvGrpSpPr/>
          <p:nvPr/>
        </p:nvGrpSpPr>
        <p:grpSpPr>
          <a:xfrm>
            <a:off x="13281914" y="478118"/>
            <a:ext cx="2207015" cy="1600086"/>
            <a:chOff x="1129578" y="3467100"/>
            <a:chExt cx="4438650" cy="3218021"/>
          </a:xfrm>
        </p:grpSpPr>
        <p:pic>
          <p:nvPicPr>
            <p:cNvPr id="17" name="Picture 2" descr="OSHA Safety First Sign - Be Careful Be Aware Be Safe Sign">
              <a:extLst>
                <a:ext uri="{FF2B5EF4-FFF2-40B4-BE49-F238E27FC236}">
                  <a16:creationId xmlns:a16="http://schemas.microsoft.com/office/drawing/2014/main" id="{51A565C9-D3E0-0B55-3B0B-8FFA1990819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9578" y="3467100"/>
              <a:ext cx="4438650" cy="321802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07D56348-D922-345D-F96A-1CB150CC2E64}"/>
                </a:ext>
              </a:extLst>
            </p:cNvPr>
            <p:cNvSpPr/>
            <p:nvPr/>
          </p:nvSpPr>
          <p:spPr>
            <a:xfrm>
              <a:off x="3849189" y="6412316"/>
              <a:ext cx="1306285" cy="110403"/>
            </a:xfrm>
            <a:prstGeom prst="rect">
              <a:avLst/>
            </a:prstGeom>
            <a:solidFill>
              <a:srgbClr val="F4F5F5"/>
            </a:solidFill>
            <a:ln>
              <a:solidFill>
                <a:srgbClr val="F4F5F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TextBox 11">
            <a:extLst>
              <a:ext uri="{FF2B5EF4-FFF2-40B4-BE49-F238E27FC236}">
                <a16:creationId xmlns:a16="http://schemas.microsoft.com/office/drawing/2014/main" id="{BCFEA965-5E3D-AB18-43D1-C9D41B2B338B}"/>
              </a:ext>
            </a:extLst>
          </p:cNvPr>
          <p:cNvSpPr txBox="1"/>
          <p:nvPr/>
        </p:nvSpPr>
        <p:spPr>
          <a:xfrm>
            <a:off x="706583" y="2180564"/>
            <a:ext cx="4456812" cy="4532362"/>
          </a:xfrm>
          <a:prstGeom prst="rect">
            <a:avLst/>
          </a:prstGeom>
          <a:noFill/>
          <a:ln w="12700">
            <a:noFill/>
          </a:ln>
        </p:spPr>
        <p:txBody>
          <a:bodyPr wrap="square" rtlCol="0">
            <a:noAutofit/>
          </a:bodyPr>
          <a:lstStyle/>
          <a:p>
            <a:pPr marL="0" marR="0" lvl="0" indent="0" algn="l" defTabSz="457200" rtl="0" eaLnBrk="1" fontAlgn="auto" latinLnBrk="0" hangingPunct="1">
              <a:lnSpc>
                <a:spcPct val="107000"/>
              </a:lnSpc>
              <a:spcBef>
                <a:spcPts val="0"/>
              </a:spcBef>
              <a:spcAft>
                <a:spcPts val="60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rPr>
              <a:t>To avoid slip, trip, and fall accidents, and to ensure everyone's safety. </a:t>
            </a:r>
            <a:r>
              <a:rPr lang="en-US" sz="2800" dirty="0">
                <a:solidFill>
                  <a:schemeClr val="bg1"/>
                </a:solidFill>
                <a:latin typeface="Calibri" panose="020F0502020204030204" pitchFamily="34" charset="0"/>
                <a:ea typeface="Calibri" panose="020F0502020204030204" pitchFamily="34" charset="0"/>
                <a:cs typeface="Times New Roman" panose="02020603050405020304" pitchFamily="18" charset="0"/>
              </a:rPr>
              <a:t>T</a:t>
            </a: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rPr>
              <a:t>he </a:t>
            </a:r>
            <a:r>
              <a:rPr kumimoji="0" lang="en-US" sz="28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rPr>
              <a:t>“Strap Safety Instruction Best Practices” </a:t>
            </a: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rPr>
              <a:t>must be followed and adhered to by all Food Service Staff. </a:t>
            </a:r>
            <a:endParaRPr kumimoji="0" lang="en-US" sz="2800" b="0" i="0" u="none" strike="noStrike" kern="1200" cap="none" spc="0" normalizeH="0" baseline="0" noProof="0" dirty="0">
              <a:ln>
                <a:noFill/>
              </a:ln>
              <a:solidFill>
                <a:schemeClr val="bg1"/>
              </a:solidFill>
              <a:effectLst/>
              <a:uLnTx/>
              <a:uFillTx/>
              <a:latin typeface="Calibri"/>
              <a:ea typeface="+mn-ea"/>
              <a:cs typeface="+mn-cs"/>
            </a:endParaRPr>
          </a:p>
        </p:txBody>
      </p:sp>
      <p:sp>
        <p:nvSpPr>
          <p:cNvPr id="3" name="Title 1">
            <a:extLst>
              <a:ext uri="{FF2B5EF4-FFF2-40B4-BE49-F238E27FC236}">
                <a16:creationId xmlns:a16="http://schemas.microsoft.com/office/drawing/2014/main" id="{067B4E35-82AF-1F44-2A14-156782D15BBE}"/>
              </a:ext>
            </a:extLst>
          </p:cNvPr>
          <p:cNvSpPr txBox="1">
            <a:spLocks/>
          </p:cNvSpPr>
          <p:nvPr/>
        </p:nvSpPr>
        <p:spPr>
          <a:xfrm>
            <a:off x="-28185" y="320424"/>
            <a:ext cx="12192000"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solidFill>
                  <a:srgbClr val="002060"/>
                </a:solidFill>
                <a:uLnTx/>
                <a:uFillTx/>
                <a:latin typeface="Times New Roman" panose="02020603050405020304" pitchFamily="18" charset="0"/>
                <a:cs typeface="Times New Roman" panose="02020603050405020304" pitchFamily="18" charset="0"/>
              </a:rPr>
              <a:t>Keeping Students and Café Staff Safe</a:t>
            </a:r>
          </a:p>
        </p:txBody>
      </p:sp>
    </p:spTree>
    <p:extLst>
      <p:ext uri="{BB962C8B-B14F-4D97-AF65-F5344CB8AC3E}">
        <p14:creationId xmlns:p14="http://schemas.microsoft.com/office/powerpoint/2010/main" val="875852650"/>
      </p:ext>
    </p:extLst>
  </p:cSld>
  <p:clrMapOvr>
    <a:masterClrMapping/>
  </p:clrMapOvr>
  <mc:AlternateContent xmlns:mc="http://schemas.openxmlformats.org/markup-compatibility/2006" xmlns:p14="http://schemas.microsoft.com/office/powerpoint/2010/main">
    <mc:Choice Requires="p14">
      <p:transition spd="slow" p14:dur="2000" advTm="61795"/>
    </mc:Choice>
    <mc:Fallback xmlns="">
      <p:transition spd="slow" advTm="61795"/>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2FCDE-D44C-9487-FBA3-2159BE26089A}"/>
              </a:ext>
            </a:extLst>
          </p:cNvPr>
          <p:cNvSpPr/>
          <p:nvPr/>
        </p:nvSpPr>
        <p:spPr>
          <a:xfrm>
            <a:off x="0" y="259401"/>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2">
            <a:extLst>
              <a:ext uri="{FF2B5EF4-FFF2-40B4-BE49-F238E27FC236}">
                <a16:creationId xmlns:a16="http://schemas.microsoft.com/office/drawing/2014/main" id="{61A564BD-249D-8B60-FA5C-95B47D39627F}"/>
              </a:ext>
            </a:extLst>
          </p:cNvPr>
          <p:cNvSpPr/>
          <p:nvPr/>
        </p:nvSpPr>
        <p:spPr>
          <a:xfrm>
            <a:off x="8492593" y="2328635"/>
            <a:ext cx="3355225" cy="2995848"/>
          </a:xfrm>
          <a:prstGeom prst="roundRect">
            <a:avLst/>
          </a:prstGeom>
          <a:solidFill>
            <a:schemeClr val="accent1">
              <a:lumMod val="50000"/>
            </a:schemeClr>
          </a:solid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ounded Rectangle 2">
            <a:extLst>
              <a:ext uri="{FF2B5EF4-FFF2-40B4-BE49-F238E27FC236}">
                <a16:creationId xmlns:a16="http://schemas.microsoft.com/office/drawing/2014/main" id="{214A9953-7A7A-3BE2-FEBA-E0EDFF1452C1}"/>
              </a:ext>
            </a:extLst>
          </p:cNvPr>
          <p:cNvSpPr/>
          <p:nvPr/>
        </p:nvSpPr>
        <p:spPr>
          <a:xfrm>
            <a:off x="4314099" y="2328635"/>
            <a:ext cx="3355225" cy="2995848"/>
          </a:xfrm>
          <a:prstGeom prst="roundRect">
            <a:avLst/>
          </a:prstGeom>
          <a:solidFill>
            <a:schemeClr val="accent1">
              <a:lumMod val="50000"/>
            </a:schemeClr>
          </a:solid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itle 1">
            <a:extLst>
              <a:ext uri="{FF2B5EF4-FFF2-40B4-BE49-F238E27FC236}">
                <a16:creationId xmlns:a16="http://schemas.microsoft.com/office/drawing/2014/main" id="{067B4E35-82AF-1F44-2A14-156782D15BBE}"/>
              </a:ext>
            </a:extLst>
          </p:cNvPr>
          <p:cNvSpPr txBox="1">
            <a:spLocks/>
          </p:cNvSpPr>
          <p:nvPr/>
        </p:nvSpPr>
        <p:spPr>
          <a:xfrm>
            <a:off x="48128" y="342594"/>
            <a:ext cx="12192000"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solidFill>
                  <a:srgbClr val="002060"/>
                </a:solidFill>
                <a:uLnTx/>
                <a:uFillTx/>
                <a:latin typeface="Times New Roman" panose="02020603050405020304" pitchFamily="18" charset="0"/>
                <a:cs typeface="Times New Roman" panose="02020603050405020304" pitchFamily="18" charset="0"/>
              </a:rPr>
              <a:t>Before Breakfast Service </a:t>
            </a:r>
          </a:p>
        </p:txBody>
      </p:sp>
      <p:sp>
        <p:nvSpPr>
          <p:cNvPr id="24" name="Rounded Rectangle 2">
            <a:extLst>
              <a:ext uri="{FF2B5EF4-FFF2-40B4-BE49-F238E27FC236}">
                <a16:creationId xmlns:a16="http://schemas.microsoft.com/office/drawing/2014/main" id="{1B74BD5A-B825-0B3C-55C0-518C3AF8605A}"/>
              </a:ext>
            </a:extLst>
          </p:cNvPr>
          <p:cNvSpPr/>
          <p:nvPr/>
        </p:nvSpPr>
        <p:spPr>
          <a:xfrm>
            <a:off x="135605" y="2328635"/>
            <a:ext cx="3355225" cy="2995848"/>
          </a:xfrm>
          <a:prstGeom prst="roundRect">
            <a:avLst/>
          </a:prstGeom>
          <a:solidFill>
            <a:schemeClr val="accent1">
              <a:lumMod val="50000"/>
            </a:schemeClr>
          </a:solid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DA88ADE0-1AD5-1361-30B4-17C4E189ACB0}"/>
              </a:ext>
            </a:extLst>
          </p:cNvPr>
          <p:cNvSpPr txBox="1"/>
          <p:nvPr/>
        </p:nvSpPr>
        <p:spPr>
          <a:xfrm>
            <a:off x="4074523" y="4694619"/>
            <a:ext cx="3832378" cy="584775"/>
          </a:xfrm>
          <a:prstGeom prst="rect">
            <a:avLst/>
          </a:prstGeom>
          <a:noFill/>
          <a:ln>
            <a:noFill/>
          </a:ln>
        </p:spPr>
        <p:txBody>
          <a:bodyPr wrap="square" rtlCol="0">
            <a:spAutoFit/>
          </a:bodyPr>
          <a:lstStyle/>
          <a:p>
            <a:pPr marL="174625" marR="0" lvl="0" indent="-174625"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Pack Food</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6257B482-FF4C-F294-059E-BB58BF6EED82}"/>
              </a:ext>
            </a:extLst>
          </p:cNvPr>
          <p:cNvSpPr txBox="1"/>
          <p:nvPr/>
        </p:nvSpPr>
        <p:spPr>
          <a:xfrm>
            <a:off x="766165" y="4729470"/>
            <a:ext cx="2160064" cy="58477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Forecast</a:t>
            </a:r>
          </a:p>
        </p:txBody>
      </p:sp>
      <p:sp>
        <p:nvSpPr>
          <p:cNvPr id="31" name="TextBox 30">
            <a:extLst>
              <a:ext uri="{FF2B5EF4-FFF2-40B4-BE49-F238E27FC236}">
                <a16:creationId xmlns:a16="http://schemas.microsoft.com/office/drawing/2014/main" id="{0609F76A-F816-E110-D617-86533F7A58D0}"/>
              </a:ext>
            </a:extLst>
          </p:cNvPr>
          <p:cNvSpPr txBox="1"/>
          <p:nvPr/>
        </p:nvSpPr>
        <p:spPr>
          <a:xfrm>
            <a:off x="8507774" y="4729470"/>
            <a:ext cx="3355224" cy="584775"/>
          </a:xfrm>
          <a:prstGeom prst="rect">
            <a:avLst/>
          </a:prstGeom>
          <a:noFill/>
        </p:spPr>
        <p:txBody>
          <a:bodyPr wrap="square" rtlCol="0">
            <a:spAutoFit/>
          </a:bodyPr>
          <a:lstStyle/>
          <a:p>
            <a:pPr marL="231775" marR="0" lvl="0" indent="-231775"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Meal Count Form</a:t>
            </a:r>
          </a:p>
        </p:txBody>
      </p:sp>
      <p:sp>
        <p:nvSpPr>
          <p:cNvPr id="16" name="Oval 15">
            <a:extLst>
              <a:ext uri="{FF2B5EF4-FFF2-40B4-BE49-F238E27FC236}">
                <a16:creationId xmlns:a16="http://schemas.microsoft.com/office/drawing/2014/main" id="{1AB60647-D194-9BB2-2FD7-2E963C6498B1}"/>
              </a:ext>
            </a:extLst>
          </p:cNvPr>
          <p:cNvSpPr/>
          <p:nvPr/>
        </p:nvSpPr>
        <p:spPr>
          <a:xfrm>
            <a:off x="1341224" y="5693616"/>
            <a:ext cx="914400" cy="914400"/>
          </a:xfrm>
          <a:prstGeom prst="ellipse">
            <a:avLst/>
          </a:prstGeom>
          <a:solidFill>
            <a:srgbClr val="FFC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8" name="Oval 17">
            <a:extLst>
              <a:ext uri="{FF2B5EF4-FFF2-40B4-BE49-F238E27FC236}">
                <a16:creationId xmlns:a16="http://schemas.microsoft.com/office/drawing/2014/main" id="{60D2C91C-1737-BBDA-D73F-4F17B1963557}"/>
              </a:ext>
            </a:extLst>
          </p:cNvPr>
          <p:cNvSpPr/>
          <p:nvPr/>
        </p:nvSpPr>
        <p:spPr>
          <a:xfrm>
            <a:off x="5533512" y="5693616"/>
            <a:ext cx="914400" cy="914400"/>
          </a:xfrm>
          <a:prstGeom prst="ellipse">
            <a:avLst/>
          </a:prstGeom>
          <a:solidFill>
            <a:srgbClr val="FFC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9" name="Oval 18">
            <a:extLst>
              <a:ext uri="{FF2B5EF4-FFF2-40B4-BE49-F238E27FC236}">
                <a16:creationId xmlns:a16="http://schemas.microsoft.com/office/drawing/2014/main" id="{66E4A7D6-48D4-9DA2-AE5C-42F55EAE53AC}"/>
              </a:ext>
            </a:extLst>
          </p:cNvPr>
          <p:cNvSpPr/>
          <p:nvPr/>
        </p:nvSpPr>
        <p:spPr>
          <a:xfrm>
            <a:off x="9700907" y="5693616"/>
            <a:ext cx="914400" cy="914400"/>
          </a:xfrm>
          <a:prstGeom prst="ellipse">
            <a:avLst/>
          </a:prstGeom>
          <a:solidFill>
            <a:srgbClr val="FFC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pic>
        <p:nvPicPr>
          <p:cNvPr id="5" name="Content Placeholder 7">
            <a:extLst>
              <a:ext uri="{FF2B5EF4-FFF2-40B4-BE49-F238E27FC236}">
                <a16:creationId xmlns:a16="http://schemas.microsoft.com/office/drawing/2014/main" id="{1CD6ECA4-6644-805E-A8B8-833B1864800A}"/>
              </a:ext>
            </a:extLst>
          </p:cNvPr>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8725936" y="2606955"/>
            <a:ext cx="2918899" cy="2122516"/>
          </a:xfrm>
          <a:ln>
            <a:solidFill>
              <a:srgbClr val="10253F"/>
            </a:solidFill>
          </a:ln>
          <a:effectLst>
            <a:softEdge rad="31750"/>
          </a:effectLst>
        </p:spPr>
      </p:pic>
      <p:pic>
        <p:nvPicPr>
          <p:cNvPr id="6" name="Picture 5">
            <a:extLst>
              <a:ext uri="{FF2B5EF4-FFF2-40B4-BE49-F238E27FC236}">
                <a16:creationId xmlns:a16="http://schemas.microsoft.com/office/drawing/2014/main" id="{4CD8D606-573C-0AAA-066A-C7DDC31B381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26487" y="2503157"/>
            <a:ext cx="2705765" cy="2253803"/>
          </a:xfrm>
          <a:prstGeom prst="rect">
            <a:avLst/>
          </a:prstGeom>
          <a:ln>
            <a:solidFill>
              <a:srgbClr val="10253F"/>
            </a:solidFill>
          </a:ln>
          <a:effectLst>
            <a:softEdge rad="31750"/>
          </a:effectLst>
        </p:spPr>
      </p:pic>
      <p:pic>
        <p:nvPicPr>
          <p:cNvPr id="7" name="Picture 6">
            <a:extLst>
              <a:ext uri="{FF2B5EF4-FFF2-40B4-BE49-F238E27FC236}">
                <a16:creationId xmlns:a16="http://schemas.microsoft.com/office/drawing/2014/main" id="{93DBDF94-D653-29C7-90EF-C4C72D508B0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23449" y="2606955"/>
            <a:ext cx="2734526" cy="2122516"/>
          </a:xfrm>
          <a:prstGeom prst="rect">
            <a:avLst/>
          </a:prstGeom>
          <a:effectLst>
            <a:softEdge rad="31750"/>
          </a:effectLst>
        </p:spPr>
      </p:pic>
    </p:spTree>
    <p:custDataLst>
      <p:tags r:id="rId1"/>
    </p:custDataLst>
    <p:extLst>
      <p:ext uri="{BB962C8B-B14F-4D97-AF65-F5344CB8AC3E}">
        <p14:creationId xmlns:p14="http://schemas.microsoft.com/office/powerpoint/2010/main" val="339948513"/>
      </p:ext>
    </p:extLst>
  </p:cSld>
  <p:clrMapOvr>
    <a:masterClrMapping/>
  </p:clrMapOvr>
  <mc:AlternateContent xmlns:mc="http://schemas.openxmlformats.org/markup-compatibility/2006" xmlns:p14="http://schemas.microsoft.com/office/powerpoint/2010/main">
    <mc:Choice Requires="p14">
      <p:transition spd="slow" p14:dur="2000" advTm="56658"/>
    </mc:Choice>
    <mc:Fallback xmlns="">
      <p:transition spd="slow" advTm="566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A6643F-8154-D4FD-78C1-31D578C500A2}"/>
              </a:ext>
            </a:extLst>
          </p:cNvPr>
          <p:cNvSpPr/>
          <p:nvPr/>
        </p:nvSpPr>
        <p:spPr>
          <a:xfrm>
            <a:off x="0" y="259401"/>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67B4E35-82AF-1F44-2A14-156782D15BBE}"/>
              </a:ext>
            </a:extLst>
          </p:cNvPr>
          <p:cNvSpPr txBox="1">
            <a:spLocks/>
          </p:cNvSpPr>
          <p:nvPr/>
        </p:nvSpPr>
        <p:spPr>
          <a:xfrm>
            <a:off x="48128" y="342594"/>
            <a:ext cx="12192000"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solidFill>
                  <a:srgbClr val="002060"/>
                </a:solidFill>
                <a:uLnTx/>
                <a:uFillTx/>
                <a:latin typeface="Times New Roman" panose="02020603050405020304" pitchFamily="18" charset="0"/>
                <a:cs typeface="Times New Roman" panose="02020603050405020304" pitchFamily="18" charset="0"/>
              </a:rPr>
              <a:t>Before Breakfast Service </a:t>
            </a:r>
          </a:p>
        </p:txBody>
      </p:sp>
      <p:sp>
        <p:nvSpPr>
          <p:cNvPr id="24" name="Rounded Rectangle 2">
            <a:extLst>
              <a:ext uri="{FF2B5EF4-FFF2-40B4-BE49-F238E27FC236}">
                <a16:creationId xmlns:a16="http://schemas.microsoft.com/office/drawing/2014/main" id="{1B74BD5A-B825-0B3C-55C0-518C3AF8605A}"/>
              </a:ext>
            </a:extLst>
          </p:cNvPr>
          <p:cNvSpPr/>
          <p:nvPr/>
        </p:nvSpPr>
        <p:spPr>
          <a:xfrm>
            <a:off x="1086104" y="2328635"/>
            <a:ext cx="3578314" cy="2995848"/>
          </a:xfrm>
          <a:prstGeom prst="roundRect">
            <a:avLst/>
          </a:prstGeom>
          <a:solidFill>
            <a:schemeClr val="accent1">
              <a:lumMod val="50000"/>
            </a:schemeClr>
          </a:solid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6257B482-FF4C-F294-059E-BB58BF6EED82}"/>
              </a:ext>
            </a:extLst>
          </p:cNvPr>
          <p:cNvSpPr txBox="1"/>
          <p:nvPr/>
        </p:nvSpPr>
        <p:spPr>
          <a:xfrm>
            <a:off x="1139148" y="4729470"/>
            <a:ext cx="3493014" cy="58477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Calibri"/>
              </a:rPr>
              <a:t>Ready For Pick Up</a:t>
            </a: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1AB60647-D194-9BB2-2FD7-2E963C6498B1}"/>
              </a:ext>
            </a:extLst>
          </p:cNvPr>
          <p:cNvSpPr/>
          <p:nvPr/>
        </p:nvSpPr>
        <p:spPr>
          <a:xfrm>
            <a:off x="2436105" y="5693616"/>
            <a:ext cx="914400" cy="914400"/>
          </a:xfrm>
          <a:prstGeom prst="ellipse">
            <a:avLst/>
          </a:prstGeom>
          <a:solidFill>
            <a:srgbClr val="FFC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18" name="Oval 17">
            <a:extLst>
              <a:ext uri="{FF2B5EF4-FFF2-40B4-BE49-F238E27FC236}">
                <a16:creationId xmlns:a16="http://schemas.microsoft.com/office/drawing/2014/main" id="{60D2C91C-1737-BBDA-D73F-4F17B1963557}"/>
              </a:ext>
            </a:extLst>
          </p:cNvPr>
          <p:cNvSpPr/>
          <p:nvPr/>
        </p:nvSpPr>
        <p:spPr>
          <a:xfrm>
            <a:off x="8890327" y="5693616"/>
            <a:ext cx="914400" cy="914400"/>
          </a:xfrm>
          <a:prstGeom prst="ellipse">
            <a:avLst/>
          </a:prstGeom>
          <a:solidFill>
            <a:srgbClr val="FFC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pic>
        <p:nvPicPr>
          <p:cNvPr id="4" name="Picture 22">
            <a:extLst>
              <a:ext uri="{FF2B5EF4-FFF2-40B4-BE49-F238E27FC236}">
                <a16:creationId xmlns:a16="http://schemas.microsoft.com/office/drawing/2014/main" id="{34147468-E96D-45CB-B117-C5EAB94E6CC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1511265" y="2473619"/>
            <a:ext cx="2663696" cy="2250781"/>
          </a:xfrm>
          <a:prstGeom prst="rect">
            <a:avLst/>
          </a:prstGeom>
          <a:solidFill>
            <a:schemeClr val="accent6">
              <a:lumMod val="40000"/>
              <a:lumOff val="60000"/>
            </a:schemeClr>
          </a:solidFill>
          <a:ln w="9525">
            <a:noFill/>
            <a:miter lim="800000"/>
            <a:headEnd/>
            <a:tailEnd/>
          </a:ln>
          <a:effectLst>
            <a:softEdge rad="31750"/>
          </a:effectLst>
        </p:spPr>
      </p:pic>
      <p:sp>
        <p:nvSpPr>
          <p:cNvPr id="14" name="Rounded Rectangle 2">
            <a:extLst>
              <a:ext uri="{FF2B5EF4-FFF2-40B4-BE49-F238E27FC236}">
                <a16:creationId xmlns:a16="http://schemas.microsoft.com/office/drawing/2014/main" id="{214A9953-7A7A-3BE2-FEBA-E0EDFF1452C1}"/>
              </a:ext>
            </a:extLst>
          </p:cNvPr>
          <p:cNvSpPr/>
          <p:nvPr/>
        </p:nvSpPr>
        <p:spPr>
          <a:xfrm>
            <a:off x="7550591" y="2328635"/>
            <a:ext cx="3578314" cy="2995848"/>
          </a:xfrm>
          <a:prstGeom prst="roundRect">
            <a:avLst/>
          </a:prstGeom>
          <a:solidFill>
            <a:schemeClr val="accent1">
              <a:lumMod val="50000"/>
            </a:schemeClr>
          </a:solid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DA88ADE0-1AD5-1361-30B4-17C4E189ACB0}"/>
              </a:ext>
            </a:extLst>
          </p:cNvPr>
          <p:cNvSpPr txBox="1"/>
          <p:nvPr/>
        </p:nvSpPr>
        <p:spPr>
          <a:xfrm>
            <a:off x="7443366" y="4694619"/>
            <a:ext cx="3832378" cy="584775"/>
          </a:xfrm>
          <a:prstGeom prst="rect">
            <a:avLst/>
          </a:prstGeom>
          <a:noFill/>
          <a:ln>
            <a:noFill/>
          </a:ln>
        </p:spPr>
        <p:txBody>
          <a:bodyPr wrap="square" rtlCol="0">
            <a:spAutoFit/>
          </a:bodyPr>
          <a:lstStyle/>
          <a:p>
            <a:pPr marL="174625" marR="0" lvl="0" indent="-174625" algn="ctr" defTabSz="4572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Calibri"/>
              </a:rPr>
              <a:t>Pick up and deliver</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2">
            <a:extLst>
              <a:ext uri="{FF2B5EF4-FFF2-40B4-BE49-F238E27FC236}">
                <a16:creationId xmlns:a16="http://schemas.microsoft.com/office/drawing/2014/main" id="{87E102F1-B495-13C4-4F36-BD6C450872F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p:blipFill>
        <p:spPr bwMode="auto">
          <a:xfrm>
            <a:off x="8014858" y="2473619"/>
            <a:ext cx="2665330" cy="2250782"/>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09733369"/>
      </p:ext>
    </p:extLst>
  </p:cSld>
  <p:clrMapOvr>
    <a:masterClrMapping/>
  </p:clrMapOvr>
  <mc:AlternateContent xmlns:mc="http://schemas.openxmlformats.org/markup-compatibility/2006" xmlns:p14="http://schemas.microsoft.com/office/powerpoint/2010/main">
    <mc:Choice Requires="p14">
      <p:transition spd="slow" p14:dur="2000" advTm="22185"/>
    </mc:Choice>
    <mc:Fallback xmlns="">
      <p:transition spd="slow" advTm="221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6C0003-74E8-A103-CACC-CC7312548B36}"/>
              </a:ext>
            </a:extLst>
          </p:cNvPr>
          <p:cNvSpPr>
            <a:spLocks/>
          </p:cNvSpPr>
          <p:nvPr/>
        </p:nvSpPr>
        <p:spPr>
          <a:xfrm>
            <a:off x="2331217" y="1559763"/>
            <a:ext cx="9059408" cy="514413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1EF7B3F-D0AA-94AC-DCF4-46480CC9A85B}"/>
              </a:ext>
            </a:extLst>
          </p:cNvPr>
          <p:cNvSpPr/>
          <p:nvPr/>
        </p:nvSpPr>
        <p:spPr>
          <a:xfrm>
            <a:off x="0" y="259401"/>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67B4E35-82AF-1F44-2A14-156782D15BBE}"/>
              </a:ext>
            </a:extLst>
          </p:cNvPr>
          <p:cNvSpPr txBox="1">
            <a:spLocks/>
          </p:cNvSpPr>
          <p:nvPr/>
        </p:nvSpPr>
        <p:spPr>
          <a:xfrm>
            <a:off x="156412" y="236203"/>
            <a:ext cx="12192000"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en-US" sz="6000" b="1" i="0" u="none" strike="noStrike" kern="1200" cap="none" spc="0" normalizeH="0" baseline="0" noProof="0" dirty="0">
                <a:solidFill>
                  <a:srgbClr val="002060"/>
                </a:solidFill>
                <a:uLnTx/>
                <a:uFillTx/>
                <a:latin typeface="Times New Roman" panose="02020603050405020304" pitchFamily="18" charset="0"/>
                <a:cs typeface="Times New Roman" panose="02020603050405020304" pitchFamily="18" charset="0"/>
              </a:rPr>
              <a:t>Placement Of Meal Count Form</a:t>
            </a:r>
          </a:p>
        </p:txBody>
      </p:sp>
      <p:pic>
        <p:nvPicPr>
          <p:cNvPr id="2" name="Picture 1">
            <a:extLst>
              <a:ext uri="{FF2B5EF4-FFF2-40B4-BE49-F238E27FC236}">
                <a16:creationId xmlns:a16="http://schemas.microsoft.com/office/drawing/2014/main" id="{87EA1B73-1CE6-8105-4996-C00A5211433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42133" y="1485594"/>
            <a:ext cx="3707111" cy="5292479"/>
          </a:xfrm>
          <a:prstGeom prst="rect">
            <a:avLst/>
          </a:prstGeom>
          <a:effectLst>
            <a:softEdge rad="50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a:extLst>
              <a:ext uri="{FF2B5EF4-FFF2-40B4-BE49-F238E27FC236}">
                <a16:creationId xmlns:a16="http://schemas.microsoft.com/office/drawing/2014/main" id="{7BF01BA2-D8AA-95B8-A265-8AE8C959BB53}"/>
              </a:ext>
            </a:extLst>
          </p:cNvPr>
          <p:cNvSpPr txBox="1"/>
          <p:nvPr/>
        </p:nvSpPr>
        <p:spPr>
          <a:xfrm>
            <a:off x="5500334" y="1674674"/>
            <a:ext cx="6347385"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Food Service Staff will ensure that the “Breakfast Meal Count Form” accompanies the BIC insulated bag.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308"/>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448A323A-A599-3E04-8C2C-E9ACE85D51F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490324" y="5576617"/>
            <a:ext cx="1406562" cy="848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8173FCF2-2C10-7328-A018-519272920E7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112081" y="3229281"/>
            <a:ext cx="2490340" cy="3286125"/>
          </a:xfrm>
          <a:prstGeom prst="rect">
            <a:avLst/>
          </a:prstGeom>
          <a:ln>
            <a:solidFill>
              <a:schemeClr val="tx1"/>
            </a:solidFill>
          </a:ln>
        </p:spPr>
      </p:pic>
      <p:pic>
        <p:nvPicPr>
          <p:cNvPr id="19" name="Picture 18">
            <a:extLst>
              <a:ext uri="{FF2B5EF4-FFF2-40B4-BE49-F238E27FC236}">
                <a16:creationId xmlns:a16="http://schemas.microsoft.com/office/drawing/2014/main" id="{5D8D71E7-90A6-BC7C-31F3-221A6B5B82CA}"/>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589579" y="3455803"/>
            <a:ext cx="1208051" cy="1575436"/>
          </a:xfrm>
          <a:prstGeom prst="rect">
            <a:avLst/>
          </a:prstGeom>
          <a:ln>
            <a:solidFill>
              <a:srgbClr val="000D33"/>
            </a:solidFill>
          </a:ln>
        </p:spPr>
      </p:pic>
      <p:sp>
        <p:nvSpPr>
          <p:cNvPr id="7" name="Rectangle 6">
            <a:extLst>
              <a:ext uri="{FF2B5EF4-FFF2-40B4-BE49-F238E27FC236}">
                <a16:creationId xmlns:a16="http://schemas.microsoft.com/office/drawing/2014/main" id="{F1339BC7-A001-E286-65A4-413CB33E1C96}"/>
              </a:ext>
            </a:extLst>
          </p:cNvPr>
          <p:cNvSpPr/>
          <p:nvPr/>
        </p:nvSpPr>
        <p:spPr>
          <a:xfrm>
            <a:off x="2589578" y="5559887"/>
            <a:ext cx="1208051" cy="551253"/>
          </a:xfrm>
          <a:prstGeom prst="rect">
            <a:avLst/>
          </a:prstGeom>
          <a:solidFill>
            <a:schemeClr val="accent4">
              <a:alpha val="86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5400" dirty="0">
                <a:solidFill>
                  <a:srgbClr val="000000">
                    <a:alpha val="89000"/>
                  </a:srgbClr>
                </a:solidFill>
              </a:rPr>
              <a:t>27</a:t>
            </a:r>
          </a:p>
        </p:txBody>
      </p:sp>
      <p:sp>
        <p:nvSpPr>
          <p:cNvPr id="8" name="Rectangle 7">
            <a:extLst>
              <a:ext uri="{FF2B5EF4-FFF2-40B4-BE49-F238E27FC236}">
                <a16:creationId xmlns:a16="http://schemas.microsoft.com/office/drawing/2014/main" id="{CAAFD23E-699C-FE25-A31B-9E39AFCFCA33}"/>
              </a:ext>
            </a:extLst>
          </p:cNvPr>
          <p:cNvSpPr/>
          <p:nvPr/>
        </p:nvSpPr>
        <p:spPr>
          <a:xfrm>
            <a:off x="2561361" y="5591500"/>
            <a:ext cx="1236267" cy="536370"/>
          </a:xfrm>
          <a:prstGeom prst="rect">
            <a:avLst/>
          </a:prstGeom>
          <a:solidFill>
            <a:schemeClr val="tx1">
              <a:lumMod val="65000"/>
              <a:lumOff val="35000"/>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0319860"/>
      </p:ext>
    </p:extLst>
  </p:cSld>
  <p:clrMapOvr>
    <a:masterClrMapping/>
  </p:clrMapOvr>
  <mc:AlternateContent xmlns:mc="http://schemas.openxmlformats.org/markup-compatibility/2006" xmlns:p14="http://schemas.microsoft.com/office/powerpoint/2010/main">
    <mc:Choice Requires="p14">
      <p:transition spd="slow" p14:dur="2000" advTm="13101"/>
    </mc:Choice>
    <mc:Fallback xmlns="">
      <p:transition spd="slow" advTm="13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026 -0.00463 L -0.42084 -0.2294 " pathEditMode="relative" rAng="0" ptsTypes="AA">
                                      <p:cBhvr>
                                        <p:cTn id="6" dur="2000" fill="hold"/>
                                        <p:tgtEl>
                                          <p:spTgt spid="5"/>
                                        </p:tgtEl>
                                        <p:attrNameLst>
                                          <p:attrName>ppt_x</p:attrName>
                                          <p:attrName>ppt_y</p:attrName>
                                        </p:attrNameLst>
                                      </p:cBhvr>
                                      <p:rCtr x="-21029" y="-11250"/>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par>
                          <p:cTn id="15" fill="hold">
                            <p:stCondLst>
                              <p:cond delay="3000"/>
                            </p:stCondLst>
                            <p:childTnLst>
                              <p:par>
                                <p:cTn id="16" presetID="42" presetClass="path" presetSubtype="0" accel="50000" decel="50000" fill="hold" nodeType="afterEffect">
                                  <p:stCondLst>
                                    <p:cond delay="0"/>
                                  </p:stCondLst>
                                  <p:childTnLst>
                                    <p:animMotion origin="layout" path="M -2.70833E-6 1.11022E-16 L 0.00039 0.16204 " pathEditMode="relative" rAng="0" ptsTypes="AA">
                                      <p:cBhvr>
                                        <p:cTn id="17" dur="2000" fill="hold"/>
                                        <p:tgtEl>
                                          <p:spTgt spid="19"/>
                                        </p:tgtEl>
                                        <p:attrNameLst>
                                          <p:attrName>ppt_x</p:attrName>
                                          <p:attrName>ppt_y</p:attrName>
                                        </p:attrNameLst>
                                      </p:cBhvr>
                                      <p:rCtr x="13" y="8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D43BD7-005D-5DF7-9224-A5B0158B2379}"/>
              </a:ext>
            </a:extLst>
          </p:cNvPr>
          <p:cNvSpPr/>
          <p:nvPr/>
        </p:nvSpPr>
        <p:spPr>
          <a:xfrm>
            <a:off x="-14876" y="188258"/>
            <a:ext cx="12192000" cy="986686"/>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67E075D-9642-4305-A973-DBA29EED918F}"/>
              </a:ext>
            </a:extLst>
          </p:cNvPr>
          <p:cNvSpPr>
            <a:spLocks noGrp="1"/>
          </p:cNvSpPr>
          <p:nvPr>
            <p:ph idx="1"/>
          </p:nvPr>
        </p:nvSpPr>
        <p:spPr>
          <a:xfrm>
            <a:off x="2249214" y="7130949"/>
            <a:ext cx="10969454" cy="1457107"/>
          </a:xfrm>
        </p:spPr>
        <p:txBody>
          <a:bodyPr/>
          <a:lstStyle/>
          <a:p>
            <a:pPr marL="0" indent="0">
              <a:buNone/>
            </a:pPr>
            <a:r>
              <a:rPr lang="en-US" sz="2800" dirty="0">
                <a:solidFill>
                  <a:schemeClr val="bg1">
                    <a:lumMod val="95000"/>
                  </a:schemeClr>
                </a:solidFill>
              </a:rPr>
              <a:t>The most current postings must be visible in the serving area where participants can view.</a:t>
            </a:r>
          </a:p>
          <a:p>
            <a:pPr marL="0" indent="0">
              <a:buNone/>
            </a:pPr>
            <a:endParaRPr lang="en-US" dirty="0"/>
          </a:p>
        </p:txBody>
      </p:sp>
      <p:pic>
        <p:nvPicPr>
          <p:cNvPr id="19" name="Picture 18">
            <a:extLst>
              <a:ext uri="{FF2B5EF4-FFF2-40B4-BE49-F238E27FC236}">
                <a16:creationId xmlns:a16="http://schemas.microsoft.com/office/drawing/2014/main" id="{D4611E66-0AEC-409C-B11F-69ED4BCB202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165" r="-3634"/>
          <a:stretch/>
        </p:blipFill>
        <p:spPr>
          <a:xfrm>
            <a:off x="6507738" y="2325960"/>
            <a:ext cx="2406425" cy="2634511"/>
          </a:xfrm>
          <a:prstGeom prst="rect">
            <a:avLst/>
          </a:prstGeom>
          <a:ln w="12700">
            <a:solidFill>
              <a:schemeClr val="bg2">
                <a:lumMod val="25000"/>
              </a:schemeClr>
            </a:solidFill>
          </a:ln>
        </p:spPr>
      </p:pic>
      <p:pic>
        <p:nvPicPr>
          <p:cNvPr id="20" name="Picture 19">
            <a:extLst>
              <a:ext uri="{FF2B5EF4-FFF2-40B4-BE49-F238E27FC236}">
                <a16:creationId xmlns:a16="http://schemas.microsoft.com/office/drawing/2014/main" id="{E57FE7B6-E14C-4FB5-9FBD-0C9DEA48D81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49"/>
          <a:stretch/>
        </p:blipFill>
        <p:spPr>
          <a:xfrm>
            <a:off x="9072008" y="2700795"/>
            <a:ext cx="2949860" cy="1994576"/>
          </a:xfrm>
          <a:prstGeom prst="rect">
            <a:avLst/>
          </a:prstGeom>
          <a:ln>
            <a:solidFill>
              <a:schemeClr val="bg2">
                <a:lumMod val="25000"/>
              </a:schemeClr>
            </a:solidFill>
          </a:ln>
        </p:spPr>
      </p:pic>
      <p:pic>
        <p:nvPicPr>
          <p:cNvPr id="6" name="Picture 5" descr="A screenshot of a computer&#10;&#10;Description automatically generated">
            <a:extLst>
              <a:ext uri="{FF2B5EF4-FFF2-40B4-BE49-F238E27FC236}">
                <a16:creationId xmlns:a16="http://schemas.microsoft.com/office/drawing/2014/main" id="{A9B72983-D2CB-2DDF-786E-69F911EFA65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795584" y="2700795"/>
            <a:ext cx="3300416" cy="1798911"/>
          </a:xfrm>
          <a:prstGeom prst="rect">
            <a:avLst/>
          </a:prstGeom>
          <a:ln>
            <a:solidFill>
              <a:schemeClr val="tx1"/>
            </a:solidFill>
          </a:ln>
        </p:spPr>
      </p:pic>
      <p:pic>
        <p:nvPicPr>
          <p:cNvPr id="12" name="Picture 11">
            <a:extLst>
              <a:ext uri="{FF2B5EF4-FFF2-40B4-BE49-F238E27FC236}">
                <a16:creationId xmlns:a16="http://schemas.microsoft.com/office/drawing/2014/main" id="{7125231D-22DE-4566-B5F9-9EF6D389D1A9}"/>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47419" y="2461495"/>
            <a:ext cx="1872266" cy="2498976"/>
          </a:xfrm>
          <a:prstGeom prst="rect">
            <a:avLst/>
          </a:prstGeom>
          <a:ln w="19050">
            <a:solidFill>
              <a:schemeClr val="tx1"/>
            </a:solidFill>
          </a:ln>
        </p:spPr>
      </p:pic>
      <p:sp>
        <p:nvSpPr>
          <p:cNvPr id="11" name="Rectangle 10">
            <a:extLst>
              <a:ext uri="{FF2B5EF4-FFF2-40B4-BE49-F238E27FC236}">
                <a16:creationId xmlns:a16="http://schemas.microsoft.com/office/drawing/2014/main" id="{06ADEC2A-14C5-CE89-6E6C-6EE46AFDAAE7}"/>
              </a:ext>
            </a:extLst>
          </p:cNvPr>
          <p:cNvSpPr/>
          <p:nvPr/>
        </p:nvSpPr>
        <p:spPr>
          <a:xfrm>
            <a:off x="159571" y="5420640"/>
            <a:ext cx="11862297" cy="966562"/>
          </a:xfrm>
          <a:prstGeom prst="rect">
            <a:avLst/>
          </a:prstGeom>
          <a:solidFill>
            <a:srgbClr val="002060">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13A47BA-BDA0-4B30-BB67-55E0D7F26DE5}"/>
              </a:ext>
            </a:extLst>
          </p:cNvPr>
          <p:cNvSpPr/>
          <p:nvPr/>
        </p:nvSpPr>
        <p:spPr>
          <a:xfrm>
            <a:off x="3071097" y="5489041"/>
            <a:ext cx="2784993" cy="754774"/>
          </a:xfrm>
          <a:prstGeom prst="rect">
            <a:avLst/>
          </a:prstGeom>
        </p:spPr>
        <p:txBody>
          <a:bodyPr wrap="square">
            <a:spAutoFit/>
          </a:bodyPr>
          <a:lstStyle/>
          <a:p>
            <a:pPr lvl="1" algn="ctr" fontAlgn="base">
              <a:spcBef>
                <a:spcPct val="0"/>
              </a:spcBef>
              <a:spcAft>
                <a:spcPct val="0"/>
              </a:spcAft>
              <a:defRPr/>
            </a:pPr>
            <a:r>
              <a:rPr lang="en-US" sz="2800" dirty="0">
                <a:solidFill>
                  <a:srgbClr val="000000"/>
                </a:solidFill>
                <a:latin typeface="Calibri"/>
              </a:rPr>
              <a:t> </a:t>
            </a:r>
            <a:r>
              <a:rPr lang="en-US" sz="2400" b="1" dirty="0">
                <a:solidFill>
                  <a:schemeClr val="bg1">
                    <a:lumMod val="95000"/>
                  </a:schemeClr>
                </a:solidFill>
                <a:latin typeface="Calibri"/>
              </a:rPr>
              <a:t>Cafe LA </a:t>
            </a:r>
          </a:p>
          <a:p>
            <a:pPr lvl="1" algn="ctr" fontAlgn="base">
              <a:spcBef>
                <a:spcPct val="0"/>
              </a:spcBef>
              <a:spcAft>
                <a:spcPct val="0"/>
              </a:spcAft>
              <a:defRPr/>
            </a:pPr>
            <a:r>
              <a:rPr lang="en-US" sz="2400" b="1" dirty="0">
                <a:solidFill>
                  <a:schemeClr val="bg1">
                    <a:lumMod val="95000"/>
                  </a:schemeClr>
                </a:solidFill>
                <a:latin typeface="Calibri"/>
              </a:rPr>
              <a:t>Menu </a:t>
            </a:r>
          </a:p>
        </p:txBody>
      </p:sp>
      <p:sp>
        <p:nvSpPr>
          <p:cNvPr id="17" name="Rectangle 16">
            <a:extLst>
              <a:ext uri="{FF2B5EF4-FFF2-40B4-BE49-F238E27FC236}">
                <a16:creationId xmlns:a16="http://schemas.microsoft.com/office/drawing/2014/main" id="{5CB9B40F-B294-44A0-9E37-2C9765A6E09C}"/>
              </a:ext>
            </a:extLst>
          </p:cNvPr>
          <p:cNvSpPr/>
          <p:nvPr/>
        </p:nvSpPr>
        <p:spPr>
          <a:xfrm>
            <a:off x="5946637" y="5489041"/>
            <a:ext cx="3336018" cy="702721"/>
          </a:xfrm>
          <a:prstGeom prst="rect">
            <a:avLst/>
          </a:prstGeom>
        </p:spPr>
        <p:txBody>
          <a:bodyPr wrap="square">
            <a:spAutoFit/>
          </a:bodyPr>
          <a:lstStyle/>
          <a:p>
            <a:pPr lvl="1" algn="ctr" fontAlgn="base">
              <a:spcBef>
                <a:spcPct val="0"/>
              </a:spcBef>
              <a:spcAft>
                <a:spcPct val="0"/>
              </a:spcAft>
              <a:defRPr/>
            </a:pPr>
            <a:r>
              <a:rPr lang="en-US" sz="2400" b="1" dirty="0">
                <a:solidFill>
                  <a:schemeClr val="bg1">
                    <a:lumMod val="95000"/>
                  </a:schemeClr>
                </a:solidFill>
                <a:latin typeface="Calibri"/>
              </a:rPr>
              <a:t>Health Inspection Report</a:t>
            </a:r>
          </a:p>
        </p:txBody>
      </p:sp>
      <p:sp>
        <p:nvSpPr>
          <p:cNvPr id="18" name="Rectangle 17">
            <a:extLst>
              <a:ext uri="{FF2B5EF4-FFF2-40B4-BE49-F238E27FC236}">
                <a16:creationId xmlns:a16="http://schemas.microsoft.com/office/drawing/2014/main" id="{17346D9C-4568-4743-B01B-BB9002D23BA2}"/>
              </a:ext>
            </a:extLst>
          </p:cNvPr>
          <p:cNvSpPr/>
          <p:nvPr/>
        </p:nvSpPr>
        <p:spPr>
          <a:xfrm>
            <a:off x="8508727" y="5507890"/>
            <a:ext cx="3668397" cy="702721"/>
          </a:xfrm>
          <a:prstGeom prst="rect">
            <a:avLst/>
          </a:prstGeom>
        </p:spPr>
        <p:txBody>
          <a:bodyPr wrap="square">
            <a:spAutoFit/>
          </a:bodyPr>
          <a:lstStyle/>
          <a:p>
            <a:pPr lvl="1" algn="ctr" fontAlgn="base">
              <a:spcBef>
                <a:spcPct val="0"/>
              </a:spcBef>
              <a:spcAft>
                <a:spcPct val="0"/>
              </a:spcAft>
              <a:defRPr/>
            </a:pPr>
            <a:r>
              <a:rPr lang="en-US" sz="2400" b="1" dirty="0">
                <a:solidFill>
                  <a:schemeClr val="bg1">
                    <a:lumMod val="95000"/>
                  </a:schemeClr>
                </a:solidFill>
                <a:latin typeface="Calibri"/>
              </a:rPr>
              <a:t>Health Department Certification</a:t>
            </a:r>
          </a:p>
        </p:txBody>
      </p:sp>
      <p:sp>
        <p:nvSpPr>
          <p:cNvPr id="4" name="Title 1">
            <a:extLst>
              <a:ext uri="{FF2B5EF4-FFF2-40B4-BE49-F238E27FC236}">
                <a16:creationId xmlns:a16="http://schemas.microsoft.com/office/drawing/2014/main" id="{AEFB192B-A290-77C6-6F2A-3578A71C9DD8}"/>
              </a:ext>
            </a:extLst>
          </p:cNvPr>
          <p:cNvSpPr txBox="1">
            <a:spLocks/>
          </p:cNvSpPr>
          <p:nvPr/>
        </p:nvSpPr>
        <p:spPr>
          <a:xfrm>
            <a:off x="-11027" y="53247"/>
            <a:ext cx="12192000" cy="1143000"/>
          </a:xfrm>
          <a:prstGeom prst="rect">
            <a:avLst/>
          </a:prstGeom>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6600" b="1" dirty="0">
                <a:solidFill>
                  <a:srgbClr val="002060"/>
                </a:solidFill>
                <a:latin typeface="Times New Roman" panose="02020603050405020304" pitchFamily="18" charset="0"/>
                <a:cs typeface="Times New Roman" panose="02020603050405020304" pitchFamily="18" charset="0"/>
              </a:rPr>
              <a:t>Mandatory Postings </a:t>
            </a:r>
          </a:p>
        </p:txBody>
      </p:sp>
      <p:pic>
        <p:nvPicPr>
          <p:cNvPr id="10" name="Picture 9">
            <a:extLst>
              <a:ext uri="{FF2B5EF4-FFF2-40B4-BE49-F238E27FC236}">
                <a16:creationId xmlns:a16="http://schemas.microsoft.com/office/drawing/2014/main" id="{9FCDEDFD-6DD0-091D-E339-DB63300BF2C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6452405" y="1272447"/>
            <a:ext cx="3188000" cy="2454778"/>
          </a:xfrm>
          <a:prstGeom prst="rect">
            <a:avLst/>
          </a:prstGeom>
          <a:ln>
            <a:solidFill>
              <a:schemeClr val="bg2">
                <a:lumMod val="25000"/>
              </a:schemeClr>
            </a:solidFill>
          </a:ln>
        </p:spPr>
      </p:pic>
      <p:sp>
        <p:nvSpPr>
          <p:cNvPr id="8" name="Rectangle 7">
            <a:extLst>
              <a:ext uri="{FF2B5EF4-FFF2-40B4-BE49-F238E27FC236}">
                <a16:creationId xmlns:a16="http://schemas.microsoft.com/office/drawing/2014/main" id="{2E32C3BA-84D8-47E4-9581-8068A1EA0A4D}"/>
              </a:ext>
            </a:extLst>
          </p:cNvPr>
          <p:cNvSpPr/>
          <p:nvPr/>
        </p:nvSpPr>
        <p:spPr>
          <a:xfrm>
            <a:off x="-689203" y="5456145"/>
            <a:ext cx="3814354" cy="892552"/>
          </a:xfrm>
          <a:prstGeom prst="rect">
            <a:avLst/>
          </a:prstGeom>
        </p:spPr>
        <p:txBody>
          <a:bodyPr wrap="square">
            <a:spAutoFit/>
          </a:bodyPr>
          <a:lstStyle/>
          <a:p>
            <a:pPr lvl="1" algn="ctr" fontAlgn="base">
              <a:spcBef>
                <a:spcPct val="0"/>
              </a:spcBef>
              <a:spcAft>
                <a:spcPct val="0"/>
              </a:spcAft>
              <a:defRPr/>
            </a:pPr>
            <a:r>
              <a:rPr lang="en-US" sz="2800" b="1" dirty="0">
                <a:solidFill>
                  <a:schemeClr val="bg1">
                    <a:lumMod val="95000"/>
                  </a:schemeClr>
                </a:solidFill>
                <a:latin typeface="Calibri"/>
              </a:rPr>
              <a:t>“</a:t>
            </a:r>
            <a:r>
              <a:rPr lang="en-US" sz="2400" b="1" dirty="0">
                <a:solidFill>
                  <a:schemeClr val="bg1">
                    <a:lumMod val="95000"/>
                  </a:schemeClr>
                </a:solidFill>
                <a:latin typeface="Calibri"/>
              </a:rPr>
              <a:t>And Justice For All”</a:t>
            </a:r>
          </a:p>
          <a:p>
            <a:pPr lvl="1" algn="ctr" fontAlgn="base">
              <a:spcBef>
                <a:spcPct val="0"/>
              </a:spcBef>
              <a:spcAft>
                <a:spcPct val="0"/>
              </a:spcAft>
              <a:defRPr/>
            </a:pPr>
            <a:r>
              <a:rPr lang="en-US" sz="2400" b="1" dirty="0">
                <a:solidFill>
                  <a:schemeClr val="bg1">
                    <a:lumMod val="95000"/>
                  </a:schemeClr>
                </a:solidFill>
                <a:latin typeface="Calibri"/>
              </a:rPr>
              <a:t> Poster 11”x 17”</a:t>
            </a:r>
          </a:p>
        </p:txBody>
      </p:sp>
    </p:spTree>
    <p:custDataLst>
      <p:tags r:id="rId1"/>
    </p:custDataLst>
    <p:extLst>
      <p:ext uri="{BB962C8B-B14F-4D97-AF65-F5344CB8AC3E}">
        <p14:creationId xmlns:p14="http://schemas.microsoft.com/office/powerpoint/2010/main" val="1711713171"/>
      </p:ext>
    </p:extLst>
  </p:cSld>
  <p:clrMapOvr>
    <a:masterClrMapping/>
  </p:clrMapOvr>
  <mc:AlternateContent xmlns:mc="http://schemas.openxmlformats.org/markup-compatibility/2006" xmlns:p14="http://schemas.microsoft.com/office/powerpoint/2010/main">
    <mc:Choice Requires="p14">
      <p:transition spd="slow" p14:dur="2000" advTm="31737"/>
    </mc:Choice>
    <mc:Fallback xmlns="">
      <p:transition spd="slow" advTm="317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18" grpId="0"/>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C0402A-B936-EEEC-89D5-9344F6887317}"/>
              </a:ext>
            </a:extLst>
          </p:cNvPr>
          <p:cNvSpPr>
            <a:spLocks/>
          </p:cNvSpPr>
          <p:nvPr/>
        </p:nvSpPr>
        <p:spPr>
          <a:xfrm>
            <a:off x="152152" y="1551513"/>
            <a:ext cx="11831326" cy="516141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7">
            <a:extLst>
              <a:ext uri="{FF2B5EF4-FFF2-40B4-BE49-F238E27FC236}">
                <a16:creationId xmlns:a16="http://schemas.microsoft.com/office/drawing/2014/main" id="{36E20FC2-607B-8B8A-D419-55E7A0B6E780}"/>
              </a:ext>
            </a:extLst>
          </p:cNvPr>
          <p:cNvSpPr>
            <a:spLocks noGrp="1"/>
          </p:cNvSpPr>
          <p:nvPr>
            <p:ph idx="1"/>
          </p:nvPr>
        </p:nvSpPr>
        <p:spPr>
          <a:xfrm>
            <a:off x="5467942" y="1649239"/>
            <a:ext cx="6419258" cy="1019024"/>
          </a:xfrm>
        </p:spPr>
        <p:txBody>
          <a:bodyPr>
            <a:normAutofit/>
          </a:bodyPr>
          <a:lstStyle/>
          <a:p>
            <a:pPr marL="0" indent="0">
              <a:buNone/>
            </a:pPr>
            <a:r>
              <a:rPr lang="en-US" dirty="0">
                <a:solidFill>
                  <a:schemeClr val="bg1"/>
                </a:solidFill>
                <a:cs typeface="Arial" charset="0"/>
              </a:rPr>
              <a:t>Assign a permanent parking space for the BIC bags.</a:t>
            </a:r>
            <a:endParaRPr lang="en-US" dirty="0">
              <a:solidFill>
                <a:schemeClr val="bg1"/>
              </a:solidFill>
            </a:endParaRPr>
          </a:p>
          <a:p>
            <a:endParaRPr lang="en-US" dirty="0"/>
          </a:p>
        </p:txBody>
      </p:sp>
      <p:pic>
        <p:nvPicPr>
          <p:cNvPr id="12" name="Picture 11" descr="new bag 1.JPG">
            <a:extLst>
              <a:ext uri="{FF2B5EF4-FFF2-40B4-BE49-F238E27FC236}">
                <a16:creationId xmlns:a16="http://schemas.microsoft.com/office/drawing/2014/main" id="{D8C3D2AE-4E49-59A5-AD81-1F46FBD1473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5489087" cy="6858000"/>
          </a:xfrm>
          <a:prstGeom prst="rect">
            <a:avLst/>
          </a:prstGeom>
          <a:ln>
            <a:noFill/>
          </a:ln>
          <a:effectLst>
            <a:softEdge rad="31750"/>
          </a:effectLst>
        </p:spPr>
      </p:pic>
      <p:sp>
        <p:nvSpPr>
          <p:cNvPr id="14" name="TextBox 13">
            <a:extLst>
              <a:ext uri="{FF2B5EF4-FFF2-40B4-BE49-F238E27FC236}">
                <a16:creationId xmlns:a16="http://schemas.microsoft.com/office/drawing/2014/main" id="{1CECF6ED-7EA3-D1FC-0A86-B9424B04CD86}"/>
              </a:ext>
            </a:extLst>
          </p:cNvPr>
          <p:cNvSpPr txBox="1"/>
          <p:nvPr/>
        </p:nvSpPr>
        <p:spPr>
          <a:xfrm>
            <a:off x="6121572" y="2765989"/>
            <a:ext cx="5229419" cy="369331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n-ea"/>
                <a:cs typeface="Arial" charset="0"/>
              </a:rPr>
              <a:t>Create a BIC parking sign for each parking space:</a:t>
            </a:r>
          </a:p>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n-US" sz="2800" b="0" i="0" u="none" strike="noStrike" kern="1200" cap="none" spc="0" normalizeH="0" baseline="0" noProof="0" dirty="0">
              <a:ln>
                <a:noFill/>
              </a:ln>
              <a:solidFill>
                <a:schemeClr val="bg1"/>
              </a:solidFill>
              <a:effectLst/>
              <a:uLnTx/>
              <a:uFillTx/>
              <a:latin typeface="Calibri"/>
              <a:ea typeface="+mn-ea"/>
              <a:cs typeface="Arial" charset="0"/>
            </a:endParaRPr>
          </a:p>
          <a:p>
            <a:pPr marL="631825" marR="0" lvl="1" indent="-342900" algn="l" defTabSz="914400" rtl="0" eaLnBrk="1" fontAlgn="base" latinLnBrk="0" hangingPunct="1">
              <a:lnSpc>
                <a:spcPct val="100000"/>
              </a:lnSpc>
              <a:spcBef>
                <a:spcPct val="0"/>
              </a:spcBef>
              <a:spcAft>
                <a:spcPct val="0"/>
              </a:spcAft>
              <a:buClr>
                <a:srgbClr val="FFC000"/>
              </a:buClr>
              <a:buSzTx/>
              <a:buFont typeface="Wingdings" panose="05000000000000000000" pitchFamily="2" charset="2"/>
              <a:buChar char="v"/>
              <a:tabLst/>
              <a:defRPr/>
            </a:pPr>
            <a:r>
              <a:rPr kumimoji="0" lang="en-US" sz="2800" b="0" i="0" u="none" strike="noStrike" kern="1200" cap="none" spc="0" normalizeH="0" baseline="0" noProof="0" dirty="0">
                <a:ln>
                  <a:noFill/>
                </a:ln>
                <a:solidFill>
                  <a:schemeClr val="bg1"/>
                </a:solidFill>
                <a:effectLst/>
                <a:uLnTx/>
                <a:uFillTx/>
                <a:latin typeface="Calibri"/>
                <a:ea typeface="+mn-ea"/>
                <a:cs typeface="Arial" charset="0"/>
              </a:rPr>
              <a:t>Identify the room number for each parking space.</a:t>
            </a:r>
          </a:p>
          <a:p>
            <a:pPr marL="631825" marR="0" lvl="1" indent="-342900" algn="l" defTabSz="914400" rtl="0" eaLnBrk="1" fontAlgn="base" latinLnBrk="0" hangingPunct="1">
              <a:lnSpc>
                <a:spcPct val="100000"/>
              </a:lnSpc>
              <a:spcBef>
                <a:spcPct val="0"/>
              </a:spcBef>
              <a:spcAft>
                <a:spcPct val="0"/>
              </a:spcAft>
              <a:buClr>
                <a:srgbClr val="FFC000"/>
              </a:buClr>
              <a:buSzTx/>
              <a:buFont typeface="Wingdings" panose="05000000000000000000" pitchFamily="2" charset="2"/>
              <a:buChar char="v"/>
              <a:tabLst/>
              <a:defRPr/>
            </a:pPr>
            <a:r>
              <a:rPr kumimoji="0" lang="en-US" sz="2800" b="0" i="0" u="none" strike="noStrike" kern="1200" cap="none" spc="0" normalizeH="0" baseline="0" noProof="0" dirty="0">
                <a:ln>
                  <a:noFill/>
                </a:ln>
                <a:solidFill>
                  <a:schemeClr val="bg1"/>
                </a:solidFill>
                <a:effectLst/>
                <a:uLnTx/>
                <a:uFillTx/>
                <a:latin typeface="Calibri"/>
                <a:ea typeface="+mn-ea"/>
                <a:cs typeface="Arial" charset="0"/>
              </a:rPr>
              <a:t>Ensure bags are placed in their proper location with the matching room number.</a:t>
            </a:r>
          </a:p>
          <a:p>
            <a:pPr marL="0" marR="0" lvl="0" indent="0" algn="l" defTabSz="914400" rtl="0" eaLnBrk="1" fontAlgn="base" latinLnBrk="0" hangingPunct="1">
              <a:lnSpc>
                <a:spcPct val="100000"/>
              </a:lnSpc>
              <a:spcBef>
                <a:spcPct val="0"/>
              </a:spcBef>
              <a:spcAft>
                <a:spcPct val="0"/>
              </a:spcAft>
              <a:buClr>
                <a:srgbClr val="E0B602"/>
              </a:buClr>
              <a:buSzTx/>
              <a:buFont typeface="Arial"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Verdana"/>
              <a:ea typeface="+mn-ea"/>
              <a:cs typeface="Arial" charset="0"/>
            </a:endParaRPr>
          </a:p>
        </p:txBody>
      </p:sp>
      <p:sp>
        <p:nvSpPr>
          <p:cNvPr id="6" name="Rectangle 5">
            <a:extLst>
              <a:ext uri="{FF2B5EF4-FFF2-40B4-BE49-F238E27FC236}">
                <a16:creationId xmlns:a16="http://schemas.microsoft.com/office/drawing/2014/main" id="{4C5911A3-1B53-A9B8-32E6-759B66788759}"/>
              </a:ext>
            </a:extLst>
          </p:cNvPr>
          <p:cNvSpPr/>
          <p:nvPr/>
        </p:nvSpPr>
        <p:spPr>
          <a:xfrm>
            <a:off x="3017855" y="320685"/>
            <a:ext cx="9174145"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67B4E35-82AF-1F44-2A14-156782D15BBE}"/>
              </a:ext>
            </a:extLst>
          </p:cNvPr>
          <p:cNvSpPr txBox="1">
            <a:spLocks/>
          </p:cNvSpPr>
          <p:nvPr/>
        </p:nvSpPr>
        <p:spPr>
          <a:xfrm>
            <a:off x="1838280" y="310787"/>
            <a:ext cx="12192000"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a:solidFill>
                  <a:srgbClr val="002060"/>
                </a:solidFill>
                <a:uLnTx/>
                <a:uFillTx/>
                <a:latin typeface="Times New Roman" panose="02020603050405020304" pitchFamily="18" charset="0"/>
                <a:cs typeface="Times New Roman" panose="02020603050405020304" pitchFamily="18" charset="0"/>
              </a:rPr>
              <a:t>BIC Parking Space</a:t>
            </a:r>
          </a:p>
        </p:txBody>
      </p:sp>
    </p:spTree>
    <p:extLst>
      <p:ext uri="{BB962C8B-B14F-4D97-AF65-F5344CB8AC3E}">
        <p14:creationId xmlns:p14="http://schemas.microsoft.com/office/powerpoint/2010/main" val="2687893766"/>
      </p:ext>
    </p:extLst>
  </p:cSld>
  <p:clrMapOvr>
    <a:masterClrMapping/>
  </p:clrMapOvr>
  <mc:AlternateContent xmlns:mc="http://schemas.openxmlformats.org/markup-compatibility/2006" xmlns:p14="http://schemas.microsoft.com/office/powerpoint/2010/main">
    <mc:Choice Requires="p14">
      <p:transition spd="slow" p14:dur="2000" advTm="22476"/>
    </mc:Choice>
    <mc:Fallback xmlns="">
      <p:transition spd="slow" advTm="22476"/>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Diamond 1">
            <a:extLst>
              <a:ext uri="{FF2B5EF4-FFF2-40B4-BE49-F238E27FC236}">
                <a16:creationId xmlns:a16="http://schemas.microsoft.com/office/drawing/2014/main" id="{899A154A-82B7-244F-B6E9-24857C10C4F3}"/>
              </a:ext>
            </a:extLst>
          </p:cNvPr>
          <p:cNvSpPr/>
          <p:nvPr/>
        </p:nvSpPr>
        <p:spPr>
          <a:xfrm>
            <a:off x="1627833" y="-324060"/>
            <a:ext cx="8772211" cy="7506119"/>
          </a:xfrm>
          <a:prstGeom prst="diamond">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7F3CADD-AFF7-B4FD-5178-E54F8A434F76}"/>
              </a:ext>
            </a:extLst>
          </p:cNvPr>
          <p:cNvSpPr/>
          <p:nvPr/>
        </p:nvSpPr>
        <p:spPr>
          <a:xfrm>
            <a:off x="0" y="2244755"/>
            <a:ext cx="12192000" cy="186515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4A0C304B-B98E-C8F6-A3B7-53540EFBF52D}"/>
              </a:ext>
            </a:extLst>
          </p:cNvPr>
          <p:cNvSpPr txBox="1">
            <a:spLocks/>
          </p:cNvSpPr>
          <p:nvPr/>
        </p:nvSpPr>
        <p:spPr>
          <a:xfrm>
            <a:off x="160421" y="2413328"/>
            <a:ext cx="12192000"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9600" b="1" i="0" u="none" strike="noStrike" kern="1200" cap="none" spc="0" normalizeH="0" baseline="0" noProof="0" dirty="0">
                <a:solidFill>
                  <a:srgbClr val="002060"/>
                </a:solidFill>
                <a:uLnTx/>
                <a:uFillTx/>
                <a:latin typeface="Times New Roman" panose="02020603050405020304" pitchFamily="18" charset="0"/>
                <a:cs typeface="Times New Roman" panose="02020603050405020304" pitchFamily="18" charset="0"/>
              </a:rPr>
              <a:t>BIC Expectations </a:t>
            </a:r>
          </a:p>
        </p:txBody>
      </p:sp>
    </p:spTree>
    <p:extLst>
      <p:ext uri="{BB962C8B-B14F-4D97-AF65-F5344CB8AC3E}">
        <p14:creationId xmlns:p14="http://schemas.microsoft.com/office/powerpoint/2010/main" val="2659846038"/>
      </p:ext>
    </p:extLst>
  </p:cSld>
  <p:clrMapOvr>
    <a:masterClrMapping/>
  </p:clrMapOvr>
  <mc:AlternateContent xmlns:mc="http://schemas.openxmlformats.org/markup-compatibility/2006" xmlns:p14="http://schemas.microsoft.com/office/powerpoint/2010/main">
    <mc:Choice Requires="p14">
      <p:transition spd="slow" p14:dur="2000" advTm="9323"/>
    </mc:Choice>
    <mc:Fallback xmlns="">
      <p:transition spd="slow" advTm="9323"/>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BD04493-A885-754F-FE46-6A175FD27FAF}"/>
              </a:ext>
            </a:extLst>
          </p:cNvPr>
          <p:cNvSpPr>
            <a:spLocks/>
          </p:cNvSpPr>
          <p:nvPr/>
        </p:nvSpPr>
        <p:spPr>
          <a:xfrm>
            <a:off x="445229" y="1538521"/>
            <a:ext cx="8710494" cy="516141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D7F98A5-509E-66E9-5B68-AEF304DD8D0E}"/>
              </a:ext>
            </a:extLst>
          </p:cNvPr>
          <p:cNvSpPr/>
          <p:nvPr/>
        </p:nvSpPr>
        <p:spPr>
          <a:xfrm>
            <a:off x="0" y="158066"/>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F5DB5F6-2BEE-31A7-DF6D-79F7B3E204AC}"/>
              </a:ext>
            </a:extLst>
          </p:cNvPr>
          <p:cNvSpPr txBox="1">
            <a:spLocks/>
          </p:cNvSpPr>
          <p:nvPr/>
        </p:nvSpPr>
        <p:spPr>
          <a:xfrm>
            <a:off x="0" y="247025"/>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solidFill>
                  <a:srgbClr val="002060"/>
                </a:solidFill>
                <a:uLnTx/>
                <a:uFillTx/>
                <a:latin typeface="Times New Roman" panose="02020603050405020304" pitchFamily="18" charset="0"/>
                <a:cs typeface="Times New Roman" panose="02020603050405020304" pitchFamily="18" charset="0"/>
              </a:rPr>
              <a:t>Role of The Delivery Team For BIC</a:t>
            </a:r>
          </a:p>
        </p:txBody>
      </p:sp>
      <p:sp>
        <p:nvSpPr>
          <p:cNvPr id="6" name="Content Placeholder 2">
            <a:extLst>
              <a:ext uri="{FF2B5EF4-FFF2-40B4-BE49-F238E27FC236}">
                <a16:creationId xmlns:a16="http://schemas.microsoft.com/office/drawing/2014/main" id="{C77D96F7-F3EE-07C6-B2A0-0A8BE5A61B27}"/>
              </a:ext>
            </a:extLst>
          </p:cNvPr>
          <p:cNvSpPr>
            <a:spLocks noGrp="1"/>
          </p:cNvSpPr>
          <p:nvPr>
            <p:ph idx="1"/>
          </p:nvPr>
        </p:nvSpPr>
        <p:spPr>
          <a:xfrm>
            <a:off x="631328" y="2109536"/>
            <a:ext cx="6913680" cy="2638928"/>
          </a:xfrm>
        </p:spPr>
        <p:txBody>
          <a:bodyPr>
            <a:normAutofit fontScale="25000" lnSpcReduction="20000"/>
          </a:bodyPr>
          <a:lstStyle/>
          <a:p>
            <a:pPr lvl="0">
              <a:lnSpc>
                <a:spcPct val="150000"/>
              </a:lnSpc>
              <a:buClr>
                <a:srgbClr val="FFC000"/>
              </a:buClr>
            </a:pPr>
            <a:r>
              <a:rPr lang="en-US" altLang="en-US" sz="11200" dirty="0">
                <a:solidFill>
                  <a:schemeClr val="bg1"/>
                </a:solidFill>
              </a:rPr>
              <a:t>The delivery team has the following responsibilities:</a:t>
            </a:r>
          </a:p>
          <a:p>
            <a:pPr lvl="0">
              <a:lnSpc>
                <a:spcPct val="150000"/>
              </a:lnSpc>
              <a:buClr>
                <a:srgbClr val="FFC000"/>
              </a:buClr>
            </a:pPr>
            <a:endParaRPr lang="en-US" altLang="en-US" sz="4400" dirty="0">
              <a:solidFill>
                <a:schemeClr val="bg1"/>
              </a:solidFill>
            </a:endParaRPr>
          </a:p>
          <a:p>
            <a:pPr marL="971550" indent="-393700">
              <a:buClr>
                <a:srgbClr val="FFC000"/>
              </a:buClr>
              <a:buFont typeface="Wingdings" panose="05000000000000000000" pitchFamily="2" charset="2"/>
              <a:buChar char="v"/>
            </a:pPr>
            <a:r>
              <a:rPr lang="en-US" altLang="en-US" sz="11200" dirty="0">
                <a:solidFill>
                  <a:schemeClr val="bg1"/>
                </a:solidFill>
              </a:rPr>
              <a:t>Pick up the insulated bags. </a:t>
            </a:r>
          </a:p>
          <a:p>
            <a:pPr marL="971550" indent="-393700">
              <a:buClr>
                <a:srgbClr val="FFC000"/>
              </a:buClr>
              <a:buFont typeface="Wingdings" panose="05000000000000000000" pitchFamily="2" charset="2"/>
              <a:buChar char="v"/>
            </a:pPr>
            <a:r>
              <a:rPr lang="en-US" altLang="en-US" sz="11200" dirty="0">
                <a:solidFill>
                  <a:schemeClr val="bg1"/>
                </a:solidFill>
              </a:rPr>
              <a:t>Deliver bags to the correct classroom.</a:t>
            </a:r>
          </a:p>
          <a:p>
            <a:pPr marL="971550" indent="-393700">
              <a:buClr>
                <a:srgbClr val="FFC000"/>
              </a:buClr>
              <a:buFont typeface="Wingdings" panose="05000000000000000000" pitchFamily="2" charset="2"/>
              <a:buChar char="v"/>
            </a:pPr>
            <a:r>
              <a:rPr lang="en-US" altLang="en-US" sz="11200" dirty="0">
                <a:solidFill>
                  <a:schemeClr val="bg1"/>
                </a:solidFill>
              </a:rPr>
              <a:t>Set up serving area POS inside classroom.</a:t>
            </a:r>
          </a:p>
          <a:p>
            <a:pPr marL="971550" indent="-393700">
              <a:buClr>
                <a:srgbClr val="FFC000"/>
              </a:buClr>
              <a:buFont typeface="Wingdings" panose="05000000000000000000" pitchFamily="2" charset="2"/>
              <a:buChar char="v"/>
            </a:pPr>
            <a:r>
              <a:rPr lang="en-US" altLang="en-US" sz="11200" dirty="0">
                <a:solidFill>
                  <a:schemeClr val="bg1"/>
                </a:solidFill>
              </a:rPr>
              <a:t>Return insulated bags to the correct parking space.</a:t>
            </a:r>
          </a:p>
          <a:p>
            <a:pPr marL="457200" indent="-457200">
              <a:buFont typeface="Wingdings" panose="05000000000000000000" pitchFamily="2" charset="2"/>
              <a:buChar char="Ø"/>
            </a:pPr>
            <a:endParaRPr lang="en-US" dirty="0"/>
          </a:p>
          <a:p>
            <a:pPr marL="457200" indent="-457200">
              <a:buFont typeface="Wingdings" panose="05000000000000000000" pitchFamily="2" charset="2"/>
              <a:buChar char="Ø"/>
            </a:pPr>
            <a:endParaRPr lang="en-US" dirty="0"/>
          </a:p>
        </p:txBody>
      </p:sp>
      <p:pic>
        <p:nvPicPr>
          <p:cNvPr id="10" name="Picture 4" descr="Petition · Reduce Plastic Waste in LAUSD Schools BIC · Change.org">
            <a:extLst>
              <a:ext uri="{FF2B5EF4-FFF2-40B4-BE49-F238E27FC236}">
                <a16:creationId xmlns:a16="http://schemas.microsoft.com/office/drawing/2014/main" id="{019AA43D-1376-55BE-65CA-211A0030679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5008" y="1800037"/>
            <a:ext cx="3821723" cy="21497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C:\Documents and Settings\christina.suaverdez\My Documents\BIC\PHOTOS\BIC Picts Figueroa St 0531\DSC06731.jpg">
            <a:extLst>
              <a:ext uri="{FF2B5EF4-FFF2-40B4-BE49-F238E27FC236}">
                <a16:creationId xmlns:a16="http://schemas.microsoft.com/office/drawing/2014/main" id="{B6CF6E75-4355-DC0E-4ADF-63DF0FEC265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545008" y="3983103"/>
            <a:ext cx="3821723" cy="242707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63617298"/>
      </p:ext>
    </p:extLst>
  </p:cSld>
  <p:clrMapOvr>
    <a:masterClrMapping/>
  </p:clrMapOvr>
  <mc:AlternateContent xmlns:mc="http://schemas.openxmlformats.org/markup-compatibility/2006" xmlns:p14="http://schemas.microsoft.com/office/powerpoint/2010/main">
    <mc:Choice Requires="p14">
      <p:transition spd="slow" p14:dur="2000" advTm="35413"/>
    </mc:Choice>
    <mc:Fallback xmlns="">
      <p:transition spd="slow" advTm="35413"/>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70B619-6DC1-2D48-9C77-352F248FA197}"/>
              </a:ext>
            </a:extLst>
          </p:cNvPr>
          <p:cNvSpPr>
            <a:spLocks/>
          </p:cNvSpPr>
          <p:nvPr/>
        </p:nvSpPr>
        <p:spPr>
          <a:xfrm>
            <a:off x="304800" y="1432695"/>
            <a:ext cx="9958137" cy="512315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ADD9AD8-DEEF-CB5C-A5F0-9FE89EC10829}"/>
              </a:ext>
            </a:extLst>
          </p:cNvPr>
          <p:cNvSpPr/>
          <p:nvPr/>
        </p:nvSpPr>
        <p:spPr>
          <a:xfrm>
            <a:off x="0" y="144416"/>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FB97DCE-F0A3-F4F2-2E69-0BF51122ED6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53890" y="1581431"/>
            <a:ext cx="3138351" cy="4480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id="{FCB7CE21-FF10-AF83-4ACA-DEE471E38D0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648968" y="3439232"/>
            <a:ext cx="935321" cy="1208396"/>
          </a:xfrm>
          <a:prstGeom prst="rect">
            <a:avLst/>
          </a:prstGeom>
          <a:ln>
            <a:solidFill>
              <a:srgbClr val="000000"/>
            </a:solidFill>
          </a:ln>
        </p:spPr>
      </p:pic>
      <p:sp>
        <p:nvSpPr>
          <p:cNvPr id="4" name="Title 1">
            <a:extLst>
              <a:ext uri="{FF2B5EF4-FFF2-40B4-BE49-F238E27FC236}">
                <a16:creationId xmlns:a16="http://schemas.microsoft.com/office/drawing/2014/main" id="{BF5DB5F6-2BEE-31A7-DF6D-79F7B3E204AC}"/>
              </a:ext>
            </a:extLst>
          </p:cNvPr>
          <p:cNvSpPr txBox="1">
            <a:spLocks/>
          </p:cNvSpPr>
          <p:nvPr/>
        </p:nvSpPr>
        <p:spPr>
          <a:xfrm>
            <a:off x="0" y="207200"/>
            <a:ext cx="12192000" cy="788857"/>
          </a:xfrm>
          <a:prstGeom prst="rect">
            <a:avLst/>
          </a:prstGeom>
          <a:ln>
            <a:noFill/>
          </a:ln>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solidFill>
                  <a:srgbClr val="002060"/>
                </a:solidFill>
                <a:uLnTx/>
                <a:uFillTx/>
                <a:latin typeface="Times New Roman" panose="02020603050405020304" pitchFamily="18" charset="0"/>
                <a:cs typeface="Times New Roman" panose="02020603050405020304" pitchFamily="18" charset="0"/>
              </a:rPr>
              <a:t>Return Meal Count Form &amp; Leftovers</a:t>
            </a:r>
          </a:p>
        </p:txBody>
      </p:sp>
      <p:sp>
        <p:nvSpPr>
          <p:cNvPr id="5" name="TextBox 4">
            <a:extLst>
              <a:ext uri="{FF2B5EF4-FFF2-40B4-BE49-F238E27FC236}">
                <a16:creationId xmlns:a16="http://schemas.microsoft.com/office/drawing/2014/main" id="{41F46756-273D-322F-9769-D6C99199B3B8}"/>
              </a:ext>
            </a:extLst>
          </p:cNvPr>
          <p:cNvSpPr txBox="1"/>
          <p:nvPr/>
        </p:nvSpPr>
        <p:spPr>
          <a:xfrm>
            <a:off x="641655" y="2292284"/>
            <a:ext cx="7290440" cy="32624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The </a:t>
            </a:r>
            <a:r>
              <a:rPr kumimoji="0" lang="en-US" sz="2800" b="1" i="0" u="none" strike="noStrike" kern="1200" cap="none" spc="0" normalizeH="0" baseline="0" noProof="0" dirty="0">
                <a:ln>
                  <a:noFill/>
                </a:ln>
                <a:solidFill>
                  <a:schemeClr val="bg1"/>
                </a:solidFill>
                <a:effectLst/>
                <a:uLnTx/>
                <a:uFillTx/>
                <a:latin typeface="Calibri"/>
                <a:ea typeface="+mn-ea"/>
                <a:cs typeface="+mn-cs"/>
              </a:rPr>
              <a:t>“Breakfast Meal Count Form” </a:t>
            </a:r>
            <a:r>
              <a:rPr kumimoji="0" lang="en-US" sz="2800" b="0" i="0" u="none" strike="noStrike" kern="1200" cap="none" spc="0" normalizeH="0" baseline="0" noProof="0" dirty="0">
                <a:ln>
                  <a:noFill/>
                </a:ln>
                <a:solidFill>
                  <a:schemeClr val="bg1"/>
                </a:solidFill>
                <a:effectLst/>
                <a:uLnTx/>
                <a:uFillTx/>
                <a:latin typeface="Calibri"/>
                <a:ea typeface="+mn-ea"/>
                <a:cs typeface="+mn-cs"/>
              </a:rPr>
              <a:t>must be accurately filled out and returned to the cafeteria daily.</a:t>
            </a:r>
          </a:p>
          <a:p>
            <a:pPr marL="969963" marR="0" lvl="0" indent="-457200" algn="l" defTabSz="457200" rtl="0" eaLnBrk="1" fontAlgn="auto" latinLnBrk="0" hangingPunct="1">
              <a:lnSpc>
                <a:spcPct val="100000"/>
              </a:lnSpc>
              <a:spcBef>
                <a:spcPts val="0"/>
              </a:spcBef>
              <a:spcAft>
                <a:spcPts val="600"/>
              </a:spcAft>
              <a:buClr>
                <a:srgbClr val="FFC000"/>
              </a:buClr>
              <a:buSzTx/>
              <a:buFont typeface="Wingdings" panose="05000000000000000000" pitchFamily="2" charset="2"/>
              <a:buChar char="v"/>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Students must return the BIC bag within </a:t>
            </a:r>
            <a:r>
              <a:rPr kumimoji="0" lang="en-US" sz="2800" b="1" i="0" u="none" strike="noStrike" kern="1200" cap="none" spc="0" normalizeH="0" baseline="0" noProof="0" dirty="0">
                <a:ln>
                  <a:noFill/>
                </a:ln>
                <a:solidFill>
                  <a:schemeClr val="bg1"/>
                </a:solidFill>
                <a:effectLst/>
                <a:uLnTx/>
                <a:uFillTx/>
                <a:latin typeface="Calibri"/>
                <a:ea typeface="+mn-ea"/>
                <a:cs typeface="+mn-cs"/>
              </a:rPr>
              <a:t>10 minutes </a:t>
            </a:r>
            <a:r>
              <a:rPr lang="en-US" sz="2800" dirty="0">
                <a:solidFill>
                  <a:schemeClr val="bg1"/>
                </a:solidFill>
                <a:latin typeface="Calibri"/>
              </a:rPr>
              <a:t>of</a:t>
            </a:r>
            <a:r>
              <a:rPr kumimoji="0" lang="en-US" sz="2800" b="0" i="0" u="none" strike="noStrike" kern="1200" cap="none" spc="0" normalizeH="0" baseline="0" noProof="0" dirty="0">
                <a:ln>
                  <a:noFill/>
                </a:ln>
                <a:solidFill>
                  <a:schemeClr val="bg1"/>
                </a:solidFill>
                <a:effectLst/>
                <a:uLnTx/>
                <a:uFillTx/>
                <a:latin typeface="Calibri"/>
                <a:ea typeface="+mn-ea"/>
                <a:cs typeface="+mn-cs"/>
              </a:rPr>
              <a:t> the end of the meal service. </a:t>
            </a:r>
          </a:p>
          <a:p>
            <a:pPr marL="969963" marR="0" lvl="0" indent="-4572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altLang="en-US" sz="2800" b="0" i="0" u="none" strike="noStrike" kern="1200" cap="none" spc="0" normalizeH="0" baseline="0" noProof="0" dirty="0">
                <a:ln>
                  <a:noFill/>
                </a:ln>
                <a:solidFill>
                  <a:schemeClr val="bg1"/>
                </a:solidFill>
                <a:effectLst/>
                <a:uLnTx/>
                <a:uFillTx/>
                <a:latin typeface="Calibri"/>
                <a:ea typeface="+mn-ea"/>
                <a:cs typeface="+mn-cs"/>
              </a:rPr>
              <a:t>Unselected items and share table bags are sent back to the cafeteria in the BIC bags. </a:t>
            </a:r>
          </a:p>
        </p:txBody>
      </p:sp>
      <p:sp>
        <p:nvSpPr>
          <p:cNvPr id="18" name="Rectangle 17">
            <a:extLst>
              <a:ext uri="{FF2B5EF4-FFF2-40B4-BE49-F238E27FC236}">
                <a16:creationId xmlns:a16="http://schemas.microsoft.com/office/drawing/2014/main" id="{DC4D9770-56EF-A09F-9BF6-662960D64E78}"/>
              </a:ext>
            </a:extLst>
          </p:cNvPr>
          <p:cNvSpPr/>
          <p:nvPr/>
        </p:nvSpPr>
        <p:spPr>
          <a:xfrm>
            <a:off x="9605553" y="4962742"/>
            <a:ext cx="1005840" cy="513032"/>
          </a:xfrm>
          <a:prstGeom prst="rect">
            <a:avLst/>
          </a:prstGeom>
          <a:solidFill>
            <a:srgbClr val="FFFF00"/>
          </a:solidFill>
          <a:ln>
            <a:solidFill>
              <a:srgbClr val="000000"/>
            </a:solidFill>
          </a:ln>
          <a:scene3d>
            <a:camera prst="perspectiveBelow"/>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5055993C-99CE-4889-F4B9-D3FBF65FAA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70539" y="4984120"/>
            <a:ext cx="940854" cy="543797"/>
          </a:xfrm>
          <a:prstGeom prst="rect">
            <a:avLst/>
          </a:prstGeom>
        </p:spPr>
      </p:pic>
      <p:pic>
        <p:nvPicPr>
          <p:cNvPr id="13" name="Picture 12">
            <a:extLst>
              <a:ext uri="{FF2B5EF4-FFF2-40B4-BE49-F238E27FC236}">
                <a16:creationId xmlns:a16="http://schemas.microsoft.com/office/drawing/2014/main" id="{C7BC0694-D1DE-B118-17F0-279ACD55AFDC}"/>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132473" y="1551706"/>
            <a:ext cx="3781184" cy="4885132"/>
          </a:xfrm>
          <a:prstGeom prst="rect">
            <a:avLst/>
          </a:prstGeom>
          <a:ln>
            <a:solidFill>
              <a:srgbClr val="000000"/>
            </a:solidFill>
          </a:ln>
        </p:spPr>
      </p:pic>
    </p:spTree>
    <p:extLst>
      <p:ext uri="{BB962C8B-B14F-4D97-AF65-F5344CB8AC3E}">
        <p14:creationId xmlns:p14="http://schemas.microsoft.com/office/powerpoint/2010/main" val="1896988728"/>
      </p:ext>
    </p:extLst>
  </p:cSld>
  <p:clrMapOvr>
    <a:masterClrMapping/>
  </p:clrMapOvr>
  <mc:AlternateContent xmlns:mc="http://schemas.openxmlformats.org/markup-compatibility/2006" xmlns:p14="http://schemas.microsoft.com/office/powerpoint/2010/main">
    <mc:Choice Requires="p14">
      <p:transition spd="slow" p14:dur="2000" advTm="22833"/>
    </mc:Choice>
    <mc:Fallback xmlns="">
      <p:transition spd="slow" advTm="22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1000"/>
                                  </p:stCondLst>
                                  <p:childTnLst>
                                    <p:animScale>
                                      <p:cBhvr>
                                        <p:cTn id="6" dur="2000" fill="hold"/>
                                        <p:tgtEl>
                                          <p:spTgt spid="13"/>
                                        </p:tgtEl>
                                      </p:cBhvr>
                                      <p:by x="25000" y="25000"/>
                                    </p:animScale>
                                  </p:childTnLst>
                                </p:cTn>
                              </p:par>
                            </p:childTnLst>
                          </p:cTn>
                        </p:par>
                        <p:par>
                          <p:cTn id="7" fill="hold">
                            <p:stCondLst>
                              <p:cond delay="300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par>
                          <p:cTn id="12" fill="hold">
                            <p:stCondLst>
                              <p:cond delay="3000"/>
                            </p:stCondLst>
                            <p:childTnLst>
                              <p:par>
                                <p:cTn id="13" presetID="42" presetClass="path" presetSubtype="0" accel="50000" decel="50000" fill="hold" nodeType="afterEffect">
                                  <p:stCondLst>
                                    <p:cond delay="0"/>
                                  </p:stCondLst>
                                  <p:childTnLst>
                                    <p:animMotion origin="layout" path="M 3.125E-6 -2.96296E-6 L -0.00065 0.11667 " pathEditMode="relative" rAng="0" ptsTypes="AA">
                                      <p:cBhvr>
                                        <p:cTn id="14" dur="2000" fill="hold"/>
                                        <p:tgtEl>
                                          <p:spTgt spid="14"/>
                                        </p:tgtEl>
                                        <p:attrNameLst>
                                          <p:attrName>ppt_x</p:attrName>
                                          <p:attrName>ppt_y</p:attrName>
                                        </p:attrNameLst>
                                      </p:cBhvr>
                                      <p:rCtr x="-13" y="5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CE5047-3177-7EE2-FD71-56E51627BA96}"/>
              </a:ext>
            </a:extLst>
          </p:cNvPr>
          <p:cNvSpPr>
            <a:spLocks/>
          </p:cNvSpPr>
          <p:nvPr/>
        </p:nvSpPr>
        <p:spPr>
          <a:xfrm>
            <a:off x="2875547" y="1407644"/>
            <a:ext cx="9005696" cy="530594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B7F6C4F-5008-2C51-53E3-0AED4F2C722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54367" y="1603692"/>
            <a:ext cx="3803407" cy="4913843"/>
          </a:xfrm>
          <a:prstGeom prst="rect">
            <a:avLst/>
          </a:prstGeom>
          <a:ln>
            <a:solidFill>
              <a:srgbClr val="000000"/>
            </a:solidFill>
          </a:ln>
        </p:spPr>
      </p:pic>
      <p:sp>
        <p:nvSpPr>
          <p:cNvPr id="3" name="Rectangle 2">
            <a:extLst>
              <a:ext uri="{FF2B5EF4-FFF2-40B4-BE49-F238E27FC236}">
                <a16:creationId xmlns:a16="http://schemas.microsoft.com/office/drawing/2014/main" id="{1482C605-D704-A3ED-8863-8DB1D38ACF2D}"/>
              </a:ext>
            </a:extLst>
          </p:cNvPr>
          <p:cNvSpPr/>
          <p:nvPr/>
        </p:nvSpPr>
        <p:spPr>
          <a:xfrm>
            <a:off x="0" y="144416"/>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F5DB5F6-2BEE-31A7-DF6D-79F7B3E204AC}"/>
              </a:ext>
            </a:extLst>
          </p:cNvPr>
          <p:cNvSpPr txBox="1">
            <a:spLocks/>
          </p:cNvSpPr>
          <p:nvPr/>
        </p:nvSpPr>
        <p:spPr>
          <a:xfrm>
            <a:off x="192642" y="253836"/>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solidFill>
                  <a:srgbClr val="002060"/>
                </a:solidFill>
                <a:uLnTx/>
                <a:uFillTx/>
                <a:latin typeface="Times New Roman" panose="02020603050405020304" pitchFamily="18" charset="0"/>
                <a:cs typeface="Times New Roman" panose="02020603050405020304" pitchFamily="18" charset="0"/>
              </a:rPr>
              <a:t>Federal Government</a:t>
            </a:r>
            <a:r>
              <a:rPr kumimoji="0" lang="en-US" sz="5400" b="1" i="0" u="none" strike="noStrike" kern="1200" cap="none" spc="0" normalizeH="0" noProof="0" dirty="0">
                <a:solidFill>
                  <a:srgbClr val="002060"/>
                </a:solidFill>
                <a:uLnTx/>
                <a:uFillTx/>
                <a:latin typeface="Times New Roman" panose="02020603050405020304" pitchFamily="18" charset="0"/>
                <a:cs typeface="Times New Roman" panose="02020603050405020304" pitchFamily="18" charset="0"/>
              </a:rPr>
              <a:t> Regulations</a:t>
            </a:r>
            <a:endParaRPr kumimoji="0" lang="en-US" sz="5400" b="1" i="0" u="none" strike="noStrike" kern="1200" cap="none" spc="0" normalizeH="0" baseline="0" noProof="0" dirty="0">
              <a:solidFill>
                <a:srgbClr val="002060"/>
              </a:solidFill>
              <a:uLnTx/>
              <a:uFillTx/>
              <a:latin typeface="Times New Roman" panose="02020603050405020304" pitchFamily="18" charset="0"/>
              <a:cs typeface="Times New Roman" panose="02020603050405020304" pitchFamily="18" charset="0"/>
            </a:endParaRPr>
          </a:p>
        </p:txBody>
      </p:sp>
      <p:sp>
        <p:nvSpPr>
          <p:cNvPr id="8" name="Rectangle 7" hidden="1">
            <a:extLst>
              <a:ext uri="{FF2B5EF4-FFF2-40B4-BE49-F238E27FC236}">
                <a16:creationId xmlns:a16="http://schemas.microsoft.com/office/drawing/2014/main" id="{7F77BBB3-D470-D168-7FA0-226B9C983EE3}"/>
              </a:ext>
            </a:extLst>
          </p:cNvPr>
          <p:cNvSpPr/>
          <p:nvPr/>
        </p:nvSpPr>
        <p:spPr>
          <a:xfrm>
            <a:off x="5981700" y="3050018"/>
            <a:ext cx="507332" cy="5293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9A75B7F5-91B9-840C-7701-907B6F8DDC57}"/>
              </a:ext>
            </a:extLst>
          </p:cNvPr>
          <p:cNvSpPr/>
          <p:nvPr/>
        </p:nvSpPr>
        <p:spPr>
          <a:xfrm>
            <a:off x="5274435" y="1917889"/>
            <a:ext cx="6156918" cy="265165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The “</a:t>
            </a:r>
            <a:r>
              <a:rPr kumimoji="0" lang="en-US" sz="2800" b="1" i="0" u="none" strike="noStrike" kern="1200" cap="none" spc="0" normalizeH="0" baseline="0" noProof="0" dirty="0">
                <a:ln>
                  <a:noFill/>
                </a:ln>
                <a:solidFill>
                  <a:prstClr val="white"/>
                </a:solidFill>
                <a:effectLst/>
                <a:uLnTx/>
                <a:uFillTx/>
                <a:latin typeface="Calibri"/>
                <a:ea typeface="+mn-ea"/>
                <a:cs typeface="+mn-cs"/>
              </a:rPr>
              <a:t>Breakfast Meal Count Form”</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lang="en-US" sz="2800" noProof="0" dirty="0">
                <a:solidFill>
                  <a:prstClr val="white"/>
                </a:solidFill>
                <a:latin typeface="Calibri"/>
              </a:rPr>
              <a:t>is a</a:t>
            </a:r>
            <a:r>
              <a:rPr kumimoji="0" lang="en-US" sz="2800" b="0" i="0" u="none" strike="noStrike" kern="1200" cap="none" spc="0" normalizeH="0" baseline="0" noProof="0" dirty="0">
                <a:ln>
                  <a:noFill/>
                </a:ln>
                <a:solidFill>
                  <a:prstClr val="white"/>
                </a:solidFill>
                <a:effectLst/>
                <a:uLnTx/>
                <a:uFillTx/>
                <a:latin typeface="Calibri"/>
                <a:ea typeface="+mn-ea"/>
                <a:cs typeface="+mn-cs"/>
              </a:rPr>
              <a:t> legal document kept on file for three years for audit purposes.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This legal document supports the funds received from the State and Federal Government for reimbursable meals.</a:t>
            </a:r>
          </a:p>
        </p:txBody>
      </p:sp>
      <p:grpSp>
        <p:nvGrpSpPr>
          <p:cNvPr id="20" name="Group 19">
            <a:extLst>
              <a:ext uri="{FF2B5EF4-FFF2-40B4-BE49-F238E27FC236}">
                <a16:creationId xmlns:a16="http://schemas.microsoft.com/office/drawing/2014/main" id="{C3328D9D-EE75-EEF4-C001-20A61C1B1BA4}"/>
              </a:ext>
            </a:extLst>
          </p:cNvPr>
          <p:cNvGrpSpPr/>
          <p:nvPr/>
        </p:nvGrpSpPr>
        <p:grpSpPr>
          <a:xfrm>
            <a:off x="5895390" y="5061663"/>
            <a:ext cx="3277676" cy="1455872"/>
            <a:chOff x="-1053907" y="6147259"/>
            <a:chExt cx="4822858" cy="1875465"/>
          </a:xfrm>
        </p:grpSpPr>
        <p:sp>
          <p:nvSpPr>
            <p:cNvPr id="21" name="Rectangle 20">
              <a:extLst>
                <a:ext uri="{FF2B5EF4-FFF2-40B4-BE49-F238E27FC236}">
                  <a16:creationId xmlns:a16="http://schemas.microsoft.com/office/drawing/2014/main" id="{75017524-253D-EC18-A94D-1E546B87C248}"/>
                </a:ext>
              </a:extLst>
            </p:cNvPr>
            <p:cNvSpPr/>
            <p:nvPr/>
          </p:nvSpPr>
          <p:spPr>
            <a:xfrm>
              <a:off x="-1053907" y="6147259"/>
              <a:ext cx="4822858" cy="1875460"/>
            </a:xfrm>
            <a:prstGeom prst="rect">
              <a:avLst/>
            </a:prstGeom>
            <a:solidFill>
              <a:schemeClr val="bg1"/>
            </a:solidFill>
            <a:ln w="28575">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2" name="Picture 4" descr="Image result for usda logo">
              <a:extLst>
                <a:ext uri="{FF2B5EF4-FFF2-40B4-BE49-F238E27FC236}">
                  <a16:creationId xmlns:a16="http://schemas.microsoft.com/office/drawing/2014/main" id="{9970926A-A04B-5DA2-A114-339D8A62D40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10695" y="6170610"/>
              <a:ext cx="4779646" cy="1852114"/>
            </a:xfrm>
            <a:prstGeom prst="rect">
              <a:avLst/>
            </a:prstGeom>
            <a:noFill/>
            <a:ln w="28575">
              <a:solidFill>
                <a:srgbClr val="000000"/>
              </a:solidFill>
            </a:ln>
            <a:extLst>
              <a:ext uri="{909E8E84-426E-40DD-AFC4-6F175D3DCCD1}">
                <a14:hiddenFill xmlns:a14="http://schemas.microsoft.com/office/drawing/2010/main">
                  <a:solidFill>
                    <a:srgbClr val="FFFFFF"/>
                  </a:solidFill>
                </a14:hiddenFill>
              </a:ext>
            </a:extLst>
          </p:spPr>
        </p:pic>
      </p:grpSp>
      <p:pic>
        <p:nvPicPr>
          <p:cNvPr id="17" name="Picture 2" descr="Image result for california department of education logo">
            <a:extLst>
              <a:ext uri="{FF2B5EF4-FFF2-40B4-BE49-F238E27FC236}">
                <a16:creationId xmlns:a16="http://schemas.microsoft.com/office/drawing/2014/main" id="{8F84A579-F185-0BF8-32CA-712D0AD2E58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267292" y="5079791"/>
            <a:ext cx="1468799" cy="1437744"/>
          </a:xfrm>
          <a:prstGeom prst="rect">
            <a:avLst/>
          </a:prstGeom>
          <a:noFill/>
          <a:ln w="38100">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770211"/>
      </p:ext>
    </p:extLst>
  </p:cSld>
  <p:clrMapOvr>
    <a:masterClrMapping/>
  </p:clrMapOvr>
  <mc:AlternateContent xmlns:mc="http://schemas.openxmlformats.org/markup-compatibility/2006" xmlns:p14="http://schemas.microsoft.com/office/powerpoint/2010/main">
    <mc:Choice Requires="p14">
      <p:transition spd="slow" p14:dur="2000" advTm="16519"/>
    </mc:Choice>
    <mc:Fallback xmlns="">
      <p:transition spd="slow" advTm="16519"/>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5B8931-0D8E-93FA-658A-AD97203669C3}"/>
              </a:ext>
            </a:extLst>
          </p:cNvPr>
          <p:cNvSpPr>
            <a:spLocks/>
          </p:cNvSpPr>
          <p:nvPr/>
        </p:nvSpPr>
        <p:spPr>
          <a:xfrm>
            <a:off x="372620" y="1431832"/>
            <a:ext cx="10130947" cy="511637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264EDBB-7EB7-9F79-E196-FEE3E6FA6EA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974980" y="1561640"/>
            <a:ext cx="3732989" cy="4856761"/>
          </a:xfrm>
          <a:prstGeom prst="rect">
            <a:avLst/>
          </a:prstGeom>
          <a:ln>
            <a:solidFill>
              <a:srgbClr val="000000"/>
            </a:solidFill>
          </a:ln>
        </p:spPr>
      </p:pic>
      <p:sp>
        <p:nvSpPr>
          <p:cNvPr id="10" name="Rectangle 9">
            <a:extLst>
              <a:ext uri="{FF2B5EF4-FFF2-40B4-BE49-F238E27FC236}">
                <a16:creationId xmlns:a16="http://schemas.microsoft.com/office/drawing/2014/main" id="{F4FCCD64-98A6-B876-4412-5DB6C7A458C4}"/>
              </a:ext>
            </a:extLst>
          </p:cNvPr>
          <p:cNvSpPr/>
          <p:nvPr/>
        </p:nvSpPr>
        <p:spPr>
          <a:xfrm>
            <a:off x="0" y="144416"/>
            <a:ext cx="12192000" cy="103890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F5DB5F6-2BEE-31A7-DF6D-79F7B3E204AC}"/>
              </a:ext>
            </a:extLst>
          </p:cNvPr>
          <p:cNvSpPr txBox="1">
            <a:spLocks/>
          </p:cNvSpPr>
          <p:nvPr/>
        </p:nvSpPr>
        <p:spPr>
          <a:xfrm>
            <a:off x="0" y="183643"/>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solidFill>
                  <a:srgbClr val="002060"/>
                </a:solidFill>
                <a:uLnTx/>
                <a:uFillTx/>
                <a:latin typeface="Times New Roman" panose="02020603050405020304" pitchFamily="18" charset="0"/>
                <a:cs typeface="Times New Roman" panose="02020603050405020304" pitchFamily="18" charset="0"/>
              </a:rPr>
              <a:t>Pre - Plating Guidelines </a:t>
            </a:r>
          </a:p>
        </p:txBody>
      </p:sp>
      <p:sp>
        <p:nvSpPr>
          <p:cNvPr id="2" name="Content Placeholder 2">
            <a:extLst>
              <a:ext uri="{FF2B5EF4-FFF2-40B4-BE49-F238E27FC236}">
                <a16:creationId xmlns:a16="http://schemas.microsoft.com/office/drawing/2014/main" id="{1747A390-DB32-DDB8-AA82-68315F21DE9C}"/>
              </a:ext>
            </a:extLst>
          </p:cNvPr>
          <p:cNvSpPr>
            <a:spLocks noGrp="1"/>
          </p:cNvSpPr>
          <p:nvPr>
            <p:ph idx="1"/>
          </p:nvPr>
        </p:nvSpPr>
        <p:spPr>
          <a:xfrm>
            <a:off x="486968" y="1561640"/>
            <a:ext cx="7375717" cy="4856761"/>
          </a:xfrm>
        </p:spPr>
        <p:txBody>
          <a:bodyPr>
            <a:noAutofit/>
          </a:bodyPr>
          <a:lstStyle/>
          <a:p>
            <a:pPr>
              <a:spcBef>
                <a:spcPts val="600"/>
              </a:spcBef>
            </a:pPr>
            <a:r>
              <a:rPr lang="en-US" dirty="0">
                <a:solidFill>
                  <a:schemeClr val="bg1"/>
                </a:solidFill>
              </a:rPr>
              <a:t>Upon Food Services approval Transitional Kindergarten, Kindergarten, and Special Education classes may pre-plate breakfast meals for the students.</a:t>
            </a:r>
          </a:p>
        </p:txBody>
      </p:sp>
      <p:sp>
        <p:nvSpPr>
          <p:cNvPr id="9" name="TextBox 8">
            <a:extLst>
              <a:ext uri="{FF2B5EF4-FFF2-40B4-BE49-F238E27FC236}">
                <a16:creationId xmlns:a16="http://schemas.microsoft.com/office/drawing/2014/main" id="{F1BBEB5D-81D0-0815-885E-EDA3B9D7F64E}"/>
              </a:ext>
            </a:extLst>
          </p:cNvPr>
          <p:cNvSpPr txBox="1"/>
          <p:nvPr/>
        </p:nvSpPr>
        <p:spPr>
          <a:xfrm>
            <a:off x="1120810" y="3429000"/>
            <a:ext cx="6854170" cy="2893100"/>
          </a:xfrm>
          <a:prstGeom prst="rect">
            <a:avLst/>
          </a:prstGeom>
          <a:noFill/>
        </p:spPr>
        <p:txBody>
          <a:bodyPr wrap="square">
            <a:spAutoFit/>
          </a:bodyPr>
          <a:lstStyle/>
          <a:p>
            <a:pPr marL="342900" marR="0" lvl="0" indent="-342900">
              <a:spcBef>
                <a:spcPts val="0"/>
              </a:spcBef>
              <a:spcAft>
                <a:spcPts val="0"/>
              </a:spcAft>
              <a:buClr>
                <a:srgbClr val="FFC000"/>
              </a:buClr>
              <a:buSzPts val="2800"/>
              <a:buFont typeface="Wingdings" panose="05000000000000000000" pitchFamily="2" charset="2"/>
              <a:buChar char=""/>
            </a:pPr>
            <a:r>
              <a:rPr lang="en-US" sz="2600" kern="1200" dirty="0">
                <a:solidFill>
                  <a:schemeClr val="bg1"/>
                </a:solidFill>
                <a:effectLst/>
                <a:latin typeface="Calibri" panose="020F0502020204030204" pitchFamily="34" charset="0"/>
                <a:ea typeface="Times New Roman" panose="02020603050405020304" pitchFamily="18" charset="0"/>
              </a:rPr>
              <a:t>Food cannot be placed directly at the student's seat.</a:t>
            </a:r>
            <a:endParaRPr lang="en-US" sz="2600" dirty="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rgbClr val="FFC000"/>
              </a:buClr>
              <a:buSzPts val="2800"/>
              <a:buFont typeface="Wingdings" panose="05000000000000000000" pitchFamily="2" charset="2"/>
              <a:buChar char=""/>
            </a:pPr>
            <a:r>
              <a:rPr lang="en-US" sz="2600" kern="1200" dirty="0">
                <a:solidFill>
                  <a:schemeClr val="bg1"/>
                </a:solidFill>
                <a:effectLst/>
                <a:latin typeface="Calibri" panose="020F0502020204030204" pitchFamily="34" charset="0"/>
                <a:ea typeface="Times New Roman" panose="02020603050405020304" pitchFamily="18" charset="0"/>
              </a:rPr>
              <a:t>Students receive meals from the POS or raise their hand while seated to receive a meal.</a:t>
            </a:r>
            <a:endParaRPr lang="en-US" sz="2600" dirty="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rgbClr val="FFC000"/>
              </a:buClr>
              <a:buSzPts val="2800"/>
              <a:buFont typeface="Wingdings" panose="05000000000000000000" pitchFamily="2" charset="2"/>
              <a:buChar char=""/>
            </a:pPr>
            <a:r>
              <a:rPr lang="en-US" sz="2600" kern="1200" dirty="0">
                <a:solidFill>
                  <a:schemeClr val="bg1"/>
                </a:solidFill>
                <a:effectLst/>
                <a:latin typeface="Calibri" panose="020F0502020204030204" pitchFamily="34" charset="0"/>
                <a:ea typeface="Times New Roman" panose="02020603050405020304" pitchFamily="18" charset="0"/>
              </a:rPr>
              <a:t>Students need to be offered all items.</a:t>
            </a:r>
            <a:endParaRPr lang="en-US" sz="2600" dirty="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rgbClr val="FFC000"/>
              </a:buClr>
              <a:buSzPts val="2800"/>
              <a:buFont typeface="Wingdings" panose="05000000000000000000" pitchFamily="2" charset="2"/>
              <a:buChar char=""/>
            </a:pPr>
            <a:r>
              <a:rPr lang="en-US" sz="2600" kern="1200" dirty="0">
                <a:solidFill>
                  <a:schemeClr val="bg1"/>
                </a:solidFill>
                <a:effectLst/>
                <a:latin typeface="Calibri" panose="020F0502020204030204" pitchFamily="34" charset="0"/>
                <a:ea typeface="Times New Roman" panose="02020603050405020304" pitchFamily="18" charset="0"/>
              </a:rPr>
              <a:t>Full servings for each item must be provided.</a:t>
            </a:r>
            <a:endParaRPr lang="en-US" sz="2600" dirty="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rgbClr val="FFC000"/>
              </a:buClr>
              <a:buSzPts val="2800"/>
              <a:buFont typeface="Wingdings" panose="05000000000000000000" pitchFamily="2" charset="2"/>
              <a:buChar char=""/>
            </a:pPr>
            <a:r>
              <a:rPr lang="en-US" sz="2600" kern="1200" dirty="0">
                <a:solidFill>
                  <a:schemeClr val="bg1"/>
                </a:solidFill>
                <a:effectLst/>
                <a:latin typeface="Calibri" panose="020F0502020204030204" pitchFamily="34" charset="0"/>
                <a:ea typeface="Times New Roman" panose="02020603050405020304" pitchFamily="18" charset="0"/>
              </a:rPr>
              <a:t>Adults may assist students carrying meals.</a:t>
            </a:r>
            <a:endParaRPr lang="en-US" sz="26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93693681"/>
      </p:ext>
    </p:extLst>
  </p:cSld>
  <p:clrMapOvr>
    <a:masterClrMapping/>
  </p:clrMapOvr>
  <mc:AlternateContent xmlns:mc="http://schemas.openxmlformats.org/markup-compatibility/2006" xmlns:p14="http://schemas.microsoft.com/office/powerpoint/2010/main">
    <mc:Choice Requires="p14">
      <p:transition spd="slow" p14:dur="2000" advTm="52020"/>
    </mc:Choice>
    <mc:Fallback xmlns="">
      <p:transition spd="slow" advTm="52020"/>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Diamond 1">
            <a:extLst>
              <a:ext uri="{FF2B5EF4-FFF2-40B4-BE49-F238E27FC236}">
                <a16:creationId xmlns:a16="http://schemas.microsoft.com/office/drawing/2014/main" id="{13564C41-213D-67EE-D911-826E15EF51AF}"/>
              </a:ext>
            </a:extLst>
          </p:cNvPr>
          <p:cNvSpPr/>
          <p:nvPr/>
        </p:nvSpPr>
        <p:spPr>
          <a:xfrm>
            <a:off x="1627833" y="-324060"/>
            <a:ext cx="8772211" cy="7506119"/>
          </a:xfrm>
          <a:prstGeom prst="diamond">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7698FF0-BDDD-5DCE-BBC9-12DD0FE9DD9F}"/>
              </a:ext>
            </a:extLst>
          </p:cNvPr>
          <p:cNvSpPr/>
          <p:nvPr/>
        </p:nvSpPr>
        <p:spPr>
          <a:xfrm>
            <a:off x="0" y="2695259"/>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61F2598-4C20-FA70-82BC-6C4A535BAD86}"/>
              </a:ext>
            </a:extLst>
          </p:cNvPr>
          <p:cNvSpPr txBox="1">
            <a:spLocks/>
          </p:cNvSpPr>
          <p:nvPr/>
        </p:nvSpPr>
        <p:spPr>
          <a:xfrm>
            <a:off x="0" y="2552791"/>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8000" b="1" dirty="0">
                <a:solidFill>
                  <a:srgbClr val="002060"/>
                </a:solidFill>
                <a:latin typeface="Times New Roman" panose="02020603050405020304" pitchFamily="18" charset="0"/>
                <a:cs typeface="Times New Roman" panose="02020603050405020304" pitchFamily="18" charset="0"/>
              </a:rPr>
              <a:t>Post Service</a:t>
            </a:r>
          </a:p>
        </p:txBody>
      </p:sp>
    </p:spTree>
    <p:extLst>
      <p:ext uri="{BB962C8B-B14F-4D97-AF65-F5344CB8AC3E}">
        <p14:creationId xmlns:p14="http://schemas.microsoft.com/office/powerpoint/2010/main" val="453315622"/>
      </p:ext>
    </p:extLst>
  </p:cSld>
  <p:clrMapOvr>
    <a:masterClrMapping/>
  </p:clrMapOvr>
  <mc:AlternateContent xmlns:mc="http://schemas.openxmlformats.org/markup-compatibility/2006" xmlns:p14="http://schemas.microsoft.com/office/powerpoint/2010/main">
    <mc:Choice Requires="p14">
      <p:transition spd="slow" p14:dur="2000" advTm="7043"/>
    </mc:Choice>
    <mc:Fallback xmlns="">
      <p:transition spd="slow" advTm="7043"/>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634DC0-2105-B0A8-BC5F-2C0B12215C71}"/>
              </a:ext>
            </a:extLst>
          </p:cNvPr>
          <p:cNvSpPr/>
          <p:nvPr/>
        </p:nvSpPr>
        <p:spPr>
          <a:xfrm>
            <a:off x="1" y="361337"/>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2">
            <a:extLst>
              <a:ext uri="{FF2B5EF4-FFF2-40B4-BE49-F238E27FC236}">
                <a16:creationId xmlns:a16="http://schemas.microsoft.com/office/drawing/2014/main" id="{61A564BD-249D-8B60-FA5C-95B47D39627F}"/>
              </a:ext>
            </a:extLst>
          </p:cNvPr>
          <p:cNvSpPr/>
          <p:nvPr/>
        </p:nvSpPr>
        <p:spPr>
          <a:xfrm>
            <a:off x="8492593" y="2328635"/>
            <a:ext cx="3355225" cy="2995848"/>
          </a:xfrm>
          <a:prstGeom prst="roundRect">
            <a:avLst/>
          </a:prstGeom>
          <a:solidFill>
            <a:schemeClr val="accent1">
              <a:lumMod val="50000"/>
            </a:schemeClr>
          </a:solid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ounded Rectangle 2">
            <a:extLst>
              <a:ext uri="{FF2B5EF4-FFF2-40B4-BE49-F238E27FC236}">
                <a16:creationId xmlns:a16="http://schemas.microsoft.com/office/drawing/2014/main" id="{214A9953-7A7A-3BE2-FEBA-E0EDFF1452C1}"/>
              </a:ext>
            </a:extLst>
          </p:cNvPr>
          <p:cNvSpPr/>
          <p:nvPr/>
        </p:nvSpPr>
        <p:spPr>
          <a:xfrm>
            <a:off x="4166256" y="2328635"/>
            <a:ext cx="3775269" cy="2995848"/>
          </a:xfrm>
          <a:prstGeom prst="roundRect">
            <a:avLst/>
          </a:prstGeom>
          <a:solidFill>
            <a:schemeClr val="accent1">
              <a:lumMod val="50000"/>
            </a:schemeClr>
          </a:solid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itle 1">
            <a:extLst>
              <a:ext uri="{FF2B5EF4-FFF2-40B4-BE49-F238E27FC236}">
                <a16:creationId xmlns:a16="http://schemas.microsoft.com/office/drawing/2014/main" id="{067B4E35-82AF-1F44-2A14-156782D15BBE}"/>
              </a:ext>
            </a:extLst>
          </p:cNvPr>
          <p:cNvSpPr txBox="1">
            <a:spLocks/>
          </p:cNvSpPr>
          <p:nvPr/>
        </p:nvSpPr>
        <p:spPr>
          <a:xfrm>
            <a:off x="-21064" y="129297"/>
            <a:ext cx="12192000"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9600" b="1" i="0" u="none" strike="noStrike" kern="1200" cap="none" spc="0" normalizeH="0" baseline="0" noProof="0" dirty="0">
                <a:solidFill>
                  <a:srgbClr val="002060"/>
                </a:solidFill>
                <a:uLnTx/>
                <a:uFillTx/>
                <a:latin typeface="Times New Roman" panose="02020603050405020304" pitchFamily="18" charset="0"/>
                <a:cs typeface="Times New Roman" panose="02020603050405020304" pitchFamily="18" charset="0"/>
              </a:rPr>
              <a:t>Post Service</a:t>
            </a:r>
          </a:p>
        </p:txBody>
      </p:sp>
      <p:sp>
        <p:nvSpPr>
          <p:cNvPr id="24" name="Rounded Rectangle 2">
            <a:extLst>
              <a:ext uri="{FF2B5EF4-FFF2-40B4-BE49-F238E27FC236}">
                <a16:creationId xmlns:a16="http://schemas.microsoft.com/office/drawing/2014/main" id="{1B74BD5A-B825-0B3C-55C0-518C3AF8605A}"/>
              </a:ext>
            </a:extLst>
          </p:cNvPr>
          <p:cNvSpPr/>
          <p:nvPr/>
        </p:nvSpPr>
        <p:spPr>
          <a:xfrm>
            <a:off x="135605" y="2328635"/>
            <a:ext cx="3355225" cy="2995848"/>
          </a:xfrm>
          <a:prstGeom prst="roundRect">
            <a:avLst/>
          </a:prstGeom>
          <a:solidFill>
            <a:schemeClr val="accent1">
              <a:lumMod val="50000"/>
            </a:schemeClr>
          </a:solid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9" name="Picture 38">
            <a:extLst>
              <a:ext uri="{FF2B5EF4-FFF2-40B4-BE49-F238E27FC236}">
                <a16:creationId xmlns:a16="http://schemas.microsoft.com/office/drawing/2014/main" id="{A4146F0C-5F09-45C4-C86F-DEB836D2591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00281" y="2611601"/>
            <a:ext cx="2430991" cy="2085649"/>
          </a:xfrm>
          <a:prstGeom prst="rect">
            <a:avLst/>
          </a:prstGeom>
          <a:solidFill>
            <a:schemeClr val="accent1">
              <a:lumMod val="50000"/>
            </a:schemeClr>
          </a:solidFill>
          <a:ln>
            <a:solidFill>
              <a:schemeClr val="bg1"/>
            </a:solidFill>
          </a:ln>
        </p:spPr>
      </p:pic>
      <p:sp>
        <p:nvSpPr>
          <p:cNvPr id="40" name="TextBox 39">
            <a:extLst>
              <a:ext uri="{FF2B5EF4-FFF2-40B4-BE49-F238E27FC236}">
                <a16:creationId xmlns:a16="http://schemas.microsoft.com/office/drawing/2014/main" id="{DA88ADE0-1AD5-1361-30B4-17C4E189ACB0}"/>
              </a:ext>
            </a:extLst>
          </p:cNvPr>
          <p:cNvSpPr txBox="1"/>
          <p:nvPr/>
        </p:nvSpPr>
        <p:spPr>
          <a:xfrm>
            <a:off x="4302745" y="4729470"/>
            <a:ext cx="3534374" cy="523220"/>
          </a:xfrm>
          <a:prstGeom prst="rect">
            <a:avLst/>
          </a:prstGeom>
          <a:noFill/>
          <a:ln>
            <a:noFill/>
          </a:ln>
        </p:spPr>
        <p:txBody>
          <a:bodyPr wrap="square" rtlCol="0">
            <a:spAutoFit/>
          </a:bodyPr>
          <a:lstStyle/>
          <a:p>
            <a:pPr marL="174625" marR="0" lvl="0" indent="-174625"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Production Worksheet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6257B482-FF4C-F294-059E-BB58BF6EED82}"/>
              </a:ext>
            </a:extLst>
          </p:cNvPr>
          <p:cNvSpPr txBox="1"/>
          <p:nvPr/>
        </p:nvSpPr>
        <p:spPr>
          <a:xfrm>
            <a:off x="336888" y="4729470"/>
            <a:ext cx="2926229" cy="58477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Count Leftovers</a:t>
            </a:r>
          </a:p>
        </p:txBody>
      </p:sp>
      <p:sp>
        <p:nvSpPr>
          <p:cNvPr id="31" name="TextBox 30">
            <a:extLst>
              <a:ext uri="{FF2B5EF4-FFF2-40B4-BE49-F238E27FC236}">
                <a16:creationId xmlns:a16="http://schemas.microsoft.com/office/drawing/2014/main" id="{0609F76A-F816-E110-D617-86533F7A58D0}"/>
              </a:ext>
            </a:extLst>
          </p:cNvPr>
          <p:cNvSpPr txBox="1"/>
          <p:nvPr/>
        </p:nvSpPr>
        <p:spPr>
          <a:xfrm>
            <a:off x="8507774" y="4729470"/>
            <a:ext cx="3355224" cy="523220"/>
          </a:xfrm>
          <a:prstGeom prst="rect">
            <a:avLst/>
          </a:prstGeom>
          <a:noFill/>
        </p:spPr>
        <p:txBody>
          <a:bodyPr wrap="square" rtlCol="0">
            <a:spAutoFit/>
          </a:bodyPr>
          <a:lstStyle/>
          <a:p>
            <a:pPr marL="231775" marR="0" lvl="0" indent="-231775"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Meal Count Forms</a:t>
            </a:r>
          </a:p>
        </p:txBody>
      </p:sp>
      <p:sp>
        <p:nvSpPr>
          <p:cNvPr id="16" name="Oval 15">
            <a:extLst>
              <a:ext uri="{FF2B5EF4-FFF2-40B4-BE49-F238E27FC236}">
                <a16:creationId xmlns:a16="http://schemas.microsoft.com/office/drawing/2014/main" id="{1AB60647-D194-9BB2-2FD7-2E963C6498B1}"/>
              </a:ext>
            </a:extLst>
          </p:cNvPr>
          <p:cNvSpPr/>
          <p:nvPr/>
        </p:nvSpPr>
        <p:spPr>
          <a:xfrm>
            <a:off x="1341224" y="5693616"/>
            <a:ext cx="914400" cy="914400"/>
          </a:xfrm>
          <a:prstGeom prst="ellipse">
            <a:avLst/>
          </a:prstGeom>
          <a:solidFill>
            <a:srgbClr val="FFC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8" name="Oval 17">
            <a:extLst>
              <a:ext uri="{FF2B5EF4-FFF2-40B4-BE49-F238E27FC236}">
                <a16:creationId xmlns:a16="http://schemas.microsoft.com/office/drawing/2014/main" id="{60D2C91C-1737-BBDA-D73F-4F17B1963557}"/>
              </a:ext>
            </a:extLst>
          </p:cNvPr>
          <p:cNvSpPr/>
          <p:nvPr/>
        </p:nvSpPr>
        <p:spPr>
          <a:xfrm>
            <a:off x="5617736" y="5693616"/>
            <a:ext cx="914400" cy="914400"/>
          </a:xfrm>
          <a:prstGeom prst="ellipse">
            <a:avLst/>
          </a:prstGeom>
          <a:solidFill>
            <a:srgbClr val="FFC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9" name="Oval 18">
            <a:extLst>
              <a:ext uri="{FF2B5EF4-FFF2-40B4-BE49-F238E27FC236}">
                <a16:creationId xmlns:a16="http://schemas.microsoft.com/office/drawing/2014/main" id="{66E4A7D6-48D4-9DA2-AE5C-42F55EAE53AC}"/>
              </a:ext>
            </a:extLst>
          </p:cNvPr>
          <p:cNvSpPr/>
          <p:nvPr/>
        </p:nvSpPr>
        <p:spPr>
          <a:xfrm>
            <a:off x="9736995" y="5693616"/>
            <a:ext cx="914400" cy="914400"/>
          </a:xfrm>
          <a:prstGeom prst="ellipse">
            <a:avLst/>
          </a:prstGeom>
          <a:solidFill>
            <a:srgbClr val="FFC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pic>
        <p:nvPicPr>
          <p:cNvPr id="5" name="Picture 4">
            <a:extLst>
              <a:ext uri="{FF2B5EF4-FFF2-40B4-BE49-F238E27FC236}">
                <a16:creationId xmlns:a16="http://schemas.microsoft.com/office/drawing/2014/main" id="{39A7A53B-AEEE-C44B-5639-AAFF88AACC5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91076" y="2579381"/>
            <a:ext cx="3148979" cy="21500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8874836B-0CEE-D6A8-7676-BB22AC4952A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72686" y="2621550"/>
            <a:ext cx="2524001" cy="20647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a:extLst>
              <a:ext uri="{FF2B5EF4-FFF2-40B4-BE49-F238E27FC236}">
                <a16:creationId xmlns:a16="http://schemas.microsoft.com/office/drawing/2014/main" id="{4ABA048B-341C-912D-B319-62ED7E95A38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70063" y="2572325"/>
            <a:ext cx="3048264" cy="2152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4">
            <a:extLst>
              <a:ext uri="{FF2B5EF4-FFF2-40B4-BE49-F238E27FC236}">
                <a16:creationId xmlns:a16="http://schemas.microsoft.com/office/drawing/2014/main" id="{FDBF58CC-27A4-7BF4-A338-39A03EA9704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299123" y="2690295"/>
            <a:ext cx="1070653" cy="1396254"/>
          </a:xfrm>
          <a:prstGeom prst="rect">
            <a:avLst/>
          </a:prstGeom>
          <a:ln>
            <a:solidFill>
              <a:srgbClr val="000D33"/>
            </a:solidFill>
          </a:ln>
        </p:spPr>
      </p:pic>
      <p:pic>
        <p:nvPicPr>
          <p:cNvPr id="26" name="Picture 25">
            <a:extLst>
              <a:ext uri="{FF2B5EF4-FFF2-40B4-BE49-F238E27FC236}">
                <a16:creationId xmlns:a16="http://schemas.microsoft.com/office/drawing/2014/main" id="{DD08853B-2F77-7A2F-C04F-86C785420EB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576239" y="2830926"/>
            <a:ext cx="1070653" cy="1396254"/>
          </a:xfrm>
          <a:prstGeom prst="rect">
            <a:avLst/>
          </a:prstGeom>
          <a:ln>
            <a:solidFill>
              <a:srgbClr val="000D33"/>
            </a:solidFill>
          </a:ln>
        </p:spPr>
      </p:pic>
      <p:pic>
        <p:nvPicPr>
          <p:cNvPr id="27" name="Picture 26">
            <a:extLst>
              <a:ext uri="{FF2B5EF4-FFF2-40B4-BE49-F238E27FC236}">
                <a16:creationId xmlns:a16="http://schemas.microsoft.com/office/drawing/2014/main" id="{17D885BF-2803-EE50-0804-FAD09D48FE0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764371" y="3044214"/>
            <a:ext cx="1070653" cy="1396254"/>
          </a:xfrm>
          <a:prstGeom prst="rect">
            <a:avLst/>
          </a:prstGeom>
          <a:ln>
            <a:solidFill>
              <a:srgbClr val="000D33"/>
            </a:solidFill>
          </a:ln>
        </p:spPr>
      </p:pic>
      <p:pic>
        <p:nvPicPr>
          <p:cNvPr id="28" name="Picture 27">
            <a:extLst>
              <a:ext uri="{FF2B5EF4-FFF2-40B4-BE49-F238E27FC236}">
                <a16:creationId xmlns:a16="http://schemas.microsoft.com/office/drawing/2014/main" id="{24A5FE45-905D-6421-7F36-875EE92E3F8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060336" y="3194206"/>
            <a:ext cx="1070653" cy="1396254"/>
          </a:xfrm>
          <a:prstGeom prst="rect">
            <a:avLst/>
          </a:prstGeom>
          <a:ln>
            <a:solidFill>
              <a:srgbClr val="000D33"/>
            </a:solidFill>
          </a:ln>
        </p:spPr>
      </p:pic>
    </p:spTree>
    <p:custDataLst>
      <p:tags r:id="rId1"/>
    </p:custDataLst>
    <p:extLst>
      <p:ext uri="{BB962C8B-B14F-4D97-AF65-F5344CB8AC3E}">
        <p14:creationId xmlns:p14="http://schemas.microsoft.com/office/powerpoint/2010/main" val="2089305727"/>
      </p:ext>
    </p:extLst>
  </p:cSld>
  <p:clrMapOvr>
    <a:masterClrMapping/>
  </p:clrMapOvr>
  <mc:AlternateContent xmlns:mc="http://schemas.openxmlformats.org/markup-compatibility/2006" xmlns:p14="http://schemas.microsoft.com/office/powerpoint/2010/main">
    <mc:Choice Requires="p14">
      <p:transition spd="slow" p14:dur="2000" advTm="18256"/>
    </mc:Choice>
    <mc:Fallback xmlns="">
      <p:transition spd="slow" advTm="182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D38E12-988D-D4B0-F5A2-C476F4F020B1}"/>
              </a:ext>
            </a:extLst>
          </p:cNvPr>
          <p:cNvSpPr/>
          <p:nvPr/>
        </p:nvSpPr>
        <p:spPr>
          <a:xfrm>
            <a:off x="0" y="357419"/>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2">
            <a:extLst>
              <a:ext uri="{FF2B5EF4-FFF2-40B4-BE49-F238E27FC236}">
                <a16:creationId xmlns:a16="http://schemas.microsoft.com/office/drawing/2014/main" id="{61A564BD-249D-8B60-FA5C-95B47D39627F}"/>
              </a:ext>
            </a:extLst>
          </p:cNvPr>
          <p:cNvSpPr/>
          <p:nvPr/>
        </p:nvSpPr>
        <p:spPr>
          <a:xfrm>
            <a:off x="8369761" y="2328635"/>
            <a:ext cx="3699407" cy="2941681"/>
          </a:xfrm>
          <a:prstGeom prst="roundRect">
            <a:avLst/>
          </a:prstGeom>
          <a:solidFill>
            <a:schemeClr val="accent1">
              <a:lumMod val="50000"/>
            </a:schemeClr>
          </a:solid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ounded Rectangle 2">
            <a:extLst>
              <a:ext uri="{FF2B5EF4-FFF2-40B4-BE49-F238E27FC236}">
                <a16:creationId xmlns:a16="http://schemas.microsoft.com/office/drawing/2014/main" id="{214A9953-7A7A-3BE2-FEBA-E0EDFF1452C1}"/>
              </a:ext>
            </a:extLst>
          </p:cNvPr>
          <p:cNvSpPr/>
          <p:nvPr/>
        </p:nvSpPr>
        <p:spPr>
          <a:xfrm>
            <a:off x="4314099" y="2328635"/>
            <a:ext cx="3355225" cy="2995848"/>
          </a:xfrm>
          <a:prstGeom prst="roundRect">
            <a:avLst/>
          </a:prstGeom>
          <a:solidFill>
            <a:schemeClr val="accent1">
              <a:lumMod val="50000"/>
            </a:schemeClr>
          </a:solid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itle 1">
            <a:extLst>
              <a:ext uri="{FF2B5EF4-FFF2-40B4-BE49-F238E27FC236}">
                <a16:creationId xmlns:a16="http://schemas.microsoft.com/office/drawing/2014/main" id="{067B4E35-82AF-1F44-2A14-156782D15BBE}"/>
              </a:ext>
            </a:extLst>
          </p:cNvPr>
          <p:cNvSpPr txBox="1">
            <a:spLocks/>
          </p:cNvSpPr>
          <p:nvPr/>
        </p:nvSpPr>
        <p:spPr>
          <a:xfrm>
            <a:off x="-122832" y="163408"/>
            <a:ext cx="12192000"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solidFill>
                  <a:srgbClr val="002060"/>
                </a:solidFill>
                <a:uLnTx/>
                <a:uFillTx/>
                <a:latin typeface="Times New Roman" panose="02020603050405020304" pitchFamily="18" charset="0"/>
                <a:cs typeface="Times New Roman" panose="02020603050405020304" pitchFamily="18" charset="0"/>
              </a:rPr>
              <a:t>BIC Post Service  </a:t>
            </a:r>
          </a:p>
        </p:txBody>
      </p:sp>
      <p:sp>
        <p:nvSpPr>
          <p:cNvPr id="24" name="Rounded Rectangle 2">
            <a:extLst>
              <a:ext uri="{FF2B5EF4-FFF2-40B4-BE49-F238E27FC236}">
                <a16:creationId xmlns:a16="http://schemas.microsoft.com/office/drawing/2014/main" id="{1B74BD5A-B825-0B3C-55C0-518C3AF8605A}"/>
              </a:ext>
            </a:extLst>
          </p:cNvPr>
          <p:cNvSpPr/>
          <p:nvPr/>
        </p:nvSpPr>
        <p:spPr>
          <a:xfrm>
            <a:off x="135605" y="2328635"/>
            <a:ext cx="3355225" cy="2995848"/>
          </a:xfrm>
          <a:prstGeom prst="roundRect">
            <a:avLst/>
          </a:prstGeom>
          <a:solidFill>
            <a:schemeClr val="accent1">
              <a:lumMod val="50000"/>
            </a:schemeClr>
          </a:solid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DA88ADE0-1AD5-1361-30B4-17C4E189ACB0}"/>
              </a:ext>
            </a:extLst>
          </p:cNvPr>
          <p:cNvSpPr txBox="1"/>
          <p:nvPr/>
        </p:nvSpPr>
        <p:spPr>
          <a:xfrm>
            <a:off x="4074523" y="4712045"/>
            <a:ext cx="3832378" cy="584775"/>
          </a:xfrm>
          <a:prstGeom prst="rect">
            <a:avLst/>
          </a:prstGeom>
          <a:noFill/>
          <a:ln>
            <a:noFill/>
          </a:ln>
        </p:spPr>
        <p:txBody>
          <a:bodyPr wrap="square" rtlCol="0">
            <a:spAutoFit/>
          </a:bodyPr>
          <a:lstStyle/>
          <a:p>
            <a:pPr marL="174625" marR="0" lvl="0" indent="-174625"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Quantity Sales</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6257B482-FF4C-F294-059E-BB58BF6EED82}"/>
              </a:ext>
            </a:extLst>
          </p:cNvPr>
          <p:cNvSpPr txBox="1"/>
          <p:nvPr/>
        </p:nvSpPr>
        <p:spPr>
          <a:xfrm>
            <a:off x="345058" y="4712045"/>
            <a:ext cx="3070781" cy="58477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Consolidation</a:t>
            </a:r>
          </a:p>
        </p:txBody>
      </p:sp>
      <p:sp>
        <p:nvSpPr>
          <p:cNvPr id="31" name="TextBox 30">
            <a:extLst>
              <a:ext uri="{FF2B5EF4-FFF2-40B4-BE49-F238E27FC236}">
                <a16:creationId xmlns:a16="http://schemas.microsoft.com/office/drawing/2014/main" id="{0609F76A-F816-E110-D617-86533F7A58D0}"/>
              </a:ext>
            </a:extLst>
          </p:cNvPr>
          <p:cNvSpPr txBox="1"/>
          <p:nvPr/>
        </p:nvSpPr>
        <p:spPr>
          <a:xfrm>
            <a:off x="7751128" y="4742822"/>
            <a:ext cx="4040370" cy="523220"/>
          </a:xfrm>
          <a:prstGeom prst="rect">
            <a:avLst/>
          </a:prstGeom>
          <a:noFill/>
        </p:spPr>
        <p:txBody>
          <a:bodyPr wrap="square" rtlCol="0">
            <a:spAutoFit/>
          </a:bodyPr>
          <a:lstStyle/>
          <a:p>
            <a:pPr marL="968375" marR="0" lvl="1" algn="l" defTabSz="4572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Production Records </a:t>
            </a:r>
          </a:p>
        </p:txBody>
      </p:sp>
      <p:sp>
        <p:nvSpPr>
          <p:cNvPr id="16" name="Oval 15">
            <a:extLst>
              <a:ext uri="{FF2B5EF4-FFF2-40B4-BE49-F238E27FC236}">
                <a16:creationId xmlns:a16="http://schemas.microsoft.com/office/drawing/2014/main" id="{1AB60647-D194-9BB2-2FD7-2E963C6498B1}"/>
              </a:ext>
            </a:extLst>
          </p:cNvPr>
          <p:cNvSpPr/>
          <p:nvPr/>
        </p:nvSpPr>
        <p:spPr>
          <a:xfrm>
            <a:off x="1341224" y="5693616"/>
            <a:ext cx="914400" cy="914400"/>
          </a:xfrm>
          <a:prstGeom prst="ellipse">
            <a:avLst/>
          </a:prstGeom>
          <a:solidFill>
            <a:srgbClr val="FFC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18" name="Oval 17">
            <a:extLst>
              <a:ext uri="{FF2B5EF4-FFF2-40B4-BE49-F238E27FC236}">
                <a16:creationId xmlns:a16="http://schemas.microsoft.com/office/drawing/2014/main" id="{60D2C91C-1737-BBDA-D73F-4F17B1963557}"/>
              </a:ext>
            </a:extLst>
          </p:cNvPr>
          <p:cNvSpPr/>
          <p:nvPr/>
        </p:nvSpPr>
        <p:spPr>
          <a:xfrm>
            <a:off x="5533512" y="5693616"/>
            <a:ext cx="914400" cy="914400"/>
          </a:xfrm>
          <a:prstGeom prst="ellipse">
            <a:avLst/>
          </a:prstGeom>
          <a:solidFill>
            <a:srgbClr val="FFC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19" name="Oval 18">
            <a:extLst>
              <a:ext uri="{FF2B5EF4-FFF2-40B4-BE49-F238E27FC236}">
                <a16:creationId xmlns:a16="http://schemas.microsoft.com/office/drawing/2014/main" id="{66E4A7D6-48D4-9DA2-AE5C-42F55EAE53AC}"/>
              </a:ext>
            </a:extLst>
          </p:cNvPr>
          <p:cNvSpPr/>
          <p:nvPr/>
        </p:nvSpPr>
        <p:spPr>
          <a:xfrm>
            <a:off x="9893411" y="5693616"/>
            <a:ext cx="914400" cy="914400"/>
          </a:xfrm>
          <a:prstGeom prst="ellipse">
            <a:avLst/>
          </a:prstGeom>
          <a:solidFill>
            <a:srgbClr val="FFC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6</a:t>
            </a:r>
          </a:p>
        </p:txBody>
      </p:sp>
      <p:pic>
        <p:nvPicPr>
          <p:cNvPr id="11" name="Picture 10">
            <a:extLst>
              <a:ext uri="{FF2B5EF4-FFF2-40B4-BE49-F238E27FC236}">
                <a16:creationId xmlns:a16="http://schemas.microsoft.com/office/drawing/2014/main" id="{016B18D9-2FD0-CE52-FAE1-4A0F1E8E264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535600" y="2557533"/>
            <a:ext cx="3069556" cy="21668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id="{65069379-09E1-33F8-D948-5B4A9CF9C7C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6161" y="2557534"/>
            <a:ext cx="3048264" cy="21668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46" name="Picture 2" descr="8 Things to Consider Before Buying a Desktop PC">
            <a:extLst>
              <a:ext uri="{FF2B5EF4-FFF2-40B4-BE49-F238E27FC236}">
                <a16:creationId xmlns:a16="http://schemas.microsoft.com/office/drawing/2014/main" id="{635B1093-5B86-3FF5-A26D-C4CA76193F91}"/>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8527311" y="2557534"/>
            <a:ext cx="3359889" cy="21559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110D2B08-FB0D-699A-3E61-EE2A7BA68B19}"/>
              </a:ext>
            </a:extLst>
          </p:cNvPr>
          <p:cNvSpPr txBox="1"/>
          <p:nvPr/>
        </p:nvSpPr>
        <p:spPr>
          <a:xfrm>
            <a:off x="9561094" y="2598822"/>
            <a:ext cx="1427748" cy="1200329"/>
          </a:xfrm>
          <a:prstGeom prst="rect">
            <a:avLst/>
          </a:prstGeom>
          <a:noFill/>
        </p:spPr>
        <p:txBody>
          <a:bodyPr wrap="square" rtlCol="0">
            <a:spAutoFit/>
          </a:bodyPr>
          <a:lstStyle/>
          <a:p>
            <a:endParaRPr lang="en-US" dirty="0">
              <a:solidFill>
                <a:schemeClr val="bg1"/>
              </a:solidFill>
            </a:endParaRPr>
          </a:p>
          <a:p>
            <a:pPr algn="ctr"/>
            <a:r>
              <a:rPr lang="en-US" dirty="0">
                <a:solidFill>
                  <a:schemeClr val="bg1"/>
                </a:solidFill>
              </a:rPr>
              <a:t>Enter </a:t>
            </a:r>
          </a:p>
          <a:p>
            <a:pPr algn="ctr"/>
            <a:r>
              <a:rPr lang="en-US" dirty="0">
                <a:solidFill>
                  <a:schemeClr val="bg1"/>
                </a:solidFill>
              </a:rPr>
              <a:t>Production</a:t>
            </a:r>
          </a:p>
          <a:p>
            <a:pPr algn="ctr"/>
            <a:r>
              <a:rPr lang="en-US" dirty="0">
                <a:solidFill>
                  <a:schemeClr val="bg1"/>
                </a:solidFill>
              </a:rPr>
              <a:t>CMS</a:t>
            </a:r>
          </a:p>
        </p:txBody>
      </p:sp>
      <p:pic>
        <p:nvPicPr>
          <p:cNvPr id="4" name="Picture 3">
            <a:extLst>
              <a:ext uri="{FF2B5EF4-FFF2-40B4-BE49-F238E27FC236}">
                <a16:creationId xmlns:a16="http://schemas.microsoft.com/office/drawing/2014/main" id="{5B88A8DB-0D7C-2D3B-D860-9F70791BCE8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192253" y="2695574"/>
            <a:ext cx="1292270" cy="1914525"/>
          </a:xfrm>
          <a:prstGeom prst="rect">
            <a:avLst/>
          </a:prstGeom>
          <a:ln>
            <a:solidFill>
              <a:srgbClr val="000000"/>
            </a:solidFill>
          </a:ln>
        </p:spPr>
      </p:pic>
      <p:pic>
        <p:nvPicPr>
          <p:cNvPr id="25" name="Audio 24">
            <a:hlinkClick r:id="" action="ppaction://media"/>
            <a:extLst>
              <a:ext uri="{FF2B5EF4-FFF2-40B4-BE49-F238E27FC236}">
                <a16:creationId xmlns:a16="http://schemas.microsoft.com/office/drawing/2014/main" id="{573AEBB9-B46E-56D6-03F3-6A1E2DCF5DBF}"/>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194514448"/>
      </p:ext>
    </p:extLst>
  </p:cSld>
  <p:clrMapOvr>
    <a:masterClrMapping/>
  </p:clrMapOvr>
  <mc:AlternateContent xmlns:mc="http://schemas.openxmlformats.org/markup-compatibility/2006" xmlns:p14="http://schemas.microsoft.com/office/powerpoint/2010/main">
    <mc:Choice Requires="p14">
      <p:transition spd="slow" p14:dur="2000" advTm="12997"/>
    </mc:Choice>
    <mc:Fallback xmlns="">
      <p:transition spd="slow" advTm="12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5"/>
                </p:tgtEl>
              </p:cMediaNode>
            </p:audio>
          </p:childTnLst>
        </p:cTn>
      </p:par>
    </p:tnLst>
    <p:bldLst>
      <p:bldP spid="16" grpId="0" animBg="1"/>
      <p:bldP spid="18" grpId="0" animBg="1"/>
      <p:bldP spid="19"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alphaModFix amt="3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0B0E083-BD67-E242-5080-FE3EA614230C}"/>
              </a:ext>
            </a:extLst>
          </p:cNvPr>
          <p:cNvGrpSpPr/>
          <p:nvPr/>
        </p:nvGrpSpPr>
        <p:grpSpPr>
          <a:xfrm>
            <a:off x="7958756" y="843423"/>
            <a:ext cx="880023" cy="1124145"/>
            <a:chOff x="10182828" y="1908491"/>
            <a:chExt cx="880023" cy="1220545"/>
          </a:xfrm>
        </p:grpSpPr>
        <p:sp>
          <p:nvSpPr>
            <p:cNvPr id="5" name="Rectangle 4">
              <a:extLst>
                <a:ext uri="{FF2B5EF4-FFF2-40B4-BE49-F238E27FC236}">
                  <a16:creationId xmlns:a16="http://schemas.microsoft.com/office/drawing/2014/main" id="{A567D8DC-DE3C-BAF4-75B6-E74C061C546B}"/>
                </a:ext>
              </a:extLst>
            </p:cNvPr>
            <p:cNvSpPr/>
            <p:nvPr/>
          </p:nvSpPr>
          <p:spPr>
            <a:xfrm>
              <a:off x="10182828" y="1908491"/>
              <a:ext cx="877127" cy="1216624"/>
            </a:xfrm>
            <a:prstGeom prst="rect">
              <a:avLst/>
            </a:prstGeom>
            <a:solidFill>
              <a:srgbClr val="B3FF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52BCD730-7495-DC7C-9FDB-5549924B0233}"/>
                </a:ext>
              </a:extLst>
            </p:cNvPr>
            <p:cNvPicPr>
              <a:picLocks noChangeAspect="1"/>
            </p:cNvPicPr>
            <p:nvPr/>
          </p:nvPicPr>
          <p:blipFill>
            <a:blip r:embed="rId4" cstate="email">
              <a:alphaModFix amt="70000"/>
              <a:extLst>
                <a:ext uri="{28A0092B-C50C-407E-A947-70E740481C1C}">
                  <a14:useLocalDpi xmlns:a14="http://schemas.microsoft.com/office/drawing/2010/main"/>
                </a:ext>
              </a:extLst>
            </a:blip>
            <a:stretch>
              <a:fillRect/>
            </a:stretch>
          </p:blipFill>
          <p:spPr>
            <a:xfrm>
              <a:off x="10185724" y="1930178"/>
              <a:ext cx="877127" cy="1198858"/>
            </a:xfrm>
            <a:prstGeom prst="rect">
              <a:avLst/>
            </a:prstGeom>
          </p:spPr>
        </p:pic>
      </p:grpSp>
      <p:sp>
        <p:nvSpPr>
          <p:cNvPr id="2" name="Rectangle 1">
            <a:extLst>
              <a:ext uri="{FF2B5EF4-FFF2-40B4-BE49-F238E27FC236}">
                <a16:creationId xmlns:a16="http://schemas.microsoft.com/office/drawing/2014/main" id="{3B0503BC-E2D0-DA89-5D41-D906150849B0}"/>
              </a:ext>
            </a:extLst>
          </p:cNvPr>
          <p:cNvSpPr/>
          <p:nvPr/>
        </p:nvSpPr>
        <p:spPr>
          <a:xfrm>
            <a:off x="8007680" y="3790162"/>
            <a:ext cx="4191579" cy="3067838"/>
          </a:xfrm>
          <a:prstGeom prst="rect">
            <a:avLst/>
          </a:prstGeom>
          <a:solidFill>
            <a:srgbClr val="E6ED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Content Placeholder 2">
            <a:extLst>
              <a:ext uri="{FF2B5EF4-FFF2-40B4-BE49-F238E27FC236}">
                <a16:creationId xmlns:a16="http://schemas.microsoft.com/office/drawing/2014/main" id="{C4B37DF8-40CD-7A4C-E28A-2C20220058BD}"/>
              </a:ext>
            </a:extLst>
          </p:cNvPr>
          <p:cNvSpPr txBox="1">
            <a:spLocks/>
          </p:cNvSpPr>
          <p:nvPr/>
        </p:nvSpPr>
        <p:spPr>
          <a:xfrm>
            <a:off x="832921" y="1616987"/>
            <a:ext cx="10300300" cy="1697713"/>
          </a:xfrm>
          <a:prstGeom prst="rect">
            <a:avLst/>
          </a:prstGeom>
          <a:solidFill>
            <a:schemeClr val="bg1"/>
          </a:solidFill>
          <a:ln>
            <a:solidFill>
              <a:srgbClr val="002060"/>
            </a:solidFill>
          </a:ln>
        </p:spPr>
        <p:txBody>
          <a:bodyPr>
            <a:noAutofit/>
          </a:bodyPr>
          <a:lst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1" indent="0" algn="l" defTabSz="457200" rtl="0" eaLnBrk="1" fontAlgn="auto" latinLnBrk="0" hangingPunct="1">
              <a:lnSpc>
                <a:spcPct val="100000"/>
              </a:lnSpc>
              <a:spcBef>
                <a:spcPts val="400"/>
              </a:spcBef>
              <a:spcAft>
                <a:spcPts val="200"/>
              </a:spcAft>
              <a:buClrTx/>
              <a:buSzTx/>
              <a:buFont typeface="Arial"/>
              <a:buNone/>
              <a:tabLst/>
              <a:defRPr/>
            </a:pPr>
            <a:r>
              <a:rPr kumimoji="0" lang="en-US" sz="3200" b="0" i="0" u="none" strike="noStrike" kern="1200" cap="none" spc="0" normalizeH="0" baseline="0" noProof="0" dirty="0">
                <a:ln>
                  <a:noFill/>
                </a:ln>
                <a:effectLst/>
                <a:uLnTx/>
                <a:uFillTx/>
                <a:latin typeface="Calibri"/>
                <a:ea typeface="+mn-ea"/>
                <a:cs typeface="+mn-cs"/>
              </a:rPr>
              <a:t>To better understand the BIC procedures, staff needs to become familiar with how to identify the </a:t>
            </a:r>
            <a:r>
              <a:rPr kumimoji="0" lang="en-US" sz="3200" b="0" i="1" u="none" strike="noStrike" kern="1200" cap="none" spc="0" normalizeH="0" baseline="0" noProof="0" dirty="0">
                <a:ln>
                  <a:noFill/>
                </a:ln>
                <a:effectLst/>
                <a:uLnTx/>
                <a:uFillTx/>
                <a:latin typeface="Calibri"/>
                <a:ea typeface="+mn-ea"/>
                <a:cs typeface="+mn-cs"/>
              </a:rPr>
              <a:t>“</a:t>
            </a:r>
            <a:r>
              <a:rPr kumimoji="0" lang="en-US" sz="3200" b="1" i="1" u="none" strike="noStrike" kern="1200" cap="none" spc="0" normalizeH="0" baseline="0" noProof="0" dirty="0">
                <a:ln>
                  <a:noFill/>
                </a:ln>
                <a:effectLst/>
                <a:uLnTx/>
                <a:uFillTx/>
                <a:latin typeface="Calibri"/>
                <a:ea typeface="+mn-ea"/>
                <a:cs typeface="+mn-cs"/>
              </a:rPr>
              <a:t>Unserved Items” </a:t>
            </a:r>
            <a:r>
              <a:rPr kumimoji="0" lang="en-US" sz="3200" b="0" i="0" u="none" strike="noStrike" kern="1200" cap="none" spc="0" normalizeH="0" baseline="0" noProof="0" dirty="0">
                <a:ln>
                  <a:noFill/>
                </a:ln>
                <a:effectLst/>
                <a:uLnTx/>
                <a:uFillTx/>
                <a:latin typeface="Calibri"/>
                <a:ea typeface="+mn-ea"/>
                <a:cs typeface="+mn-cs"/>
              </a:rPr>
              <a:t>returned in BIC Insulated bags.</a:t>
            </a:r>
          </a:p>
        </p:txBody>
      </p:sp>
      <p:pic>
        <p:nvPicPr>
          <p:cNvPr id="3078" name="Picture 6" descr="Image result for cartoon table png">
            <a:extLst>
              <a:ext uri="{FF2B5EF4-FFF2-40B4-BE49-F238E27FC236}">
                <a16:creationId xmlns:a16="http://schemas.microsoft.com/office/drawing/2014/main" id="{9AA66305-B37D-4579-A2CC-4701344D8AB5}"/>
              </a:ext>
            </a:extLst>
          </p:cNvPr>
          <p:cNvPicPr>
            <a:picLocks noChangeAspect="1" noChangeArrowheads="1"/>
          </p:cNvPicPr>
          <p:nvPr/>
        </p:nvPicPr>
        <p:blipFill rotWithShape="1">
          <a:blip r:embed="rId5" cstate="email">
            <a:alphaModFix amt="70000"/>
            <a:extLst>
              <a:ext uri="{28A0092B-C50C-407E-A947-70E740481C1C}">
                <a14:useLocalDpi xmlns:a14="http://schemas.microsoft.com/office/drawing/2010/main"/>
              </a:ext>
            </a:extLst>
          </a:blip>
          <a:srcRect/>
          <a:stretch/>
        </p:blipFill>
        <p:spPr bwMode="auto">
          <a:xfrm>
            <a:off x="8000421" y="5742939"/>
            <a:ext cx="4191579" cy="107749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1279DDA-CC4C-D296-84F2-5EFBB12015DB}"/>
              </a:ext>
            </a:extLst>
          </p:cNvPr>
          <p:cNvSpPr txBox="1"/>
          <p:nvPr/>
        </p:nvSpPr>
        <p:spPr>
          <a:xfrm>
            <a:off x="1099660" y="4147839"/>
            <a:ext cx="6917157" cy="1569660"/>
          </a:xfrm>
          <a:prstGeom prst="rect">
            <a:avLst/>
          </a:prstGeom>
          <a:solidFill>
            <a:srgbClr val="002060"/>
          </a:solidFill>
          <a:ln>
            <a:solidFill>
              <a:srgbClr val="000000"/>
            </a:solidFill>
          </a:ln>
        </p:spPr>
        <p:txBody>
          <a:bodyPr wrap="square" rtlCol="0">
            <a:spAutoFit/>
          </a:bodyPr>
          <a:lstStyle/>
          <a:p>
            <a:pPr marL="0" marR="0" lvl="1" indent="0" algn="l" defTabSz="457200" rtl="0" eaLnBrk="1" fontAlgn="auto" latinLnBrk="0" hangingPunct="1">
              <a:lnSpc>
                <a:spcPct val="100000"/>
              </a:lnSpc>
              <a:spcBef>
                <a:spcPct val="20000"/>
              </a:spcBef>
              <a:spcAft>
                <a:spcPts val="0"/>
              </a:spcAft>
              <a:buClrTx/>
              <a:buSzTx/>
              <a:buFontTx/>
              <a:buNone/>
              <a:tabLst/>
              <a:defRPr/>
            </a:pPr>
            <a:r>
              <a:rPr kumimoji="0" lang="en-US" sz="3000" b="1" i="0" u="sng" strike="noStrike" kern="1200" cap="none" spc="0" normalizeH="0" baseline="0" noProof="0" dirty="0">
                <a:ln>
                  <a:noFill/>
                </a:ln>
                <a:solidFill>
                  <a:schemeClr val="bg1"/>
                </a:solidFill>
                <a:effectLst/>
                <a:uLnTx/>
                <a:uFillTx/>
                <a:latin typeface="Calibri"/>
                <a:ea typeface="+mn-ea"/>
                <a:cs typeface="+mn-cs"/>
              </a:rPr>
              <a:t>Unserved items: </a:t>
            </a:r>
          </a:p>
          <a:p>
            <a:pPr marL="0" marR="0" lvl="1" indent="0" algn="ctr" defTabSz="457200" rtl="0" eaLnBrk="1" fontAlgn="auto" latinLnBrk="0" hangingPunct="1">
              <a:lnSpc>
                <a:spcPct val="100000"/>
              </a:lnSpc>
              <a:spcBef>
                <a:spcPct val="2000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Calibri"/>
                <a:ea typeface="+mn-ea"/>
                <a:cs typeface="+mn-cs"/>
              </a:rPr>
              <a:t>The unselected food remaining in the BIC insulated bags at the end of meal service.</a:t>
            </a:r>
          </a:p>
        </p:txBody>
      </p:sp>
      <p:grpSp>
        <p:nvGrpSpPr>
          <p:cNvPr id="24" name="Group 23">
            <a:extLst>
              <a:ext uri="{FF2B5EF4-FFF2-40B4-BE49-F238E27FC236}">
                <a16:creationId xmlns:a16="http://schemas.microsoft.com/office/drawing/2014/main" id="{A3C025EF-7727-9777-0858-16AD981DF49E}"/>
              </a:ext>
            </a:extLst>
          </p:cNvPr>
          <p:cNvGrpSpPr/>
          <p:nvPr/>
        </p:nvGrpSpPr>
        <p:grpSpPr>
          <a:xfrm>
            <a:off x="10263449" y="4208118"/>
            <a:ext cx="1623240" cy="1947271"/>
            <a:chOff x="2049654" y="3252060"/>
            <a:chExt cx="1623240" cy="1947271"/>
          </a:xfrm>
        </p:grpSpPr>
        <p:grpSp>
          <p:nvGrpSpPr>
            <p:cNvPr id="25" name="Group 24">
              <a:extLst>
                <a:ext uri="{FF2B5EF4-FFF2-40B4-BE49-F238E27FC236}">
                  <a16:creationId xmlns:a16="http://schemas.microsoft.com/office/drawing/2014/main" id="{76A29BBC-E860-97C5-675A-8D55FBE97875}"/>
                </a:ext>
              </a:extLst>
            </p:cNvPr>
            <p:cNvGrpSpPr/>
            <p:nvPr/>
          </p:nvGrpSpPr>
          <p:grpSpPr>
            <a:xfrm>
              <a:off x="2049654" y="3252060"/>
              <a:ext cx="1623240" cy="1947271"/>
              <a:chOff x="2000913" y="3734509"/>
              <a:chExt cx="1623240" cy="1947271"/>
            </a:xfrm>
          </p:grpSpPr>
          <p:grpSp>
            <p:nvGrpSpPr>
              <p:cNvPr id="43" name="Group 42">
                <a:extLst>
                  <a:ext uri="{FF2B5EF4-FFF2-40B4-BE49-F238E27FC236}">
                    <a16:creationId xmlns:a16="http://schemas.microsoft.com/office/drawing/2014/main" id="{53475DFF-2845-EEC4-8493-E8F527D23A42}"/>
                  </a:ext>
                </a:extLst>
              </p:cNvPr>
              <p:cNvGrpSpPr/>
              <p:nvPr/>
            </p:nvGrpSpPr>
            <p:grpSpPr>
              <a:xfrm>
                <a:off x="2000913" y="3734509"/>
                <a:ext cx="1623240" cy="1947271"/>
                <a:chOff x="6203360" y="3585189"/>
                <a:chExt cx="1623240" cy="2027615"/>
              </a:xfrm>
            </p:grpSpPr>
            <p:sp>
              <p:nvSpPr>
                <p:cNvPr id="46" name="Trapezoid 45">
                  <a:extLst>
                    <a:ext uri="{FF2B5EF4-FFF2-40B4-BE49-F238E27FC236}">
                      <a16:creationId xmlns:a16="http://schemas.microsoft.com/office/drawing/2014/main" id="{C4232B62-2201-C1F6-AE30-08EB79753524}"/>
                    </a:ext>
                  </a:extLst>
                </p:cNvPr>
                <p:cNvSpPr/>
                <p:nvPr/>
              </p:nvSpPr>
              <p:spPr>
                <a:xfrm>
                  <a:off x="6457034" y="3585189"/>
                  <a:ext cx="1136927" cy="797262"/>
                </a:xfrm>
                <a:prstGeom prst="trapezoid">
                  <a:avLst>
                    <a:gd name="adj" fmla="val 12488"/>
                  </a:avLst>
                </a:prstGeom>
                <a:solidFill>
                  <a:srgbClr val="000000"/>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7" name="Trapezoid 46">
                  <a:extLst>
                    <a:ext uri="{FF2B5EF4-FFF2-40B4-BE49-F238E27FC236}">
                      <a16:creationId xmlns:a16="http://schemas.microsoft.com/office/drawing/2014/main" id="{7832CD27-21D2-3866-A255-B4891ED095BC}"/>
                    </a:ext>
                  </a:extLst>
                </p:cNvPr>
                <p:cNvSpPr/>
                <p:nvPr/>
              </p:nvSpPr>
              <p:spPr>
                <a:xfrm rot="10800000">
                  <a:off x="6203360" y="4540722"/>
                  <a:ext cx="1623237" cy="1072082"/>
                </a:xfrm>
                <a:prstGeom prst="trapezoid">
                  <a:avLst>
                    <a:gd name="adj" fmla="val 3216"/>
                  </a:avLst>
                </a:prstGeom>
                <a:solidFill>
                  <a:srgbClr val="E537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Trapezoid 47">
                  <a:extLst>
                    <a:ext uri="{FF2B5EF4-FFF2-40B4-BE49-F238E27FC236}">
                      <a16:creationId xmlns:a16="http://schemas.microsoft.com/office/drawing/2014/main" id="{C9C4EE8F-DA94-1ED5-D5C0-9EA0F57D6DBA}"/>
                    </a:ext>
                  </a:extLst>
                </p:cNvPr>
                <p:cNvSpPr/>
                <p:nvPr/>
              </p:nvSpPr>
              <p:spPr>
                <a:xfrm>
                  <a:off x="6207689" y="4241530"/>
                  <a:ext cx="1618911" cy="301476"/>
                </a:xfrm>
                <a:prstGeom prst="trapezoid">
                  <a:avLst>
                    <a:gd name="adj" fmla="val 83164"/>
                  </a:avLst>
                </a:prstGeom>
                <a:solidFill>
                  <a:srgbClr val="000000"/>
                </a:solidFill>
                <a:ln>
                  <a:solidFill>
                    <a:srgbClr val="2424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rapezoid 48">
                  <a:extLst>
                    <a:ext uri="{FF2B5EF4-FFF2-40B4-BE49-F238E27FC236}">
                      <a16:creationId xmlns:a16="http://schemas.microsoft.com/office/drawing/2014/main" id="{61D51070-CB5D-61DF-615E-666DEADA41F0}"/>
                    </a:ext>
                  </a:extLst>
                </p:cNvPr>
                <p:cNvSpPr/>
                <p:nvPr/>
              </p:nvSpPr>
              <p:spPr>
                <a:xfrm>
                  <a:off x="6251422" y="4264775"/>
                  <a:ext cx="1542036" cy="261287"/>
                </a:xfrm>
                <a:prstGeom prst="trapezoid">
                  <a:avLst>
                    <a:gd name="adj" fmla="val 83164"/>
                  </a:avLst>
                </a:prstGeom>
                <a:solidFill>
                  <a:srgbClr val="BEC1BB"/>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5" name="Trapezoid 44">
                <a:extLst>
                  <a:ext uri="{FF2B5EF4-FFF2-40B4-BE49-F238E27FC236}">
                    <a16:creationId xmlns:a16="http://schemas.microsoft.com/office/drawing/2014/main" id="{78A3382F-7ECB-7F99-11FF-61444851891F}"/>
                  </a:ext>
                </a:extLst>
              </p:cNvPr>
              <p:cNvSpPr/>
              <p:nvPr/>
            </p:nvSpPr>
            <p:spPr>
              <a:xfrm>
                <a:off x="2283598" y="3750769"/>
                <a:ext cx="1073903" cy="614074"/>
              </a:xfrm>
              <a:prstGeom prst="trapezoid">
                <a:avLst>
                  <a:gd name="adj" fmla="val 12488"/>
                </a:avLst>
              </a:prstGeom>
              <a:solidFill>
                <a:srgbClr val="C2BFB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6" name="Group 25">
              <a:extLst>
                <a:ext uri="{FF2B5EF4-FFF2-40B4-BE49-F238E27FC236}">
                  <a16:creationId xmlns:a16="http://schemas.microsoft.com/office/drawing/2014/main" id="{626C966E-3EBA-A0FA-0068-382717B44CE8}"/>
                </a:ext>
              </a:extLst>
            </p:cNvPr>
            <p:cNvGrpSpPr/>
            <p:nvPr/>
          </p:nvGrpSpPr>
          <p:grpSpPr>
            <a:xfrm>
              <a:off x="2208799" y="3589053"/>
              <a:ext cx="1416224" cy="773759"/>
              <a:chOff x="1149242" y="3252386"/>
              <a:chExt cx="2237486" cy="1269880"/>
            </a:xfrm>
          </p:grpSpPr>
          <p:pic>
            <p:nvPicPr>
              <p:cNvPr id="29" name="Picture 2" descr="Cinnamon Toast Crunch™ Cereal Single Serve Cup 2 oz | General Mills  Foodservice">
                <a:extLst>
                  <a:ext uri="{FF2B5EF4-FFF2-40B4-BE49-F238E27FC236}">
                    <a16:creationId xmlns:a16="http://schemas.microsoft.com/office/drawing/2014/main" id="{09156E84-4110-5763-22D1-117529BF8C52}"/>
                  </a:ext>
                </a:extLst>
              </p:cNvPr>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21029104">
                <a:off x="1149242" y="3252386"/>
                <a:ext cx="926087" cy="93065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innamon Toast Crunch™ Cereal Single Serve Cup 2 oz | General Mills  Foodservice">
                <a:extLst>
                  <a:ext uri="{FF2B5EF4-FFF2-40B4-BE49-F238E27FC236}">
                    <a16:creationId xmlns:a16="http://schemas.microsoft.com/office/drawing/2014/main" id="{6716415E-5E8D-45DC-54E8-72DA2C84B92A}"/>
                  </a:ext>
                </a:extLst>
              </p:cNvPr>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908296">
                <a:off x="2460641" y="3254936"/>
                <a:ext cx="926087" cy="93065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innamon Toast Crunch™ Cereal Single Serve Cup 2 oz | General Mills  Foodservice">
                <a:extLst>
                  <a:ext uri="{FF2B5EF4-FFF2-40B4-BE49-F238E27FC236}">
                    <a16:creationId xmlns:a16="http://schemas.microsoft.com/office/drawing/2014/main" id="{BD926FB2-BC58-82CC-869E-50E26B5E71E2}"/>
                  </a:ext>
                </a:extLst>
              </p:cNvPr>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backgroundRemoval t="3605" b="100000" l="2868" r="97334">
                            <a14:foregroundMark x1="27504" y1="4339" x2="49071" y2="3738"/>
                            <a14:foregroundMark x1="49071" y1="3738" x2="69426" y2="4139"/>
                            <a14:foregroundMark x1="3595" y1="15621" x2="18336" y2="5541"/>
                            <a14:foregroundMark x1="4039" y1="24366" x2="3595" y2="16555"/>
                            <a14:foregroundMark x1="3069" y1="13752" x2="3069" y2="13752"/>
                            <a14:foregroundMark x1="2948" y1="17891" x2="12641" y2="6676"/>
                            <a14:foregroundMark x1="8481" y1="46595" x2="10016" y2="64753"/>
                            <a14:foregroundMark x1="87480" y1="72096" x2="82795" y2="99933"/>
                            <a14:foregroundMark x1="87520" y1="72096" x2="76777" y2="70828"/>
                            <a14:foregroundMark x1="76777" y1="70828" x2="49919" y2="80307"/>
                            <a14:foregroundMark x1="49919" y1="80307" x2="23021" y2="75300"/>
                            <a14:foregroundMark x1="22981" y1="75300" x2="19305" y2="99933"/>
                            <a14:foregroundMark x1="71163" y1="93858" x2="42084" y2="99933"/>
                            <a14:foregroundMark x1="71204" y1="93858" x2="73586" y2="84446"/>
                            <a14:foregroundMark x1="25525" y1="95060" x2="20840" y2="99933"/>
                            <a14:foregroundMark x1="56785" y1="87717" x2="56785" y2="87717"/>
                            <a14:foregroundMark x1="75121" y1="80841" x2="66519" y2="84045"/>
                            <a14:foregroundMark x1="63611" y1="84980" x2="54160" y2="90454"/>
                            <a14:foregroundMark x1="54160" y1="90454" x2="54160" y2="90454"/>
                            <a14:foregroundMark x1="69871" y1="88184" x2="69871" y2="88184"/>
                            <a14:foregroundMark x1="22940" y1="89519" x2="22940" y2="89519"/>
                            <a14:foregroundMark x1="22940" y1="89519" x2="22496" y2="97597"/>
                            <a14:foregroundMark x1="37359" y1="98932" x2="37924" y2="94593"/>
                            <a14:foregroundMark x1="37924" y1="94126" x2="40267" y2="92256"/>
                            <a14:foregroundMark x1="40711" y1="94126" x2="40711" y2="94126"/>
                            <a14:foregroundMark x1="41922" y1="98531" x2="55452" y2="99933"/>
                            <a14:foregroundMark x1="86026" y1="88985" x2="83401" y2="99933"/>
                            <a14:foregroundMark x1="86066" y1="88985" x2="82795" y2="78705"/>
                            <a14:foregroundMark x1="82795" y1="78705" x2="68215" y2="81175"/>
                            <a14:foregroundMark x1="68174" y1="81175" x2="62722" y2="99933"/>
                            <a14:foregroundMark x1="76212" y1="95995" x2="71082" y2="99933"/>
                            <a14:foregroundMark x1="78716" y1="95260" x2="77948" y2="99933"/>
                            <a14:foregroundMark x1="84976" y1="98732" x2="84895" y2="99933"/>
                            <a14:foregroundMark x1="34451" y1="10347" x2="92771" y2="12150"/>
                            <a14:foregroundMark x1="71284" y1="3672" x2="82754" y2="6676"/>
                            <a14:foregroundMark x1="34047" y1="18625" x2="52302" y2="14486"/>
                            <a14:foregroundMark x1="52302" y1="14486" x2="53595" y2="14486"/>
                            <a14:foregroundMark x1="91801" y1="11949" x2="93821" y2="25300"/>
                            <a14:foregroundMark x1="93821" y1="25300" x2="92367" y2="27303"/>
                            <a14:foregroundMark x1="94992" y1="12617" x2="95194" y2="24900"/>
                            <a14:foregroundMark x1="95194" y1="24900" x2="92649" y2="26636"/>
                            <a14:foregroundMark x1="96284" y1="19493" x2="96284" y2="19493"/>
                            <a14:foregroundMark x1="97375" y1="18825" x2="97092" y2="16088"/>
                            <a14:foregroundMark x1="27221" y1="19693" x2="40186" y2="19693"/>
                            <a14:foregroundMark x1="40186" y1="19693" x2="56543" y2="18358"/>
                            <a14:foregroundMark x1="40711" y1="65154" x2="49313" y2="65154"/>
                            <a14:foregroundMark x1="4443" y1="13752" x2="10662" y2="10547"/>
                            <a14:foregroundMark x1="5250" y1="11482" x2="10258" y2="11215"/>
                            <a14:foregroundMark x1="6785" y1="11482" x2="10662" y2="10080"/>
                            <a14:foregroundMark x1="9289" y1="9212" x2="6624" y2="10347"/>
                            <a14:backgroundMark x1="11874" y1="0" x2="2464" y2="4072"/>
                            <a14:backgroundMark x1="90267" y1="1402" x2="99838" y2="5741"/>
                            <a14:backgroundMark x1="99556" y1="15621" x2="99556" y2="15621"/>
                            <a14:backgroundMark x1="62076" y1="467" x2="62076" y2="467"/>
                            <a14:backgroundMark x1="39015" y1="734" x2="39015" y2="734"/>
                            <a14:backgroundMark x1="39015" y1="200" x2="39015" y2="200"/>
                          </a14:backgroundRemoval>
                        </a14:imgEffect>
                      </a14:imgLayer>
                    </a14:imgProps>
                  </a:ext>
                  <a:ext uri="{28A0092B-C50C-407E-A947-70E740481C1C}">
                    <a14:useLocalDpi xmlns:a14="http://schemas.microsoft.com/office/drawing/2010/main"/>
                  </a:ext>
                </a:extLst>
              </a:blip>
              <a:srcRect t="-2"/>
              <a:stretch/>
            </p:blipFill>
            <p:spPr bwMode="auto">
              <a:xfrm rot="158201">
                <a:off x="1174555" y="3630398"/>
                <a:ext cx="926087" cy="560361"/>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9B1F588-3915-9249-CB16-7B25B6941D21}"/>
                  </a:ext>
                </a:extLst>
              </p:cNvPr>
              <p:cNvGrpSpPr/>
              <p:nvPr/>
            </p:nvGrpSpPr>
            <p:grpSpPr>
              <a:xfrm>
                <a:off x="1156756" y="3392324"/>
                <a:ext cx="1964636" cy="1129942"/>
                <a:chOff x="1648418" y="3967483"/>
                <a:chExt cx="1964636" cy="1129942"/>
              </a:xfrm>
            </p:grpSpPr>
            <p:pic>
              <p:nvPicPr>
                <p:cNvPr id="35" name="D14BEEA6-0D2C-4107-A470-7D81FDA5BF76" descr="D14BEEA6-0D2C-4107-A470-7D81FDA5BF76">
                  <a:extLst>
                    <a:ext uri="{FF2B5EF4-FFF2-40B4-BE49-F238E27FC236}">
                      <a16:creationId xmlns:a16="http://schemas.microsoft.com/office/drawing/2014/main" id="{A388BB4F-AD97-C663-A9BB-EFB5B880E82A}"/>
                    </a:ext>
                  </a:extLst>
                </p:cNvPr>
                <p:cNvPicPr>
                  <a:picLocks noChangeAspect="1" noChangeArrowheads="1"/>
                </p:cNvPicPr>
                <p:nvPr/>
              </p:nvPicPr>
              <p:blipFill>
                <a:blip r:embed="rId10" cstate="email">
                  <a:extLst>
                    <a:ext uri="{BEBA8EAE-BF5A-486C-A8C5-ECC9F3942E4B}">
                      <a14:imgProps xmlns:a14="http://schemas.microsoft.com/office/drawing/2010/main">
                        <a14:imgLayer r:embed="rId11">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a:ext>
                  </a:extLst>
                </a:blip>
                <a:srcRect/>
                <a:stretch>
                  <a:fillRect/>
                </a:stretch>
              </p:blipFill>
              <p:spPr bwMode="auto">
                <a:xfrm>
                  <a:off x="2292613" y="3967483"/>
                  <a:ext cx="830666" cy="69640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6" name="Picture 2" descr="Image result for apple">
                  <a:extLst>
                    <a:ext uri="{FF2B5EF4-FFF2-40B4-BE49-F238E27FC236}">
                      <a16:creationId xmlns:a16="http://schemas.microsoft.com/office/drawing/2014/main" id="{395A2EBD-76EA-BA0D-E0C3-3B6A2DCAE5BA}"/>
                    </a:ext>
                  </a:extLst>
                </p:cNvPr>
                <p:cNvPicPr>
                  <a:picLocks noChangeAspect="1" noChangeArrowheads="1"/>
                </p:cNvPicPr>
                <p:nvPr/>
              </p:nvPicPr>
              <p:blipFill rotWithShape="1">
                <a:blip r:embed="rId12" cstate="email">
                  <a:extLst>
                    <a:ext uri="{BEBA8EAE-BF5A-486C-A8C5-ECC9F3942E4B}">
                      <a14:imgProps xmlns:a14="http://schemas.microsoft.com/office/drawing/2010/main">
                        <a14:imgLayer r:embed="rId13">
                          <a14:imgEffect>
                            <a14:backgroundRemoval t="692" b="97617" l="0" r="98274">
                              <a14:foregroundMark x1="86196" y1="19908" x2="94659" y2="34666"/>
                              <a14:foregroundMark x1="94659" y1="34666" x2="97042" y2="59954"/>
                              <a14:foregroundMark x1="97042" y1="59954" x2="91208" y2="75327"/>
                              <a14:foregroundMark x1="91208" y1="75327" x2="87921" y2="76941"/>
                              <a14:foregroundMark x1="95070" y1="31668" x2="98274" y2="56034"/>
                              <a14:foregroundMark x1="98274" y1="56034" x2="94166" y2="68870"/>
                              <a14:foregroundMark x1="28677" y1="93159" x2="45686" y2="96849"/>
                              <a14:foregroundMark x1="45686" y1="96849" x2="55382" y2="97617"/>
                              <a14:foregroundMark x1="55382" y1="97617" x2="72473" y2="92621"/>
                              <a14:foregroundMark x1="72473" y1="92621" x2="72555" y2="92544"/>
                            </a14:backgroundRemoval>
                          </a14:imgEffect>
                        </a14:imgLayer>
                      </a14:imgProps>
                    </a:ext>
                    <a:ext uri="{28A0092B-C50C-407E-A947-70E740481C1C}">
                      <a14:useLocalDpi xmlns:a14="http://schemas.microsoft.com/office/drawing/2010/main"/>
                    </a:ext>
                  </a:extLst>
                </a:blip>
                <a:srcRect/>
                <a:stretch/>
              </p:blipFill>
              <p:spPr bwMode="auto">
                <a:xfrm rot="977330">
                  <a:off x="2073322" y="4126742"/>
                  <a:ext cx="594009" cy="53218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1028FDC6-A3F3-4679-6034-35E978FD88FA}"/>
                    </a:ext>
                  </a:extLst>
                </p:cNvPr>
                <p:cNvPicPr>
                  <a:picLocks noChangeAspect="1"/>
                </p:cNvPicPr>
                <p:nvPr/>
              </p:nvPicPr>
              <p:blipFill rotWithShape="1">
                <a:blip r:embed="rId14" cstate="email">
                  <a:extLst>
                    <a:ext uri="{BEBA8EAE-BF5A-486C-A8C5-ECC9F3942E4B}">
                      <a14:imgProps xmlns:a14="http://schemas.microsoft.com/office/drawing/2010/main">
                        <a14:imgLayer r:embed="rId15">
                          <a14:imgEffect>
                            <a14:backgroundRemoval t="11364" b="100000" l="0" r="100000">
                              <a14:foregroundMark x1="31250" y1="21591" x2="12500" y2="99432"/>
                              <a14:foregroundMark x1="7813" y1="37500" x2="30469" y2="99432"/>
                              <a14:foregroundMark x1="14844" y1="61364" x2="44531" y2="63636"/>
                              <a14:foregroundMark x1="1563" y1="96023" x2="1563" y2="99432"/>
                              <a14:foregroundMark x1="88281" y1="23864" x2="92188" y2="99432"/>
                              <a14:foregroundMark x1="54688" y1="53409" x2="79688" y2="28977"/>
                              <a14:foregroundMark x1="12500" y1="14205" x2="89063" y2="13636"/>
                              <a14:foregroundMark x1="95313" y1="24432" x2="90625" y2="14773"/>
                              <a14:foregroundMark x1="94531" y1="23295" x2="98438" y2="37500"/>
                              <a14:backgroundMark x1="99219" y1="16477" x2="99219" y2="16477"/>
                              <a14:backgroundMark x1="95313" y1="15341" x2="99219" y2="25568"/>
                            </a14:backgroundRemoval>
                          </a14:imgEffect>
                          <a14:imgEffect>
                            <a14:sharpenSoften amount="25000"/>
                          </a14:imgEffect>
                        </a14:imgLayer>
                      </a14:imgProps>
                    </a:ext>
                    <a:ext uri="{28A0092B-C50C-407E-A947-70E740481C1C}">
                      <a14:useLocalDpi xmlns:a14="http://schemas.microsoft.com/office/drawing/2010/main"/>
                    </a:ext>
                  </a:extLst>
                </a:blip>
                <a:srcRect/>
                <a:stretch/>
              </p:blipFill>
              <p:spPr>
                <a:xfrm>
                  <a:off x="2981836" y="3981010"/>
                  <a:ext cx="552314" cy="634063"/>
                </a:xfrm>
                <a:custGeom>
                  <a:avLst/>
                  <a:gdLst>
                    <a:gd name="connsiteX0" fmla="*/ 19041 w 679733"/>
                    <a:gd name="connsiteY0" fmla="*/ 0 h 921887"/>
                    <a:gd name="connsiteX1" fmla="*/ 660691 w 679733"/>
                    <a:gd name="connsiteY1" fmla="*/ 0 h 921887"/>
                    <a:gd name="connsiteX2" fmla="*/ 679733 w 679733"/>
                    <a:gd name="connsiteY2" fmla="*/ 921887 h 921887"/>
                    <a:gd name="connsiteX3" fmla="*/ 0 w 679733"/>
                    <a:gd name="connsiteY3" fmla="*/ 921887 h 921887"/>
                  </a:gdLst>
                  <a:ahLst/>
                  <a:cxnLst>
                    <a:cxn ang="0">
                      <a:pos x="connsiteX0" y="connsiteY0"/>
                    </a:cxn>
                    <a:cxn ang="0">
                      <a:pos x="connsiteX1" y="connsiteY1"/>
                    </a:cxn>
                    <a:cxn ang="0">
                      <a:pos x="connsiteX2" y="connsiteY2"/>
                    </a:cxn>
                    <a:cxn ang="0">
                      <a:pos x="connsiteX3" y="connsiteY3"/>
                    </a:cxn>
                  </a:cxnLst>
                  <a:rect l="l" t="t" r="r" b="b"/>
                  <a:pathLst>
                    <a:path w="679733" h="921887">
                      <a:moveTo>
                        <a:pt x="19041" y="0"/>
                      </a:moveTo>
                      <a:lnTo>
                        <a:pt x="660691" y="0"/>
                      </a:lnTo>
                      <a:lnTo>
                        <a:pt x="679733" y="921887"/>
                      </a:lnTo>
                      <a:lnTo>
                        <a:pt x="0" y="921887"/>
                      </a:lnTo>
                      <a:close/>
                    </a:path>
                  </a:pathLst>
                </a:custGeom>
                <a:ln>
                  <a:noFill/>
                </a:ln>
              </p:spPr>
            </p:pic>
            <p:pic>
              <p:nvPicPr>
                <p:cNvPr id="40" name="Picture 39" descr="D14BEEA6-0D2C-4107-A470-7D81FDA5BF76">
                  <a:extLst>
                    <a:ext uri="{FF2B5EF4-FFF2-40B4-BE49-F238E27FC236}">
                      <a16:creationId xmlns:a16="http://schemas.microsoft.com/office/drawing/2014/main" id="{E06F4696-EEA1-424C-C34F-6AEC9C737A61}"/>
                    </a:ext>
                  </a:extLst>
                </p:cNvPr>
                <p:cNvPicPr>
                  <a:picLocks noChangeAspect="1" noChangeArrowheads="1"/>
                </p:cNvPicPr>
                <p:nvPr/>
              </p:nvPicPr>
              <p:blipFill>
                <a:blip r:embed="rId16" cstate="email">
                  <a:extLst>
                    <a:ext uri="{BEBA8EAE-BF5A-486C-A8C5-ECC9F3942E4B}">
                      <a14:imgProps xmlns:a14="http://schemas.microsoft.com/office/drawing/2010/main">
                        <a14:imgLayer r:embed="rId17">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a:ext>
                  </a:extLst>
                </a:blip>
                <a:srcRect l="-38312" r="-101628" b="-27388"/>
                <a:stretch>
                  <a:fillRect/>
                </a:stretch>
              </p:blipFill>
              <p:spPr bwMode="auto">
                <a:xfrm>
                  <a:off x="1648418" y="4321933"/>
                  <a:ext cx="1742285" cy="775492"/>
                </a:xfrm>
                <a:custGeom>
                  <a:avLst/>
                  <a:gdLst>
                    <a:gd name="connsiteX0" fmla="*/ 0 w 2144229"/>
                    <a:gd name="connsiteY0" fmla="*/ 665136 h 1127521"/>
                    <a:gd name="connsiteX1" fmla="*/ 342374 w 2144229"/>
                    <a:gd name="connsiteY1" fmla="*/ 665136 h 1127521"/>
                    <a:gd name="connsiteX2" fmla="*/ 342374 w 2144229"/>
                    <a:gd name="connsiteY2" fmla="*/ 885110 h 1127521"/>
                    <a:gd name="connsiteX3" fmla="*/ 1236025 w 2144229"/>
                    <a:gd name="connsiteY3" fmla="*/ 885110 h 1127521"/>
                    <a:gd name="connsiteX4" fmla="*/ 1236025 w 2144229"/>
                    <a:gd name="connsiteY4" fmla="*/ 665136 h 1127521"/>
                    <a:gd name="connsiteX5" fmla="*/ 2144229 w 2144229"/>
                    <a:gd name="connsiteY5" fmla="*/ 665136 h 1127521"/>
                    <a:gd name="connsiteX6" fmla="*/ 2144229 w 2144229"/>
                    <a:gd name="connsiteY6" fmla="*/ 1127521 h 1127521"/>
                    <a:gd name="connsiteX7" fmla="*/ 0 w 2144229"/>
                    <a:gd name="connsiteY7" fmla="*/ 1127521 h 1127521"/>
                    <a:gd name="connsiteX8" fmla="*/ 342374 w 2144229"/>
                    <a:gd name="connsiteY8" fmla="*/ 0 h 1127521"/>
                    <a:gd name="connsiteX9" fmla="*/ 1236025 w 2144229"/>
                    <a:gd name="connsiteY9" fmla="*/ 0 h 1127521"/>
                    <a:gd name="connsiteX10" fmla="*/ 1236025 w 2144229"/>
                    <a:gd name="connsiteY10" fmla="*/ 665136 h 1127521"/>
                    <a:gd name="connsiteX11" fmla="*/ 342374 w 2144229"/>
                    <a:gd name="connsiteY11" fmla="*/ 665136 h 112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4229" h="1127521">
                      <a:moveTo>
                        <a:pt x="0" y="665136"/>
                      </a:moveTo>
                      <a:lnTo>
                        <a:pt x="342374" y="665136"/>
                      </a:lnTo>
                      <a:lnTo>
                        <a:pt x="342374" y="885110"/>
                      </a:lnTo>
                      <a:lnTo>
                        <a:pt x="1236025" y="885110"/>
                      </a:lnTo>
                      <a:lnTo>
                        <a:pt x="1236025" y="665136"/>
                      </a:lnTo>
                      <a:lnTo>
                        <a:pt x="2144229" y="665136"/>
                      </a:lnTo>
                      <a:lnTo>
                        <a:pt x="2144229" y="1127521"/>
                      </a:lnTo>
                      <a:lnTo>
                        <a:pt x="0" y="1127521"/>
                      </a:lnTo>
                      <a:close/>
                      <a:moveTo>
                        <a:pt x="342374" y="0"/>
                      </a:moveTo>
                      <a:lnTo>
                        <a:pt x="1236025" y="0"/>
                      </a:lnTo>
                      <a:lnTo>
                        <a:pt x="1236025" y="665136"/>
                      </a:lnTo>
                      <a:lnTo>
                        <a:pt x="342374" y="665136"/>
                      </a:ln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67B48233-9C6A-D1DE-6245-EB9C83FC8512}"/>
                    </a:ext>
                  </a:extLst>
                </p:cNvPr>
                <p:cNvPicPr>
                  <a:picLocks noChangeAspect="1"/>
                </p:cNvPicPr>
                <p:nvPr/>
              </p:nvPicPr>
              <p:blipFill rotWithShape="1">
                <a:blip r:embed="rId18" cstate="email">
                  <a:extLst>
                    <a:ext uri="{BEBA8EAE-BF5A-486C-A8C5-ECC9F3942E4B}">
                      <a14:imgProps xmlns:a14="http://schemas.microsoft.com/office/drawing/2010/main">
                        <a14:imgLayer r:embed="rId19">
                          <a14:imgEffect>
                            <a14:backgroundRemoval t="15748" b="100000" l="0" r="100000">
                              <a14:foregroundMark x1="30952" y1="29921" x2="19048" y2="99213"/>
                              <a14:foregroundMark x1="7143" y1="51969" x2="19841" y2="99213"/>
                              <a14:foregroundMark x1="14286" y1="85039" x2="44444" y2="88189"/>
                              <a14:foregroundMark x1="88889" y1="33071" x2="91270" y2="99213"/>
                              <a14:foregroundMark x1="54762" y1="74016" x2="80159" y2="40157"/>
                              <a14:foregroundMark x1="11905" y1="19685" x2="89683" y2="18898"/>
                              <a14:foregroundMark x1="96032" y1="33858" x2="91270" y2="20472"/>
                              <a14:foregroundMark x1="95238" y1="32283" x2="99206" y2="49606"/>
                              <a14:backgroundMark x1="96032" y1="21260" x2="99206" y2="32283"/>
                            </a14:backgroundRemoval>
                          </a14:imgEffect>
                          <a14:imgEffect>
                            <a14:sharpenSoften amount="25000"/>
                          </a14:imgEffect>
                        </a14:imgLayer>
                      </a14:imgProps>
                    </a:ext>
                    <a:ext uri="{28A0092B-C50C-407E-A947-70E740481C1C}">
                      <a14:useLocalDpi xmlns:a14="http://schemas.microsoft.com/office/drawing/2010/main"/>
                    </a:ext>
                  </a:extLst>
                </a:blip>
                <a:srcRect/>
                <a:stretch/>
              </p:blipFill>
              <p:spPr>
                <a:xfrm>
                  <a:off x="2558371" y="4305598"/>
                  <a:ext cx="543665" cy="456817"/>
                </a:xfrm>
                <a:custGeom>
                  <a:avLst/>
                  <a:gdLst>
                    <a:gd name="connsiteX0" fmla="*/ 13719 w 669088"/>
                    <a:gd name="connsiteY0" fmla="*/ 0 h 664183"/>
                    <a:gd name="connsiteX1" fmla="*/ 655369 w 669088"/>
                    <a:gd name="connsiteY1" fmla="*/ 0 h 664183"/>
                    <a:gd name="connsiteX2" fmla="*/ 669088 w 669088"/>
                    <a:gd name="connsiteY2" fmla="*/ 664183 h 664183"/>
                    <a:gd name="connsiteX3" fmla="*/ 0 w 669088"/>
                    <a:gd name="connsiteY3" fmla="*/ 664183 h 664183"/>
                  </a:gdLst>
                  <a:ahLst/>
                  <a:cxnLst>
                    <a:cxn ang="0">
                      <a:pos x="connsiteX0" y="connsiteY0"/>
                    </a:cxn>
                    <a:cxn ang="0">
                      <a:pos x="connsiteX1" y="connsiteY1"/>
                    </a:cxn>
                    <a:cxn ang="0">
                      <a:pos x="connsiteX2" y="connsiteY2"/>
                    </a:cxn>
                    <a:cxn ang="0">
                      <a:pos x="connsiteX3" y="connsiteY3"/>
                    </a:cxn>
                  </a:cxnLst>
                  <a:rect l="l" t="t" r="r" b="b"/>
                  <a:pathLst>
                    <a:path w="669088" h="664183">
                      <a:moveTo>
                        <a:pt x="13719" y="0"/>
                      </a:moveTo>
                      <a:lnTo>
                        <a:pt x="655369" y="0"/>
                      </a:lnTo>
                      <a:lnTo>
                        <a:pt x="669088" y="664183"/>
                      </a:lnTo>
                      <a:lnTo>
                        <a:pt x="0" y="664183"/>
                      </a:lnTo>
                      <a:close/>
                    </a:path>
                  </a:pathLst>
                </a:custGeom>
                <a:ln>
                  <a:noFill/>
                </a:ln>
              </p:spPr>
            </p:pic>
            <p:pic>
              <p:nvPicPr>
                <p:cNvPr id="42" name="Picture 41" descr="Image result for apple">
                  <a:extLst>
                    <a:ext uri="{FF2B5EF4-FFF2-40B4-BE49-F238E27FC236}">
                      <a16:creationId xmlns:a16="http://schemas.microsoft.com/office/drawing/2014/main" id="{87A0C8AF-1898-8FA8-6638-D390307EC2C0}"/>
                    </a:ext>
                  </a:extLst>
                </p:cNvPr>
                <p:cNvPicPr>
                  <a:picLocks noChangeAspect="1" noChangeArrowheads="1"/>
                </p:cNvPicPr>
                <p:nvPr/>
              </p:nvPicPr>
              <p:blipFill rotWithShape="1">
                <a:blip r:embed="rId20" cstate="email">
                  <a:extLst>
                    <a:ext uri="{BEBA8EAE-BF5A-486C-A8C5-ECC9F3942E4B}">
                      <a14:imgProps xmlns:a14="http://schemas.microsoft.com/office/drawing/2010/main">
                        <a14:imgLayer r:embed="rId21">
                          <a14:imgEffect>
                            <a14:backgroundRemoval t="899" b="100000" l="0" r="98274">
                              <a14:foregroundMark x1="86196" y1="25874" x2="94659" y2="45055"/>
                              <a14:foregroundMark x1="94659" y1="45055" x2="97042" y2="77922"/>
                              <a14:foregroundMark x1="97042" y1="77922" x2="91208" y2="97902"/>
                              <a14:foregroundMark x1="91126" y1="97902" x2="88085" y2="99900"/>
                              <a14:foregroundMark x1="95070" y1="41159" x2="98274" y2="72827"/>
                              <a14:foregroundMark x1="98274" y1="72827" x2="94166" y2="89510"/>
                            </a14:backgroundRemoval>
                          </a14:imgEffect>
                        </a14:imgLayer>
                      </a14:imgProps>
                    </a:ext>
                    <a:ext uri="{28A0092B-C50C-407E-A947-70E740481C1C}">
                      <a14:useLocalDpi xmlns:a14="http://schemas.microsoft.com/office/drawing/2010/main"/>
                    </a:ext>
                  </a:extLst>
                </a:blip>
                <a:srcRect/>
                <a:stretch/>
              </p:blipFill>
              <p:spPr bwMode="auto">
                <a:xfrm rot="977330">
                  <a:off x="3088490" y="4470561"/>
                  <a:ext cx="524564" cy="361547"/>
                </a:xfrm>
                <a:custGeom>
                  <a:avLst/>
                  <a:gdLst>
                    <a:gd name="connsiteX0" fmla="*/ 0 w 701396"/>
                    <a:gd name="connsiteY0" fmla="*/ 0 h 571114"/>
                    <a:gd name="connsiteX1" fmla="*/ 701396 w 701396"/>
                    <a:gd name="connsiteY1" fmla="*/ 0 h 571114"/>
                    <a:gd name="connsiteX2" fmla="*/ 701396 w 701396"/>
                    <a:gd name="connsiteY2" fmla="*/ 366159 h 571114"/>
                    <a:gd name="connsiteX3" fmla="*/ 0 w 701396"/>
                    <a:gd name="connsiteY3" fmla="*/ 571114 h 571114"/>
                  </a:gdLst>
                  <a:ahLst/>
                  <a:cxnLst>
                    <a:cxn ang="0">
                      <a:pos x="connsiteX0" y="connsiteY0"/>
                    </a:cxn>
                    <a:cxn ang="0">
                      <a:pos x="connsiteX1" y="connsiteY1"/>
                    </a:cxn>
                    <a:cxn ang="0">
                      <a:pos x="connsiteX2" y="connsiteY2"/>
                    </a:cxn>
                    <a:cxn ang="0">
                      <a:pos x="connsiteX3" y="connsiteY3"/>
                    </a:cxn>
                  </a:cxnLst>
                  <a:rect l="l" t="t" r="r" b="b"/>
                  <a:pathLst>
                    <a:path w="701396" h="571114">
                      <a:moveTo>
                        <a:pt x="0" y="0"/>
                      </a:moveTo>
                      <a:lnTo>
                        <a:pt x="701396" y="0"/>
                      </a:lnTo>
                      <a:lnTo>
                        <a:pt x="701396" y="366159"/>
                      </a:lnTo>
                      <a:lnTo>
                        <a:pt x="0" y="571114"/>
                      </a:lnTo>
                      <a:close/>
                    </a:path>
                  </a:pathLst>
                </a:custGeom>
                <a:noFill/>
                <a:ln>
                  <a:noFill/>
                </a:ln>
                <a:extLst>
                  <a:ext uri="{909E8E84-426E-40DD-AFC4-6F175D3DCCD1}">
                    <a14:hiddenFill xmlns:a14="http://schemas.microsoft.com/office/drawing/2010/main">
                      <a:solidFill>
                        <a:srgbClr val="FFFFFF"/>
                      </a:solidFill>
                    </a14:hiddenFill>
                  </a:ext>
                </a:extLst>
              </p:spPr>
            </p:pic>
          </p:grpSp>
        </p:grpSp>
      </p:grpSp>
      <p:grpSp>
        <p:nvGrpSpPr>
          <p:cNvPr id="50" name="Group 49">
            <a:extLst>
              <a:ext uri="{FF2B5EF4-FFF2-40B4-BE49-F238E27FC236}">
                <a16:creationId xmlns:a16="http://schemas.microsoft.com/office/drawing/2014/main" id="{E7D8E42B-BE1D-FB5B-3305-664BE4ED3571}"/>
              </a:ext>
            </a:extLst>
          </p:cNvPr>
          <p:cNvGrpSpPr/>
          <p:nvPr/>
        </p:nvGrpSpPr>
        <p:grpSpPr>
          <a:xfrm>
            <a:off x="8398768" y="4556446"/>
            <a:ext cx="2159816" cy="1600348"/>
            <a:chOff x="218826" y="3584552"/>
            <a:chExt cx="2159816" cy="1600348"/>
          </a:xfrm>
        </p:grpSpPr>
        <p:grpSp>
          <p:nvGrpSpPr>
            <p:cNvPr id="62" name="Group 61">
              <a:extLst>
                <a:ext uri="{FF2B5EF4-FFF2-40B4-BE49-F238E27FC236}">
                  <a16:creationId xmlns:a16="http://schemas.microsoft.com/office/drawing/2014/main" id="{35E40FEA-0747-5D9E-2470-88FE36E05836}"/>
                </a:ext>
              </a:extLst>
            </p:cNvPr>
            <p:cNvGrpSpPr/>
            <p:nvPr/>
          </p:nvGrpSpPr>
          <p:grpSpPr>
            <a:xfrm>
              <a:off x="218826" y="3584552"/>
              <a:ext cx="1623239" cy="1600348"/>
              <a:chOff x="2000914" y="3734509"/>
              <a:chExt cx="1623239" cy="1600348"/>
            </a:xfrm>
          </p:grpSpPr>
          <p:grpSp>
            <p:nvGrpSpPr>
              <p:cNvPr id="76" name="Group 75">
                <a:extLst>
                  <a:ext uri="{FF2B5EF4-FFF2-40B4-BE49-F238E27FC236}">
                    <a16:creationId xmlns:a16="http://schemas.microsoft.com/office/drawing/2014/main" id="{0F628B96-7233-CBF4-DC80-CC47F8077542}"/>
                  </a:ext>
                </a:extLst>
              </p:cNvPr>
              <p:cNvGrpSpPr/>
              <p:nvPr/>
            </p:nvGrpSpPr>
            <p:grpSpPr>
              <a:xfrm>
                <a:off x="2000914" y="3734509"/>
                <a:ext cx="1623239" cy="1600348"/>
                <a:chOff x="6203361" y="3585189"/>
                <a:chExt cx="1623239" cy="1666378"/>
              </a:xfrm>
            </p:grpSpPr>
            <p:sp>
              <p:nvSpPr>
                <p:cNvPr id="78" name="Trapezoid 77">
                  <a:extLst>
                    <a:ext uri="{FF2B5EF4-FFF2-40B4-BE49-F238E27FC236}">
                      <a16:creationId xmlns:a16="http://schemas.microsoft.com/office/drawing/2014/main" id="{EB76AA26-2BE3-8EB3-2950-1E0238ADB4AF}"/>
                    </a:ext>
                  </a:extLst>
                </p:cNvPr>
                <p:cNvSpPr/>
                <p:nvPr/>
              </p:nvSpPr>
              <p:spPr>
                <a:xfrm>
                  <a:off x="6457034" y="3585189"/>
                  <a:ext cx="1136927" cy="797262"/>
                </a:xfrm>
                <a:prstGeom prst="trapezoid">
                  <a:avLst>
                    <a:gd name="adj" fmla="val 12488"/>
                  </a:avLst>
                </a:prstGeom>
                <a:solidFill>
                  <a:srgbClr val="000000"/>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9" name="Trapezoid 78">
                  <a:extLst>
                    <a:ext uri="{FF2B5EF4-FFF2-40B4-BE49-F238E27FC236}">
                      <a16:creationId xmlns:a16="http://schemas.microsoft.com/office/drawing/2014/main" id="{55325F96-B02C-A076-2268-94CE3562B496}"/>
                    </a:ext>
                  </a:extLst>
                </p:cNvPr>
                <p:cNvSpPr/>
                <p:nvPr/>
              </p:nvSpPr>
              <p:spPr>
                <a:xfrm rot="10800000">
                  <a:off x="6203361" y="4540723"/>
                  <a:ext cx="1623237" cy="710844"/>
                </a:xfrm>
                <a:prstGeom prst="trapezoid">
                  <a:avLst>
                    <a:gd name="adj" fmla="val 3216"/>
                  </a:avLst>
                </a:prstGeom>
                <a:solidFill>
                  <a:srgbClr val="2C63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0" name="Trapezoid 79">
                  <a:extLst>
                    <a:ext uri="{FF2B5EF4-FFF2-40B4-BE49-F238E27FC236}">
                      <a16:creationId xmlns:a16="http://schemas.microsoft.com/office/drawing/2014/main" id="{DF3B24AA-382F-D9A8-FB0E-17F27205FACE}"/>
                    </a:ext>
                  </a:extLst>
                </p:cNvPr>
                <p:cNvSpPr/>
                <p:nvPr/>
              </p:nvSpPr>
              <p:spPr>
                <a:xfrm>
                  <a:off x="6207689" y="4241530"/>
                  <a:ext cx="1618911" cy="301476"/>
                </a:xfrm>
                <a:prstGeom prst="trapezoid">
                  <a:avLst>
                    <a:gd name="adj" fmla="val 83164"/>
                  </a:avLst>
                </a:prstGeom>
                <a:solidFill>
                  <a:srgbClr val="000000"/>
                </a:solidFill>
                <a:ln>
                  <a:solidFill>
                    <a:srgbClr val="2424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Trapezoid 80">
                  <a:extLst>
                    <a:ext uri="{FF2B5EF4-FFF2-40B4-BE49-F238E27FC236}">
                      <a16:creationId xmlns:a16="http://schemas.microsoft.com/office/drawing/2014/main" id="{EFAEF8C9-0638-650D-BFD2-8C0B5B27BDAE}"/>
                    </a:ext>
                  </a:extLst>
                </p:cNvPr>
                <p:cNvSpPr/>
                <p:nvPr/>
              </p:nvSpPr>
              <p:spPr>
                <a:xfrm>
                  <a:off x="6251422" y="4264775"/>
                  <a:ext cx="1542036" cy="261287"/>
                </a:xfrm>
                <a:prstGeom prst="trapezoid">
                  <a:avLst>
                    <a:gd name="adj" fmla="val 83164"/>
                  </a:avLst>
                </a:prstGeom>
                <a:solidFill>
                  <a:srgbClr val="BEC1BB"/>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77" name="Trapezoid 76">
                <a:extLst>
                  <a:ext uri="{FF2B5EF4-FFF2-40B4-BE49-F238E27FC236}">
                    <a16:creationId xmlns:a16="http://schemas.microsoft.com/office/drawing/2014/main" id="{453B25AC-ADEB-95B2-58BE-D0C3393B33C3}"/>
                  </a:ext>
                </a:extLst>
              </p:cNvPr>
              <p:cNvSpPr/>
              <p:nvPr/>
            </p:nvSpPr>
            <p:spPr>
              <a:xfrm>
                <a:off x="2283598" y="3750769"/>
                <a:ext cx="1073903" cy="614074"/>
              </a:xfrm>
              <a:prstGeom prst="trapezoid">
                <a:avLst>
                  <a:gd name="adj" fmla="val 12488"/>
                </a:avLst>
              </a:prstGeom>
              <a:solidFill>
                <a:srgbClr val="C2BFBB"/>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DE48C8D7-330F-A46B-3107-913DDCA68170}"/>
                </a:ext>
              </a:extLst>
            </p:cNvPr>
            <p:cNvGrpSpPr/>
            <p:nvPr/>
          </p:nvGrpSpPr>
          <p:grpSpPr>
            <a:xfrm>
              <a:off x="277766" y="3992138"/>
              <a:ext cx="2100876" cy="1150856"/>
              <a:chOff x="294661" y="4011382"/>
              <a:chExt cx="2100876" cy="1150856"/>
            </a:xfrm>
          </p:grpSpPr>
          <p:grpSp>
            <p:nvGrpSpPr>
              <p:cNvPr id="64" name="Group 63">
                <a:extLst>
                  <a:ext uri="{FF2B5EF4-FFF2-40B4-BE49-F238E27FC236}">
                    <a16:creationId xmlns:a16="http://schemas.microsoft.com/office/drawing/2014/main" id="{24D424F2-1D56-6A34-D151-C7FC65EAAAEC}"/>
                  </a:ext>
                </a:extLst>
              </p:cNvPr>
              <p:cNvGrpSpPr/>
              <p:nvPr/>
            </p:nvGrpSpPr>
            <p:grpSpPr>
              <a:xfrm>
                <a:off x="294661" y="4011382"/>
                <a:ext cx="2100876" cy="1149643"/>
                <a:chOff x="6053711" y="4782082"/>
                <a:chExt cx="2179753" cy="1192806"/>
              </a:xfrm>
            </p:grpSpPr>
            <p:grpSp>
              <p:nvGrpSpPr>
                <p:cNvPr id="66" name="Group 65">
                  <a:extLst>
                    <a:ext uri="{FF2B5EF4-FFF2-40B4-BE49-F238E27FC236}">
                      <a16:creationId xmlns:a16="http://schemas.microsoft.com/office/drawing/2014/main" id="{24D62485-D02D-F5C8-5FC3-E0F97E896A7D}"/>
                    </a:ext>
                  </a:extLst>
                </p:cNvPr>
                <p:cNvGrpSpPr/>
                <p:nvPr/>
              </p:nvGrpSpPr>
              <p:grpSpPr>
                <a:xfrm>
                  <a:off x="6104747" y="4782082"/>
                  <a:ext cx="2060290" cy="957861"/>
                  <a:chOff x="5890142" y="4655596"/>
                  <a:chExt cx="2060290" cy="957861"/>
                </a:xfrm>
              </p:grpSpPr>
              <p:pic>
                <p:nvPicPr>
                  <p:cNvPr id="73" name="Picture 72">
                    <a:extLst>
                      <a:ext uri="{FF2B5EF4-FFF2-40B4-BE49-F238E27FC236}">
                        <a16:creationId xmlns:a16="http://schemas.microsoft.com/office/drawing/2014/main" id="{BDDF66BB-7E26-C6CD-CE67-D9352E0770CA}"/>
                      </a:ext>
                    </a:extLst>
                  </p:cNvPr>
                  <p:cNvPicPr>
                    <a:picLocks noChangeAspect="1"/>
                  </p:cNvPicPr>
                  <p:nvPr/>
                </p:nvPicPr>
                <p:blipFill>
                  <a:blip r:embed="rId22" cstate="email">
                    <a:extLst>
                      <a:ext uri="{28A0092B-C50C-407E-A947-70E740481C1C}">
                        <a14:useLocalDpi xmlns:a14="http://schemas.microsoft.com/office/drawing/2010/main"/>
                      </a:ext>
                    </a:extLst>
                  </a:blip>
                  <a:srcRect l="-33170" r="-38704" b="-141868"/>
                  <a:stretch>
                    <a:fillRect/>
                  </a:stretch>
                </p:blipFill>
                <p:spPr>
                  <a:xfrm rot="20050099">
                    <a:off x="6425661" y="4655596"/>
                    <a:ext cx="1524771" cy="957861"/>
                  </a:xfrm>
                  <a:custGeom>
                    <a:avLst/>
                    <a:gdLst>
                      <a:gd name="connsiteX0" fmla="*/ 95558 w 2133063"/>
                      <a:gd name="connsiteY0" fmla="*/ 158115 h 1341867"/>
                      <a:gd name="connsiteX1" fmla="*/ 411658 w 2133063"/>
                      <a:gd name="connsiteY1" fmla="*/ 311139 h 1341867"/>
                      <a:gd name="connsiteX2" fmla="*/ 411658 w 2133063"/>
                      <a:gd name="connsiteY2" fmla="*/ 554792 h 1341867"/>
                      <a:gd name="connsiteX3" fmla="*/ 914968 w 2133063"/>
                      <a:gd name="connsiteY3" fmla="*/ 554792 h 1341867"/>
                      <a:gd name="connsiteX4" fmla="*/ 2133063 w 2133063"/>
                      <a:gd name="connsiteY4" fmla="*/ 1144473 h 1341867"/>
                      <a:gd name="connsiteX5" fmla="*/ 2037504 w 2133063"/>
                      <a:gd name="connsiteY5" fmla="*/ 1341867 h 1341867"/>
                      <a:gd name="connsiteX6" fmla="*/ 0 w 2133063"/>
                      <a:gd name="connsiteY6" fmla="*/ 355508 h 1341867"/>
                      <a:gd name="connsiteX7" fmla="*/ 1652721 w 2133063"/>
                      <a:gd name="connsiteY7" fmla="*/ 0 h 1341867"/>
                      <a:gd name="connsiteX8" fmla="*/ 1652721 w 2133063"/>
                      <a:gd name="connsiteY8" fmla="*/ 554792 h 1341867"/>
                      <a:gd name="connsiteX9" fmla="*/ 914968 w 2133063"/>
                      <a:gd name="connsiteY9" fmla="*/ 554792 h 1341867"/>
                      <a:gd name="connsiteX10" fmla="*/ 411658 w 2133063"/>
                      <a:gd name="connsiteY10" fmla="*/ 311139 h 1341867"/>
                      <a:gd name="connsiteX11" fmla="*/ 411658 w 2133063"/>
                      <a:gd name="connsiteY11" fmla="*/ 0 h 13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33063" h="1341867">
                        <a:moveTo>
                          <a:pt x="95558" y="158115"/>
                        </a:moveTo>
                        <a:lnTo>
                          <a:pt x="411658" y="311139"/>
                        </a:lnTo>
                        <a:lnTo>
                          <a:pt x="411658" y="554792"/>
                        </a:lnTo>
                        <a:lnTo>
                          <a:pt x="914968" y="554792"/>
                        </a:lnTo>
                        <a:lnTo>
                          <a:pt x="2133063" y="1144473"/>
                        </a:lnTo>
                        <a:lnTo>
                          <a:pt x="2037504" y="1341867"/>
                        </a:lnTo>
                        <a:lnTo>
                          <a:pt x="0" y="355508"/>
                        </a:lnTo>
                        <a:close/>
                        <a:moveTo>
                          <a:pt x="1652721" y="0"/>
                        </a:moveTo>
                        <a:lnTo>
                          <a:pt x="1652721" y="554792"/>
                        </a:lnTo>
                        <a:lnTo>
                          <a:pt x="914968" y="554792"/>
                        </a:lnTo>
                        <a:lnTo>
                          <a:pt x="411658" y="311139"/>
                        </a:lnTo>
                        <a:lnTo>
                          <a:pt x="411658" y="0"/>
                        </a:lnTo>
                        <a:close/>
                      </a:path>
                    </a:pathLst>
                  </a:custGeom>
                  <a:ln>
                    <a:noFill/>
                  </a:ln>
                </p:spPr>
              </p:pic>
              <p:pic>
                <p:nvPicPr>
                  <p:cNvPr id="74" name="Picture 73">
                    <a:extLst>
                      <a:ext uri="{FF2B5EF4-FFF2-40B4-BE49-F238E27FC236}">
                        <a16:creationId xmlns:a16="http://schemas.microsoft.com/office/drawing/2014/main" id="{E8E9E226-4B8B-DF0E-2958-41AC65229387}"/>
                      </a:ext>
                    </a:extLst>
                  </p:cNvPr>
                  <p:cNvPicPr>
                    <a:picLocks noChangeAspect="1"/>
                  </p:cNvPicPr>
                  <p:nvPr/>
                </p:nvPicPr>
                <p:blipFill>
                  <a:blip r:embed="rId22" cstate="email">
                    <a:extLst>
                      <a:ext uri="{28A0092B-C50C-407E-A947-70E740481C1C}">
                        <a14:useLocalDpi xmlns:a14="http://schemas.microsoft.com/office/drawing/2010/main"/>
                      </a:ext>
                    </a:extLst>
                  </a:blip>
                  <a:srcRect r="-43567" b="-48132"/>
                  <a:stretch>
                    <a:fillRect/>
                  </a:stretch>
                </p:blipFill>
                <p:spPr>
                  <a:xfrm rot="1469217">
                    <a:off x="6360766" y="4801859"/>
                    <a:ext cx="1273649" cy="586641"/>
                  </a:xfrm>
                  <a:custGeom>
                    <a:avLst/>
                    <a:gdLst>
                      <a:gd name="connsiteX0" fmla="*/ 669025 w 1781759"/>
                      <a:gd name="connsiteY0" fmla="*/ 622243 h 821825"/>
                      <a:gd name="connsiteX1" fmla="*/ 817122 w 1781759"/>
                      <a:gd name="connsiteY1" fmla="*/ 554792 h 821825"/>
                      <a:gd name="connsiteX2" fmla="*/ 1241063 w 1781759"/>
                      <a:gd name="connsiteY2" fmla="*/ 554792 h 821825"/>
                      <a:gd name="connsiteX3" fmla="*/ 1241063 w 1781759"/>
                      <a:gd name="connsiteY3" fmla="*/ 361708 h 821825"/>
                      <a:gd name="connsiteX4" fmla="*/ 1690859 w 1781759"/>
                      <a:gd name="connsiteY4" fmla="*/ 156848 h 821825"/>
                      <a:gd name="connsiteX5" fmla="*/ 1781759 w 1781759"/>
                      <a:gd name="connsiteY5" fmla="*/ 356429 h 821825"/>
                      <a:gd name="connsiteX6" fmla="*/ 759925 w 1781759"/>
                      <a:gd name="connsiteY6" fmla="*/ 821825 h 821825"/>
                      <a:gd name="connsiteX7" fmla="*/ 0 w 1781759"/>
                      <a:gd name="connsiteY7" fmla="*/ 0 h 821825"/>
                      <a:gd name="connsiteX8" fmla="*/ 1241063 w 1781759"/>
                      <a:gd name="connsiteY8" fmla="*/ 0 h 821825"/>
                      <a:gd name="connsiteX9" fmla="*/ 1241063 w 1781759"/>
                      <a:gd name="connsiteY9" fmla="*/ 361708 h 821825"/>
                      <a:gd name="connsiteX10" fmla="*/ 817122 w 1781759"/>
                      <a:gd name="connsiteY10" fmla="*/ 554792 h 821825"/>
                      <a:gd name="connsiteX11" fmla="*/ 0 w 1781759"/>
                      <a:gd name="connsiteY11" fmla="*/ 554792 h 82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1759" h="821825">
                        <a:moveTo>
                          <a:pt x="669025" y="622243"/>
                        </a:moveTo>
                        <a:lnTo>
                          <a:pt x="817122" y="554792"/>
                        </a:lnTo>
                        <a:lnTo>
                          <a:pt x="1241063" y="554792"/>
                        </a:lnTo>
                        <a:lnTo>
                          <a:pt x="1241063" y="361708"/>
                        </a:lnTo>
                        <a:lnTo>
                          <a:pt x="1690859" y="156848"/>
                        </a:lnTo>
                        <a:lnTo>
                          <a:pt x="1781759" y="356429"/>
                        </a:lnTo>
                        <a:lnTo>
                          <a:pt x="759925" y="821825"/>
                        </a:lnTo>
                        <a:close/>
                        <a:moveTo>
                          <a:pt x="0" y="0"/>
                        </a:moveTo>
                        <a:lnTo>
                          <a:pt x="1241063" y="0"/>
                        </a:lnTo>
                        <a:lnTo>
                          <a:pt x="1241063" y="361708"/>
                        </a:lnTo>
                        <a:lnTo>
                          <a:pt x="817122" y="554792"/>
                        </a:lnTo>
                        <a:lnTo>
                          <a:pt x="0" y="554792"/>
                        </a:lnTo>
                        <a:close/>
                      </a:path>
                    </a:pathLst>
                  </a:custGeom>
                  <a:ln>
                    <a:noFill/>
                  </a:ln>
                </p:spPr>
              </p:pic>
              <p:pic>
                <p:nvPicPr>
                  <p:cNvPr id="75" name="Picture 74">
                    <a:extLst>
                      <a:ext uri="{FF2B5EF4-FFF2-40B4-BE49-F238E27FC236}">
                        <a16:creationId xmlns:a16="http://schemas.microsoft.com/office/drawing/2014/main" id="{9FDCBE01-95A6-F197-4635-959533C62E24}"/>
                      </a:ext>
                    </a:extLst>
                  </p:cNvPr>
                  <p:cNvPicPr>
                    <a:picLocks noChangeAspect="1"/>
                  </p:cNvPicPr>
                  <p:nvPr/>
                </p:nvPicPr>
                <p:blipFill>
                  <a:blip r:embed="rId22" cstate="email">
                    <a:extLst>
                      <a:ext uri="{28A0092B-C50C-407E-A947-70E740481C1C}">
                        <a14:useLocalDpi xmlns:a14="http://schemas.microsoft.com/office/drawing/2010/main"/>
                      </a:ext>
                    </a:extLst>
                  </a:blip>
                  <a:srcRect l="-36495" b="-80330"/>
                  <a:stretch>
                    <a:fillRect/>
                  </a:stretch>
                </p:blipFill>
                <p:spPr>
                  <a:xfrm rot="19676565">
                    <a:off x="5890142" y="4754229"/>
                    <a:ext cx="1210904" cy="714154"/>
                  </a:xfrm>
                  <a:custGeom>
                    <a:avLst/>
                    <a:gdLst>
                      <a:gd name="connsiteX0" fmla="*/ 229373 w 1693983"/>
                      <a:gd name="connsiteY0" fmla="*/ 105568 h 1000458"/>
                      <a:gd name="connsiteX1" fmla="*/ 452920 w 1693983"/>
                      <a:gd name="connsiteY1" fmla="*/ 245566 h 1000458"/>
                      <a:gd name="connsiteX2" fmla="*/ 452920 w 1693983"/>
                      <a:gd name="connsiteY2" fmla="*/ 554792 h 1000458"/>
                      <a:gd name="connsiteX3" fmla="*/ 946686 w 1693983"/>
                      <a:gd name="connsiteY3" fmla="*/ 554792 h 1000458"/>
                      <a:gd name="connsiteX4" fmla="*/ 1073482 w 1693983"/>
                      <a:gd name="connsiteY4" fmla="*/ 634199 h 1000458"/>
                      <a:gd name="connsiteX5" fmla="*/ 844108 w 1693983"/>
                      <a:gd name="connsiteY5" fmla="*/ 1000458 h 1000458"/>
                      <a:gd name="connsiteX6" fmla="*/ 0 w 1693983"/>
                      <a:gd name="connsiteY6" fmla="*/ 471827 h 1000458"/>
                      <a:gd name="connsiteX7" fmla="*/ 1693983 w 1693983"/>
                      <a:gd name="connsiteY7" fmla="*/ 0 h 1000458"/>
                      <a:gd name="connsiteX8" fmla="*/ 1693983 w 1693983"/>
                      <a:gd name="connsiteY8" fmla="*/ 554792 h 1000458"/>
                      <a:gd name="connsiteX9" fmla="*/ 946686 w 1693983"/>
                      <a:gd name="connsiteY9" fmla="*/ 554792 h 1000458"/>
                      <a:gd name="connsiteX10" fmla="*/ 452920 w 1693983"/>
                      <a:gd name="connsiteY10" fmla="*/ 245566 h 1000458"/>
                      <a:gd name="connsiteX11" fmla="*/ 452920 w 1693983"/>
                      <a:gd name="connsiteY11" fmla="*/ 0 h 1000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983" h="1000458">
                        <a:moveTo>
                          <a:pt x="229373" y="105568"/>
                        </a:moveTo>
                        <a:lnTo>
                          <a:pt x="452920" y="245566"/>
                        </a:lnTo>
                        <a:lnTo>
                          <a:pt x="452920" y="554792"/>
                        </a:lnTo>
                        <a:lnTo>
                          <a:pt x="946686" y="554792"/>
                        </a:lnTo>
                        <a:lnTo>
                          <a:pt x="1073482" y="634199"/>
                        </a:lnTo>
                        <a:lnTo>
                          <a:pt x="844108" y="1000458"/>
                        </a:lnTo>
                        <a:lnTo>
                          <a:pt x="0" y="471827"/>
                        </a:lnTo>
                        <a:close/>
                        <a:moveTo>
                          <a:pt x="1693983" y="0"/>
                        </a:moveTo>
                        <a:lnTo>
                          <a:pt x="1693983" y="554792"/>
                        </a:lnTo>
                        <a:lnTo>
                          <a:pt x="946686" y="554792"/>
                        </a:lnTo>
                        <a:lnTo>
                          <a:pt x="452920" y="245566"/>
                        </a:lnTo>
                        <a:lnTo>
                          <a:pt x="452920" y="0"/>
                        </a:lnTo>
                        <a:close/>
                      </a:path>
                    </a:pathLst>
                  </a:custGeom>
                  <a:ln>
                    <a:noFill/>
                  </a:ln>
                </p:spPr>
              </p:pic>
            </p:grpSp>
            <p:grpSp>
              <p:nvGrpSpPr>
                <p:cNvPr id="67" name="Group 66">
                  <a:extLst>
                    <a:ext uri="{FF2B5EF4-FFF2-40B4-BE49-F238E27FC236}">
                      <a16:creationId xmlns:a16="http://schemas.microsoft.com/office/drawing/2014/main" id="{475DAB9D-FB4F-65A3-F068-7AAA4BDD3163}"/>
                    </a:ext>
                  </a:extLst>
                </p:cNvPr>
                <p:cNvGrpSpPr/>
                <p:nvPr/>
              </p:nvGrpSpPr>
              <p:grpSpPr>
                <a:xfrm>
                  <a:off x="6053711" y="4842133"/>
                  <a:ext cx="2179753" cy="1132755"/>
                  <a:chOff x="6064702" y="4783391"/>
                  <a:chExt cx="2179753" cy="1132755"/>
                </a:xfrm>
              </p:grpSpPr>
              <p:pic>
                <p:nvPicPr>
                  <p:cNvPr id="68" name="Picture 67">
                    <a:extLst>
                      <a:ext uri="{FF2B5EF4-FFF2-40B4-BE49-F238E27FC236}">
                        <a16:creationId xmlns:a16="http://schemas.microsoft.com/office/drawing/2014/main" id="{3972784F-A9EC-F4FB-AEA7-C15BDE7A391E}"/>
                      </a:ext>
                    </a:extLst>
                  </p:cNvPr>
                  <p:cNvPicPr>
                    <a:picLocks noChangeAspect="1"/>
                  </p:cNvPicPr>
                  <p:nvPr/>
                </p:nvPicPr>
                <p:blipFill>
                  <a:blip r:embed="rId23" cstate="email">
                    <a:extLst>
                      <a:ext uri="{28A0092B-C50C-407E-A947-70E740481C1C}">
                        <a14:useLocalDpi xmlns:a14="http://schemas.microsoft.com/office/drawing/2010/main"/>
                      </a:ext>
                    </a:extLst>
                  </a:blip>
                  <a:srcRect t="-38704" r="-57535" b="-89349"/>
                  <a:stretch>
                    <a:fillRect/>
                  </a:stretch>
                </p:blipFill>
                <p:spPr>
                  <a:xfrm rot="1776460">
                    <a:off x="6064702" y="4968336"/>
                    <a:ext cx="1241799" cy="947810"/>
                  </a:xfrm>
                  <a:custGeom>
                    <a:avLst/>
                    <a:gdLst>
                      <a:gd name="connsiteX0" fmla="*/ 6603 w 1737202"/>
                      <a:gd name="connsiteY0" fmla="*/ 819190 h 1327786"/>
                      <a:gd name="connsiteX1" fmla="*/ 27052 w 1737202"/>
                      <a:gd name="connsiteY1" fmla="*/ 807570 h 1327786"/>
                      <a:gd name="connsiteX2" fmla="*/ 1102741 w 1737202"/>
                      <a:gd name="connsiteY2" fmla="*/ 807570 h 1327786"/>
                      <a:gd name="connsiteX3" fmla="*/ 1102741 w 1737202"/>
                      <a:gd name="connsiteY3" fmla="*/ 225343 h 1327786"/>
                      <a:gd name="connsiteX4" fmla="*/ 1051638 w 1737202"/>
                      <a:gd name="connsiteY4" fmla="*/ 225343 h 1327786"/>
                      <a:gd name="connsiteX5" fmla="*/ 1448189 w 1737202"/>
                      <a:gd name="connsiteY5" fmla="*/ 0 h 1327786"/>
                      <a:gd name="connsiteX6" fmla="*/ 1737202 w 1737202"/>
                      <a:gd name="connsiteY6" fmla="*/ 508596 h 1327786"/>
                      <a:gd name="connsiteX7" fmla="*/ 295616 w 1737202"/>
                      <a:gd name="connsiteY7" fmla="*/ 1327786 h 1327786"/>
                      <a:gd name="connsiteX8" fmla="*/ 0 w 1737202"/>
                      <a:gd name="connsiteY8" fmla="*/ 225343 h 1327786"/>
                      <a:gd name="connsiteX9" fmla="*/ 1051638 w 1737202"/>
                      <a:gd name="connsiteY9" fmla="*/ 225343 h 1327786"/>
                      <a:gd name="connsiteX10" fmla="*/ 27052 w 1737202"/>
                      <a:gd name="connsiteY10" fmla="*/ 807570 h 1327786"/>
                      <a:gd name="connsiteX11" fmla="*/ 0 w 1737202"/>
                      <a:gd name="connsiteY11" fmla="*/ 807570 h 132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37202" h="1327786">
                        <a:moveTo>
                          <a:pt x="6603" y="819190"/>
                        </a:moveTo>
                        <a:lnTo>
                          <a:pt x="27052" y="807570"/>
                        </a:lnTo>
                        <a:lnTo>
                          <a:pt x="1102741" y="807570"/>
                        </a:lnTo>
                        <a:lnTo>
                          <a:pt x="1102741" y="225343"/>
                        </a:lnTo>
                        <a:lnTo>
                          <a:pt x="1051638" y="225343"/>
                        </a:lnTo>
                        <a:lnTo>
                          <a:pt x="1448189" y="0"/>
                        </a:lnTo>
                        <a:lnTo>
                          <a:pt x="1737202" y="508596"/>
                        </a:lnTo>
                        <a:lnTo>
                          <a:pt x="295616" y="1327786"/>
                        </a:lnTo>
                        <a:close/>
                        <a:moveTo>
                          <a:pt x="0" y="225343"/>
                        </a:moveTo>
                        <a:lnTo>
                          <a:pt x="1051638" y="225343"/>
                        </a:lnTo>
                        <a:lnTo>
                          <a:pt x="27052" y="807570"/>
                        </a:lnTo>
                        <a:lnTo>
                          <a:pt x="0" y="807570"/>
                        </a:lnTo>
                        <a:close/>
                      </a:path>
                    </a:pathLst>
                  </a:custGeom>
                  <a:ln>
                    <a:noFill/>
                  </a:ln>
                </p:spPr>
              </p:pic>
              <p:grpSp>
                <p:nvGrpSpPr>
                  <p:cNvPr id="69" name="Group 68">
                    <a:extLst>
                      <a:ext uri="{FF2B5EF4-FFF2-40B4-BE49-F238E27FC236}">
                        <a16:creationId xmlns:a16="http://schemas.microsoft.com/office/drawing/2014/main" id="{983E299B-1749-D0D6-E640-E7E1CE004545}"/>
                      </a:ext>
                    </a:extLst>
                  </p:cNvPr>
                  <p:cNvGrpSpPr/>
                  <p:nvPr/>
                </p:nvGrpSpPr>
                <p:grpSpPr>
                  <a:xfrm>
                    <a:off x="6206608" y="4783391"/>
                    <a:ext cx="2037847" cy="957861"/>
                    <a:chOff x="6206608" y="4783391"/>
                    <a:chExt cx="2037847" cy="957861"/>
                  </a:xfrm>
                </p:grpSpPr>
                <p:pic>
                  <p:nvPicPr>
                    <p:cNvPr id="70" name="Picture 69">
                      <a:extLst>
                        <a:ext uri="{FF2B5EF4-FFF2-40B4-BE49-F238E27FC236}">
                          <a16:creationId xmlns:a16="http://schemas.microsoft.com/office/drawing/2014/main" id="{A125CC59-61E5-7951-D114-87AEAFD85829}"/>
                        </a:ext>
                      </a:extLst>
                    </p:cNvPr>
                    <p:cNvPicPr>
                      <a:picLocks noChangeAspect="1"/>
                    </p:cNvPicPr>
                    <p:nvPr/>
                  </p:nvPicPr>
                  <p:blipFill>
                    <a:blip r:embed="rId22" cstate="email">
                      <a:extLst>
                        <a:ext uri="{28A0092B-C50C-407E-A947-70E740481C1C}">
                          <a14:useLocalDpi xmlns:a14="http://schemas.microsoft.com/office/drawing/2010/main"/>
                        </a:ext>
                      </a:extLst>
                    </a:blip>
                    <a:srcRect r="-43567" b="-48132"/>
                    <a:stretch>
                      <a:fillRect/>
                    </a:stretch>
                  </p:blipFill>
                  <p:spPr>
                    <a:xfrm rot="1469217">
                      <a:off x="6206608" y="4871071"/>
                      <a:ext cx="1273649" cy="586641"/>
                    </a:xfrm>
                    <a:custGeom>
                      <a:avLst/>
                      <a:gdLst>
                        <a:gd name="connsiteX0" fmla="*/ 669025 w 1781759"/>
                        <a:gd name="connsiteY0" fmla="*/ 622243 h 821825"/>
                        <a:gd name="connsiteX1" fmla="*/ 817122 w 1781759"/>
                        <a:gd name="connsiteY1" fmla="*/ 554792 h 821825"/>
                        <a:gd name="connsiteX2" fmla="*/ 1241063 w 1781759"/>
                        <a:gd name="connsiteY2" fmla="*/ 554792 h 821825"/>
                        <a:gd name="connsiteX3" fmla="*/ 1241063 w 1781759"/>
                        <a:gd name="connsiteY3" fmla="*/ 361708 h 821825"/>
                        <a:gd name="connsiteX4" fmla="*/ 1690859 w 1781759"/>
                        <a:gd name="connsiteY4" fmla="*/ 156848 h 821825"/>
                        <a:gd name="connsiteX5" fmla="*/ 1781759 w 1781759"/>
                        <a:gd name="connsiteY5" fmla="*/ 356429 h 821825"/>
                        <a:gd name="connsiteX6" fmla="*/ 759925 w 1781759"/>
                        <a:gd name="connsiteY6" fmla="*/ 821825 h 821825"/>
                        <a:gd name="connsiteX7" fmla="*/ 0 w 1781759"/>
                        <a:gd name="connsiteY7" fmla="*/ 0 h 821825"/>
                        <a:gd name="connsiteX8" fmla="*/ 1241063 w 1781759"/>
                        <a:gd name="connsiteY8" fmla="*/ 0 h 821825"/>
                        <a:gd name="connsiteX9" fmla="*/ 1241063 w 1781759"/>
                        <a:gd name="connsiteY9" fmla="*/ 361708 h 821825"/>
                        <a:gd name="connsiteX10" fmla="*/ 817122 w 1781759"/>
                        <a:gd name="connsiteY10" fmla="*/ 554792 h 821825"/>
                        <a:gd name="connsiteX11" fmla="*/ 0 w 1781759"/>
                        <a:gd name="connsiteY11" fmla="*/ 554792 h 82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1759" h="821825">
                          <a:moveTo>
                            <a:pt x="669025" y="622243"/>
                          </a:moveTo>
                          <a:lnTo>
                            <a:pt x="817122" y="554792"/>
                          </a:lnTo>
                          <a:lnTo>
                            <a:pt x="1241063" y="554792"/>
                          </a:lnTo>
                          <a:lnTo>
                            <a:pt x="1241063" y="361708"/>
                          </a:lnTo>
                          <a:lnTo>
                            <a:pt x="1690859" y="156848"/>
                          </a:lnTo>
                          <a:lnTo>
                            <a:pt x="1781759" y="356429"/>
                          </a:lnTo>
                          <a:lnTo>
                            <a:pt x="759925" y="821825"/>
                          </a:lnTo>
                          <a:close/>
                          <a:moveTo>
                            <a:pt x="0" y="0"/>
                          </a:moveTo>
                          <a:lnTo>
                            <a:pt x="1241063" y="0"/>
                          </a:lnTo>
                          <a:lnTo>
                            <a:pt x="1241063" y="361708"/>
                          </a:lnTo>
                          <a:lnTo>
                            <a:pt x="817122" y="554792"/>
                          </a:lnTo>
                          <a:lnTo>
                            <a:pt x="0" y="554792"/>
                          </a:lnTo>
                          <a:close/>
                        </a:path>
                      </a:pathLst>
                    </a:custGeom>
                    <a:ln>
                      <a:noFill/>
                    </a:ln>
                  </p:spPr>
                </p:pic>
                <p:pic>
                  <p:nvPicPr>
                    <p:cNvPr id="71" name="Picture 70">
                      <a:extLst>
                        <a:ext uri="{FF2B5EF4-FFF2-40B4-BE49-F238E27FC236}">
                          <a16:creationId xmlns:a16="http://schemas.microsoft.com/office/drawing/2014/main" id="{AF3EEC27-9D91-607C-E263-D9363A936EDB}"/>
                        </a:ext>
                      </a:extLst>
                    </p:cNvPr>
                    <p:cNvPicPr>
                      <a:picLocks noChangeAspect="1"/>
                    </p:cNvPicPr>
                    <p:nvPr/>
                  </p:nvPicPr>
                  <p:blipFill>
                    <a:blip r:embed="rId22" cstate="email">
                      <a:extLst>
                        <a:ext uri="{28A0092B-C50C-407E-A947-70E740481C1C}">
                          <a14:useLocalDpi xmlns:a14="http://schemas.microsoft.com/office/drawing/2010/main"/>
                        </a:ext>
                      </a:extLst>
                    </a:blip>
                    <a:srcRect l="-36495" b="-80330"/>
                    <a:stretch>
                      <a:fillRect/>
                    </a:stretch>
                  </p:blipFill>
                  <p:spPr>
                    <a:xfrm rot="19676565">
                      <a:off x="6239514" y="4884521"/>
                      <a:ext cx="1210905" cy="714154"/>
                    </a:xfrm>
                    <a:custGeom>
                      <a:avLst/>
                      <a:gdLst>
                        <a:gd name="connsiteX0" fmla="*/ 229373 w 1693983"/>
                        <a:gd name="connsiteY0" fmla="*/ 105568 h 1000458"/>
                        <a:gd name="connsiteX1" fmla="*/ 452920 w 1693983"/>
                        <a:gd name="connsiteY1" fmla="*/ 245566 h 1000458"/>
                        <a:gd name="connsiteX2" fmla="*/ 452920 w 1693983"/>
                        <a:gd name="connsiteY2" fmla="*/ 554792 h 1000458"/>
                        <a:gd name="connsiteX3" fmla="*/ 946686 w 1693983"/>
                        <a:gd name="connsiteY3" fmla="*/ 554792 h 1000458"/>
                        <a:gd name="connsiteX4" fmla="*/ 1073482 w 1693983"/>
                        <a:gd name="connsiteY4" fmla="*/ 634199 h 1000458"/>
                        <a:gd name="connsiteX5" fmla="*/ 844108 w 1693983"/>
                        <a:gd name="connsiteY5" fmla="*/ 1000458 h 1000458"/>
                        <a:gd name="connsiteX6" fmla="*/ 0 w 1693983"/>
                        <a:gd name="connsiteY6" fmla="*/ 471827 h 1000458"/>
                        <a:gd name="connsiteX7" fmla="*/ 1693983 w 1693983"/>
                        <a:gd name="connsiteY7" fmla="*/ 0 h 1000458"/>
                        <a:gd name="connsiteX8" fmla="*/ 1693983 w 1693983"/>
                        <a:gd name="connsiteY8" fmla="*/ 554792 h 1000458"/>
                        <a:gd name="connsiteX9" fmla="*/ 946686 w 1693983"/>
                        <a:gd name="connsiteY9" fmla="*/ 554792 h 1000458"/>
                        <a:gd name="connsiteX10" fmla="*/ 452920 w 1693983"/>
                        <a:gd name="connsiteY10" fmla="*/ 245566 h 1000458"/>
                        <a:gd name="connsiteX11" fmla="*/ 452920 w 1693983"/>
                        <a:gd name="connsiteY11" fmla="*/ 0 h 1000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983" h="1000458">
                          <a:moveTo>
                            <a:pt x="229373" y="105568"/>
                          </a:moveTo>
                          <a:lnTo>
                            <a:pt x="452920" y="245566"/>
                          </a:lnTo>
                          <a:lnTo>
                            <a:pt x="452920" y="554792"/>
                          </a:lnTo>
                          <a:lnTo>
                            <a:pt x="946686" y="554792"/>
                          </a:lnTo>
                          <a:lnTo>
                            <a:pt x="1073482" y="634199"/>
                          </a:lnTo>
                          <a:lnTo>
                            <a:pt x="844108" y="1000458"/>
                          </a:lnTo>
                          <a:lnTo>
                            <a:pt x="0" y="471827"/>
                          </a:lnTo>
                          <a:close/>
                          <a:moveTo>
                            <a:pt x="1693983" y="0"/>
                          </a:moveTo>
                          <a:lnTo>
                            <a:pt x="1693983" y="554792"/>
                          </a:lnTo>
                          <a:lnTo>
                            <a:pt x="946686" y="554792"/>
                          </a:lnTo>
                          <a:lnTo>
                            <a:pt x="452920" y="245566"/>
                          </a:lnTo>
                          <a:lnTo>
                            <a:pt x="452920" y="0"/>
                          </a:lnTo>
                          <a:close/>
                        </a:path>
                      </a:pathLst>
                    </a:custGeom>
                    <a:ln>
                      <a:noFill/>
                    </a:ln>
                  </p:spPr>
                </p:pic>
                <p:pic>
                  <p:nvPicPr>
                    <p:cNvPr id="72" name="Picture 71">
                      <a:extLst>
                        <a:ext uri="{FF2B5EF4-FFF2-40B4-BE49-F238E27FC236}">
                          <a16:creationId xmlns:a16="http://schemas.microsoft.com/office/drawing/2014/main" id="{A294639A-D8A9-21E5-6743-51FA0B0A4DCF}"/>
                        </a:ext>
                      </a:extLst>
                    </p:cNvPr>
                    <p:cNvPicPr>
                      <a:picLocks noChangeAspect="1"/>
                    </p:cNvPicPr>
                    <p:nvPr/>
                  </p:nvPicPr>
                  <p:blipFill>
                    <a:blip r:embed="rId22" cstate="email">
                      <a:extLst>
                        <a:ext uri="{28A0092B-C50C-407E-A947-70E740481C1C}">
                          <a14:useLocalDpi xmlns:a14="http://schemas.microsoft.com/office/drawing/2010/main"/>
                        </a:ext>
                      </a:extLst>
                    </a:blip>
                    <a:srcRect l="-33170" r="-38704" b="-141868"/>
                    <a:stretch>
                      <a:fillRect/>
                    </a:stretch>
                  </p:blipFill>
                  <p:spPr>
                    <a:xfrm rot="20050099">
                      <a:off x="6719684" y="4783391"/>
                      <a:ext cx="1524771" cy="957861"/>
                    </a:xfrm>
                    <a:custGeom>
                      <a:avLst/>
                      <a:gdLst>
                        <a:gd name="connsiteX0" fmla="*/ 95558 w 2133063"/>
                        <a:gd name="connsiteY0" fmla="*/ 158115 h 1341867"/>
                        <a:gd name="connsiteX1" fmla="*/ 411658 w 2133063"/>
                        <a:gd name="connsiteY1" fmla="*/ 311139 h 1341867"/>
                        <a:gd name="connsiteX2" fmla="*/ 411658 w 2133063"/>
                        <a:gd name="connsiteY2" fmla="*/ 554792 h 1341867"/>
                        <a:gd name="connsiteX3" fmla="*/ 914968 w 2133063"/>
                        <a:gd name="connsiteY3" fmla="*/ 554792 h 1341867"/>
                        <a:gd name="connsiteX4" fmla="*/ 2133063 w 2133063"/>
                        <a:gd name="connsiteY4" fmla="*/ 1144473 h 1341867"/>
                        <a:gd name="connsiteX5" fmla="*/ 2037504 w 2133063"/>
                        <a:gd name="connsiteY5" fmla="*/ 1341867 h 1341867"/>
                        <a:gd name="connsiteX6" fmla="*/ 0 w 2133063"/>
                        <a:gd name="connsiteY6" fmla="*/ 355508 h 1341867"/>
                        <a:gd name="connsiteX7" fmla="*/ 1652721 w 2133063"/>
                        <a:gd name="connsiteY7" fmla="*/ 0 h 1341867"/>
                        <a:gd name="connsiteX8" fmla="*/ 1652721 w 2133063"/>
                        <a:gd name="connsiteY8" fmla="*/ 554792 h 1341867"/>
                        <a:gd name="connsiteX9" fmla="*/ 914968 w 2133063"/>
                        <a:gd name="connsiteY9" fmla="*/ 554792 h 1341867"/>
                        <a:gd name="connsiteX10" fmla="*/ 411658 w 2133063"/>
                        <a:gd name="connsiteY10" fmla="*/ 311139 h 1341867"/>
                        <a:gd name="connsiteX11" fmla="*/ 411658 w 2133063"/>
                        <a:gd name="connsiteY11" fmla="*/ 0 h 13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33063" h="1341867">
                          <a:moveTo>
                            <a:pt x="95558" y="158115"/>
                          </a:moveTo>
                          <a:lnTo>
                            <a:pt x="411658" y="311139"/>
                          </a:lnTo>
                          <a:lnTo>
                            <a:pt x="411658" y="554792"/>
                          </a:lnTo>
                          <a:lnTo>
                            <a:pt x="914968" y="554792"/>
                          </a:lnTo>
                          <a:lnTo>
                            <a:pt x="2133063" y="1144473"/>
                          </a:lnTo>
                          <a:lnTo>
                            <a:pt x="2037504" y="1341867"/>
                          </a:lnTo>
                          <a:lnTo>
                            <a:pt x="0" y="355508"/>
                          </a:lnTo>
                          <a:close/>
                          <a:moveTo>
                            <a:pt x="1652721" y="0"/>
                          </a:moveTo>
                          <a:lnTo>
                            <a:pt x="1652721" y="554792"/>
                          </a:lnTo>
                          <a:lnTo>
                            <a:pt x="914968" y="554792"/>
                          </a:lnTo>
                          <a:lnTo>
                            <a:pt x="411658" y="311139"/>
                          </a:lnTo>
                          <a:lnTo>
                            <a:pt x="411658" y="0"/>
                          </a:lnTo>
                          <a:close/>
                        </a:path>
                      </a:pathLst>
                    </a:custGeom>
                    <a:ln>
                      <a:noFill/>
                    </a:ln>
                  </p:spPr>
                </p:pic>
              </p:grpSp>
            </p:grpSp>
          </p:grpSp>
          <p:pic>
            <p:nvPicPr>
              <p:cNvPr id="65" name="Picture 64">
                <a:extLst>
                  <a:ext uri="{FF2B5EF4-FFF2-40B4-BE49-F238E27FC236}">
                    <a16:creationId xmlns:a16="http://schemas.microsoft.com/office/drawing/2014/main" id="{7EB006A4-F19B-60C3-91B5-1308C39FD3FF}"/>
                  </a:ext>
                </a:extLst>
              </p:cNvPr>
              <p:cNvPicPr>
                <a:picLocks noChangeAspect="1"/>
              </p:cNvPicPr>
              <p:nvPr/>
            </p:nvPicPr>
            <p:blipFill>
              <a:blip r:embed="rId23" cstate="email">
                <a:extLst>
                  <a:ext uri="{28A0092B-C50C-407E-A947-70E740481C1C}">
                    <a14:useLocalDpi xmlns:a14="http://schemas.microsoft.com/office/drawing/2010/main"/>
                  </a:ext>
                </a:extLst>
              </a:blip>
              <a:srcRect t="-38704" r="-57535" b="-89349"/>
              <a:stretch>
                <a:fillRect/>
              </a:stretch>
            </p:blipFill>
            <p:spPr>
              <a:xfrm rot="1776460">
                <a:off x="1039595" y="4248727"/>
                <a:ext cx="1196863" cy="913511"/>
              </a:xfrm>
              <a:custGeom>
                <a:avLst/>
                <a:gdLst>
                  <a:gd name="connsiteX0" fmla="*/ 6603 w 1737202"/>
                  <a:gd name="connsiteY0" fmla="*/ 819190 h 1327786"/>
                  <a:gd name="connsiteX1" fmla="*/ 27052 w 1737202"/>
                  <a:gd name="connsiteY1" fmla="*/ 807570 h 1327786"/>
                  <a:gd name="connsiteX2" fmla="*/ 1102741 w 1737202"/>
                  <a:gd name="connsiteY2" fmla="*/ 807570 h 1327786"/>
                  <a:gd name="connsiteX3" fmla="*/ 1102741 w 1737202"/>
                  <a:gd name="connsiteY3" fmla="*/ 225343 h 1327786"/>
                  <a:gd name="connsiteX4" fmla="*/ 1051638 w 1737202"/>
                  <a:gd name="connsiteY4" fmla="*/ 225343 h 1327786"/>
                  <a:gd name="connsiteX5" fmla="*/ 1448189 w 1737202"/>
                  <a:gd name="connsiteY5" fmla="*/ 0 h 1327786"/>
                  <a:gd name="connsiteX6" fmla="*/ 1737202 w 1737202"/>
                  <a:gd name="connsiteY6" fmla="*/ 508596 h 1327786"/>
                  <a:gd name="connsiteX7" fmla="*/ 295616 w 1737202"/>
                  <a:gd name="connsiteY7" fmla="*/ 1327786 h 1327786"/>
                  <a:gd name="connsiteX8" fmla="*/ 0 w 1737202"/>
                  <a:gd name="connsiteY8" fmla="*/ 225343 h 1327786"/>
                  <a:gd name="connsiteX9" fmla="*/ 1051638 w 1737202"/>
                  <a:gd name="connsiteY9" fmla="*/ 225343 h 1327786"/>
                  <a:gd name="connsiteX10" fmla="*/ 27052 w 1737202"/>
                  <a:gd name="connsiteY10" fmla="*/ 807570 h 1327786"/>
                  <a:gd name="connsiteX11" fmla="*/ 0 w 1737202"/>
                  <a:gd name="connsiteY11" fmla="*/ 807570 h 132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37202" h="1327786">
                    <a:moveTo>
                      <a:pt x="6603" y="819190"/>
                    </a:moveTo>
                    <a:lnTo>
                      <a:pt x="27052" y="807570"/>
                    </a:lnTo>
                    <a:lnTo>
                      <a:pt x="1102741" y="807570"/>
                    </a:lnTo>
                    <a:lnTo>
                      <a:pt x="1102741" y="225343"/>
                    </a:lnTo>
                    <a:lnTo>
                      <a:pt x="1051638" y="225343"/>
                    </a:lnTo>
                    <a:lnTo>
                      <a:pt x="1448189" y="0"/>
                    </a:lnTo>
                    <a:lnTo>
                      <a:pt x="1737202" y="508596"/>
                    </a:lnTo>
                    <a:lnTo>
                      <a:pt x="295616" y="1327786"/>
                    </a:lnTo>
                    <a:close/>
                    <a:moveTo>
                      <a:pt x="0" y="225343"/>
                    </a:moveTo>
                    <a:lnTo>
                      <a:pt x="1051638" y="225343"/>
                    </a:lnTo>
                    <a:lnTo>
                      <a:pt x="27052" y="807570"/>
                    </a:lnTo>
                    <a:lnTo>
                      <a:pt x="0" y="807570"/>
                    </a:lnTo>
                    <a:close/>
                  </a:path>
                </a:pathLst>
              </a:custGeom>
              <a:ln>
                <a:noFill/>
              </a:ln>
            </p:spPr>
          </p:pic>
        </p:grpSp>
      </p:grpSp>
      <p:sp>
        <p:nvSpPr>
          <p:cNvPr id="6" name="Title 1">
            <a:extLst>
              <a:ext uri="{FF2B5EF4-FFF2-40B4-BE49-F238E27FC236}">
                <a16:creationId xmlns:a16="http://schemas.microsoft.com/office/drawing/2014/main" id="{5EF47B0C-FAFC-5933-3157-B1A9CE538B13}"/>
              </a:ext>
            </a:extLst>
          </p:cNvPr>
          <p:cNvSpPr txBox="1">
            <a:spLocks/>
          </p:cNvSpPr>
          <p:nvPr/>
        </p:nvSpPr>
        <p:spPr>
          <a:xfrm>
            <a:off x="0" y="87205"/>
            <a:ext cx="12192000"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6000" b="1" dirty="0">
                <a:ln>
                  <a:solidFill>
                    <a:srgbClr val="002060"/>
                  </a:solidFill>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BIC Returned – Unserved Items</a:t>
            </a:r>
          </a:p>
        </p:txBody>
      </p:sp>
    </p:spTree>
    <p:extLst>
      <p:ext uri="{BB962C8B-B14F-4D97-AF65-F5344CB8AC3E}">
        <p14:creationId xmlns:p14="http://schemas.microsoft.com/office/powerpoint/2010/main" val="2366219933"/>
      </p:ext>
    </p:extLst>
  </p:cSld>
  <p:clrMapOvr>
    <a:masterClrMapping/>
  </p:clrMapOvr>
  <mc:AlternateContent xmlns:mc="http://schemas.openxmlformats.org/markup-compatibility/2006" xmlns:p14="http://schemas.microsoft.com/office/powerpoint/2010/main">
    <mc:Choice Requires="p14">
      <p:transition spd="slow" p14:dur="2000" advTm="24636"/>
    </mc:Choice>
    <mc:Fallback xmlns="">
      <p:transition spd="slow" advTm="24636"/>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5E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1485A8-A3D5-056E-7E83-A392031E376F}"/>
              </a:ext>
            </a:extLst>
          </p:cNvPr>
          <p:cNvSpPr/>
          <p:nvPr/>
        </p:nvSpPr>
        <p:spPr>
          <a:xfrm>
            <a:off x="0" y="3742660"/>
            <a:ext cx="12192000" cy="311534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6" name="Picture 22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02" y="-594975"/>
            <a:ext cx="11893432" cy="6155071"/>
          </a:xfrm>
          <a:prstGeom prst="rect">
            <a:avLst/>
          </a:prstGeom>
        </p:spPr>
      </p:pic>
      <p:pic>
        <p:nvPicPr>
          <p:cNvPr id="24" name="Picture 23">
            <a:extLst>
              <a:ext uri="{FF2B5EF4-FFF2-40B4-BE49-F238E27FC236}">
                <a16:creationId xmlns:a16="http://schemas.microsoft.com/office/drawing/2014/main" id="{60CF7342-2AC4-9B49-33D5-5733CBD3E8C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388991" y="147141"/>
            <a:ext cx="1068506" cy="1659639"/>
          </a:xfrm>
          <a:prstGeom prst="rect">
            <a:avLst/>
          </a:prstGeom>
          <a:ln w="19050">
            <a:solidFill>
              <a:schemeClr val="tx1"/>
            </a:solidFill>
          </a:ln>
        </p:spPr>
      </p:pic>
      <p:sp>
        <p:nvSpPr>
          <p:cNvPr id="29" name="Rectangle 28">
            <a:extLst>
              <a:ext uri="{FF2B5EF4-FFF2-40B4-BE49-F238E27FC236}">
                <a16:creationId xmlns:a16="http://schemas.microsoft.com/office/drawing/2014/main" id="{3AE272AA-4F52-B6AD-77B5-2FC233E22C6D}"/>
              </a:ext>
            </a:extLst>
          </p:cNvPr>
          <p:cNvSpPr/>
          <p:nvPr/>
        </p:nvSpPr>
        <p:spPr>
          <a:xfrm>
            <a:off x="3702859" y="4152674"/>
            <a:ext cx="1920240" cy="365760"/>
          </a:xfrm>
          <a:prstGeom prst="rect">
            <a:avLst/>
          </a:prstGeom>
          <a:solidFill>
            <a:srgbClr val="F2F2F2"/>
          </a:solidFill>
          <a:ln>
            <a:solidFill>
              <a:srgbClr val="9A9A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EB45AF6-2B9D-782A-C572-2727B4844F31}"/>
              </a:ext>
            </a:extLst>
          </p:cNvPr>
          <p:cNvSpPr/>
          <p:nvPr/>
        </p:nvSpPr>
        <p:spPr>
          <a:xfrm>
            <a:off x="756062" y="398331"/>
            <a:ext cx="1646712" cy="1788616"/>
          </a:xfrm>
          <a:prstGeom prst="rect">
            <a:avLst/>
          </a:prstGeom>
          <a:solidFill>
            <a:srgbClr val="FFF5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398E63BE-4962-92BD-B057-D3BAAAB4C747}"/>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693060" y="147141"/>
            <a:ext cx="1334786" cy="893226"/>
          </a:xfrm>
          <a:prstGeom prst="rect">
            <a:avLst/>
          </a:prstGeom>
        </p:spPr>
      </p:pic>
      <p:pic>
        <p:nvPicPr>
          <p:cNvPr id="3" name="Picture 2">
            <a:extLst>
              <a:ext uri="{FF2B5EF4-FFF2-40B4-BE49-F238E27FC236}">
                <a16:creationId xmlns:a16="http://schemas.microsoft.com/office/drawing/2014/main" id="{22C3F02D-3073-9CC7-9BAE-5B62E32BA64B}"/>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751735" y="3464468"/>
            <a:ext cx="1655618" cy="2571560"/>
          </a:xfrm>
          <a:prstGeom prst="rect">
            <a:avLst/>
          </a:prstGeom>
          <a:ln w="19050">
            <a:solidFill>
              <a:schemeClr val="tx1"/>
            </a:solidFill>
          </a:ln>
        </p:spPr>
      </p:pic>
      <p:grpSp>
        <p:nvGrpSpPr>
          <p:cNvPr id="22" name="Group 21">
            <a:extLst>
              <a:ext uri="{FF2B5EF4-FFF2-40B4-BE49-F238E27FC236}">
                <a16:creationId xmlns:a16="http://schemas.microsoft.com/office/drawing/2014/main" id="{83DEA2B2-FE7F-A9CD-2475-66018B03241F}"/>
              </a:ext>
            </a:extLst>
          </p:cNvPr>
          <p:cNvGrpSpPr/>
          <p:nvPr/>
        </p:nvGrpSpPr>
        <p:grpSpPr>
          <a:xfrm>
            <a:off x="4025993" y="1610436"/>
            <a:ext cx="3733397" cy="1295609"/>
            <a:chOff x="4025993" y="1610436"/>
            <a:chExt cx="3733397" cy="1295609"/>
          </a:xfrm>
        </p:grpSpPr>
        <p:sp>
          <p:nvSpPr>
            <p:cNvPr id="21" name="Speech Bubble: Oval 20">
              <a:extLst>
                <a:ext uri="{FF2B5EF4-FFF2-40B4-BE49-F238E27FC236}">
                  <a16:creationId xmlns:a16="http://schemas.microsoft.com/office/drawing/2014/main" id="{E4348429-BD55-2DDA-6C01-75572BA47738}"/>
                </a:ext>
              </a:extLst>
            </p:cNvPr>
            <p:cNvSpPr/>
            <p:nvPr/>
          </p:nvSpPr>
          <p:spPr>
            <a:xfrm>
              <a:off x="4025993" y="1610436"/>
              <a:ext cx="3733397" cy="1295609"/>
            </a:xfrm>
            <a:prstGeom prst="wedgeEllipseCallout">
              <a:avLst>
                <a:gd name="adj1" fmla="val -93945"/>
                <a:gd name="adj2" fmla="val 78107"/>
              </a:avLst>
            </a:prstGeom>
            <a:solidFill>
              <a:srgbClr val="00206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93371650-119F-2265-4DB2-C7A487BFA51F}"/>
                </a:ext>
              </a:extLst>
            </p:cNvPr>
            <p:cNvSpPr txBox="1"/>
            <p:nvPr/>
          </p:nvSpPr>
          <p:spPr>
            <a:xfrm>
              <a:off x="4407353" y="1777552"/>
              <a:ext cx="2970675" cy="1077218"/>
            </a:xfrm>
            <a:prstGeom prst="rect">
              <a:avLst/>
            </a:prstGeom>
            <a:noFill/>
            <a:ln>
              <a:noFill/>
            </a:ln>
          </p:spPr>
          <p:txBody>
            <a:bodyPr wrap="square" rtlCol="0">
              <a:spAutoFit/>
            </a:bodyPr>
            <a:lstStyle/>
            <a:p>
              <a:pPr algn="ctr"/>
              <a:r>
                <a:rPr lang="en-US" sz="2800" b="1" dirty="0">
                  <a:solidFill>
                    <a:schemeClr val="bg1"/>
                  </a:solidFill>
                </a:rPr>
                <a:t>Now </a:t>
              </a:r>
              <a:r>
                <a:rPr lang="en-US" sz="3200" b="1" dirty="0">
                  <a:solidFill>
                    <a:schemeClr val="bg1"/>
                  </a:solidFill>
                </a:rPr>
                <a:t>I am ready for success</a:t>
              </a:r>
              <a:endParaRPr lang="en-US" sz="2800" b="1" dirty="0">
                <a:solidFill>
                  <a:schemeClr val="bg1"/>
                </a:solidFill>
              </a:endParaRPr>
            </a:p>
          </p:txBody>
        </p:sp>
      </p:grpSp>
      <p:pic>
        <p:nvPicPr>
          <p:cNvPr id="7" name="Picture 6" descr="A screenshot of a computer&#10;&#10;Description automatically generated">
            <a:extLst>
              <a:ext uri="{FF2B5EF4-FFF2-40B4-BE49-F238E27FC236}">
                <a16:creationId xmlns:a16="http://schemas.microsoft.com/office/drawing/2014/main" id="{9D112655-A2B7-5376-0441-CCB69B99A3E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62979" y="3922029"/>
            <a:ext cx="2296467" cy="1528957"/>
          </a:xfrm>
          <a:prstGeom prst="rect">
            <a:avLst/>
          </a:prstGeom>
        </p:spPr>
      </p:pic>
      <p:pic>
        <p:nvPicPr>
          <p:cNvPr id="5" name="Picture 4">
            <a:extLst>
              <a:ext uri="{FF2B5EF4-FFF2-40B4-BE49-F238E27FC236}">
                <a16:creationId xmlns:a16="http://schemas.microsoft.com/office/drawing/2014/main" id="{80B014D6-AE5F-9BCB-0420-EC6E0A02E0B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75276" y="3914038"/>
            <a:ext cx="2316174" cy="1813174"/>
          </a:xfrm>
          <a:prstGeom prst="rect">
            <a:avLst/>
          </a:prstGeom>
          <a:ln>
            <a:solidFill>
              <a:schemeClr val="bg2">
                <a:lumMod val="25000"/>
              </a:schemeClr>
            </a:solidFill>
          </a:ln>
        </p:spPr>
      </p:pic>
      <p:pic>
        <p:nvPicPr>
          <p:cNvPr id="6" name="Picture 5">
            <a:extLst>
              <a:ext uri="{FF2B5EF4-FFF2-40B4-BE49-F238E27FC236}">
                <a16:creationId xmlns:a16="http://schemas.microsoft.com/office/drawing/2014/main" id="{4AF53D57-6CE4-B8E3-2A68-ED7CDC18DAB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923255" y="3399092"/>
            <a:ext cx="2002645" cy="2574830"/>
          </a:xfrm>
          <a:prstGeom prst="rect">
            <a:avLst/>
          </a:prstGeom>
          <a:ln w="12700">
            <a:solidFill>
              <a:schemeClr val="bg2">
                <a:lumMod val="25000"/>
              </a:schemeClr>
            </a:solidFill>
          </a:ln>
        </p:spPr>
      </p:pic>
      <p:pic>
        <p:nvPicPr>
          <p:cNvPr id="8" name="Picture 7">
            <a:extLst>
              <a:ext uri="{FF2B5EF4-FFF2-40B4-BE49-F238E27FC236}">
                <a16:creationId xmlns:a16="http://schemas.microsoft.com/office/drawing/2014/main" id="{87834016-7DDA-62AA-F5C9-7680E531FD2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432007" y="93733"/>
            <a:ext cx="1334785" cy="1044912"/>
          </a:xfrm>
          <a:prstGeom prst="rect">
            <a:avLst/>
          </a:prstGeom>
          <a:ln>
            <a:solidFill>
              <a:schemeClr val="bg2">
                <a:lumMod val="25000"/>
              </a:schemeClr>
            </a:solidFill>
          </a:ln>
        </p:spPr>
      </p:pic>
      <p:grpSp>
        <p:nvGrpSpPr>
          <p:cNvPr id="17" name="Group 16">
            <a:extLst>
              <a:ext uri="{FF2B5EF4-FFF2-40B4-BE49-F238E27FC236}">
                <a16:creationId xmlns:a16="http://schemas.microsoft.com/office/drawing/2014/main" id="{3756ED86-A606-4394-3C51-A776A87E571D}"/>
              </a:ext>
            </a:extLst>
          </p:cNvPr>
          <p:cNvGrpSpPr/>
          <p:nvPr/>
        </p:nvGrpSpPr>
        <p:grpSpPr>
          <a:xfrm>
            <a:off x="1160343" y="746418"/>
            <a:ext cx="1202168" cy="5806984"/>
            <a:chOff x="1160343" y="746418"/>
            <a:chExt cx="1202168" cy="5806984"/>
          </a:xfrm>
        </p:grpSpPr>
        <p:pic>
          <p:nvPicPr>
            <p:cNvPr id="13" name="Picture 12" descr="A person wearing an apron&#10;&#10;Description automatically generated">
              <a:extLst>
                <a:ext uri="{FF2B5EF4-FFF2-40B4-BE49-F238E27FC236}">
                  <a16:creationId xmlns:a16="http://schemas.microsoft.com/office/drawing/2014/main" id="{1D6E9660-AECF-CE15-14B7-A4FDF3AF982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60343" y="746418"/>
              <a:ext cx="1202168" cy="5806984"/>
            </a:xfrm>
            <a:prstGeom prst="rect">
              <a:avLst/>
            </a:prstGeom>
          </p:spPr>
        </p:pic>
        <p:sp>
          <p:nvSpPr>
            <p:cNvPr id="14" name="Rectangle 13">
              <a:extLst>
                <a:ext uri="{FF2B5EF4-FFF2-40B4-BE49-F238E27FC236}">
                  <a16:creationId xmlns:a16="http://schemas.microsoft.com/office/drawing/2014/main" id="{F3BB2D4D-FEB3-2897-8395-B30FFC7A68E7}"/>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orange logo&#10;&#10;Description automatically generated">
              <a:extLst>
                <a:ext uri="{FF2B5EF4-FFF2-40B4-BE49-F238E27FC236}">
                  <a16:creationId xmlns:a16="http://schemas.microsoft.com/office/drawing/2014/main" id="{60D944F3-3142-4CC8-918D-D6D799A17B6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531004" y="3425795"/>
              <a:ext cx="482236" cy="81980"/>
            </a:xfrm>
            <a:prstGeom prst="rect">
              <a:avLst/>
            </a:prstGeom>
          </p:spPr>
        </p:pic>
      </p:grpSp>
      <p:pic>
        <p:nvPicPr>
          <p:cNvPr id="9" name="Picture 8">
            <a:extLst>
              <a:ext uri="{FF2B5EF4-FFF2-40B4-BE49-F238E27FC236}">
                <a16:creationId xmlns:a16="http://schemas.microsoft.com/office/drawing/2014/main" id="{F909E1C0-0970-A594-8C2E-3E1A2E596B0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1662" y="799425"/>
            <a:ext cx="976979" cy="1256117"/>
          </a:xfrm>
          <a:prstGeom prst="rect">
            <a:avLst/>
          </a:prstGeom>
          <a:ln w="12700">
            <a:solidFill>
              <a:schemeClr val="bg2">
                <a:lumMod val="25000"/>
              </a:schemeClr>
            </a:solidFill>
          </a:ln>
        </p:spPr>
      </p:pic>
    </p:spTree>
    <p:extLst>
      <p:ext uri="{BB962C8B-B14F-4D97-AF65-F5344CB8AC3E}">
        <p14:creationId xmlns:p14="http://schemas.microsoft.com/office/powerpoint/2010/main" val="69022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4257">
        <p159:morph option="byObject"/>
      </p:transition>
    </mc:Choice>
    <mc:Fallback xmlns="">
      <p:transition spd="slow" advTm="142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24"/>
                                        </p:tgtEl>
                                      </p:cBhvr>
                                    </p:animEffect>
                                    <p:animScale>
                                      <p:cBhvr>
                                        <p:cTn id="15" dur="250" autoRev="1" fill="hold"/>
                                        <p:tgtEl>
                                          <p:spTgt spid="24"/>
                                        </p:tgtEl>
                                      </p:cBhvr>
                                      <p:by x="105000" y="105000"/>
                                    </p:animScale>
                                  </p:childTnLst>
                                </p:cTn>
                              </p:par>
                              <p:par>
                                <p:cTn id="16" presetID="10" presetClass="exit" presetSubtype="0" fill="hold" nodeType="withEffect">
                                  <p:stCondLst>
                                    <p:cond delay="0"/>
                                  </p:stCondLst>
                                  <p:childTnLst>
                                    <p:animEffect transition="out" filter="fade">
                                      <p:cBhvr>
                                        <p:cTn id="17" dur="600"/>
                                        <p:tgtEl>
                                          <p:spTgt spid="7"/>
                                        </p:tgtEl>
                                      </p:cBhvr>
                                    </p:animEffect>
                                    <p:set>
                                      <p:cBhvr>
                                        <p:cTn id="18" dur="1" fill="hold">
                                          <p:stCondLst>
                                            <p:cond delay="599"/>
                                          </p:stCondLst>
                                        </p:cTn>
                                        <p:tgtEl>
                                          <p:spTgt spid="7"/>
                                        </p:tgtEl>
                                        <p:attrNameLst>
                                          <p:attrName>style.visibility</p:attrName>
                                        </p:attrNameLst>
                                      </p:cBhvr>
                                      <p:to>
                                        <p:strVal val="hidden"/>
                                      </p:to>
                                    </p:set>
                                  </p:childTnLst>
                                </p:cTn>
                              </p:par>
                            </p:childTnLst>
                          </p:cTn>
                        </p:par>
                        <p:par>
                          <p:cTn id="19" fill="hold">
                            <p:stCondLst>
                              <p:cond delay="1600"/>
                            </p:stCondLst>
                            <p:childTnLst>
                              <p:par>
                                <p:cTn id="20" presetID="10"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par>
                          <p:cTn id="23" fill="hold">
                            <p:stCondLst>
                              <p:cond delay="2100"/>
                            </p:stCondLst>
                            <p:childTnLst>
                              <p:par>
                                <p:cTn id="24" presetID="26" presetClass="emph" presetSubtype="0" fill="hold" nodeType="afterEffect">
                                  <p:stCondLst>
                                    <p:cond delay="0"/>
                                  </p:stCondLst>
                                  <p:childTnLst>
                                    <p:animEffect transition="out" filter="fade">
                                      <p:cBhvr>
                                        <p:cTn id="25" dur="500" tmFilter="0, 0; .2, .5; .8, .5; 1, 0"/>
                                        <p:tgtEl>
                                          <p:spTgt spid="20"/>
                                        </p:tgtEl>
                                      </p:cBhvr>
                                    </p:animEffect>
                                    <p:animScale>
                                      <p:cBhvr>
                                        <p:cTn id="26" dur="250" autoRev="1" fill="hold"/>
                                        <p:tgtEl>
                                          <p:spTgt spid="20"/>
                                        </p:tgtEl>
                                      </p:cBhvr>
                                      <p:by x="105000" y="105000"/>
                                    </p:animScale>
                                  </p:childTnLst>
                                </p:cTn>
                              </p:par>
                              <p:par>
                                <p:cTn id="27" presetID="10" presetClass="exit" presetSubtype="0" fill="hold" nodeType="with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par>
                          <p:cTn id="30" fill="hold">
                            <p:stCondLst>
                              <p:cond delay="2600"/>
                            </p:stCondLst>
                            <p:childTnLst>
                              <p:par>
                                <p:cTn id="31" presetID="1"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par>
                          <p:cTn id="33" fill="hold">
                            <p:stCondLst>
                              <p:cond delay="2600"/>
                            </p:stCondLst>
                            <p:childTnLst>
                              <p:par>
                                <p:cTn id="34" presetID="26" presetClass="emph" presetSubtype="0" fill="hold" nodeType="afterEffect">
                                  <p:stCondLst>
                                    <p:cond delay="0"/>
                                  </p:stCondLst>
                                  <p:childTnLst>
                                    <p:animEffect transition="out" filter="fade">
                                      <p:cBhvr>
                                        <p:cTn id="35" dur="500" tmFilter="0, 0; .2, .5; .8, .5; 1, 0"/>
                                        <p:tgtEl>
                                          <p:spTgt spid="8"/>
                                        </p:tgtEl>
                                      </p:cBhvr>
                                    </p:animEffect>
                                    <p:animScale>
                                      <p:cBhvr>
                                        <p:cTn id="36" dur="250" autoRev="1" fill="hold"/>
                                        <p:tgtEl>
                                          <p:spTgt spid="8"/>
                                        </p:tgtEl>
                                      </p:cBhvr>
                                      <p:by x="105000" y="105000"/>
                                    </p:animScale>
                                  </p:childTnLst>
                                </p:cTn>
                              </p:par>
                              <p:par>
                                <p:cTn id="37" presetID="10" presetClass="exit" presetSubtype="0" fill="hold" nodeType="with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par>
                          <p:cTn id="40" fill="hold">
                            <p:stCondLst>
                              <p:cond delay="3100"/>
                            </p:stCondLst>
                            <p:childTnLst>
                              <p:par>
                                <p:cTn id="41" presetID="1" presetClass="entr" presetSubtype="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par>
                          <p:cTn id="43" fill="hold">
                            <p:stCondLst>
                              <p:cond delay="3100"/>
                            </p:stCondLst>
                            <p:childTnLst>
                              <p:par>
                                <p:cTn id="44" presetID="26" presetClass="emph" presetSubtype="0" fill="hold" nodeType="afterEffect">
                                  <p:stCondLst>
                                    <p:cond delay="0"/>
                                  </p:stCondLst>
                                  <p:childTnLst>
                                    <p:animEffect transition="out" filter="fade">
                                      <p:cBhvr>
                                        <p:cTn id="45" dur="500" tmFilter="0, 0; .2, .5; .8, .5; 1, 0"/>
                                        <p:tgtEl>
                                          <p:spTgt spid="9"/>
                                        </p:tgtEl>
                                      </p:cBhvr>
                                    </p:animEffect>
                                    <p:animScale>
                                      <p:cBhvr>
                                        <p:cTn id="46" dur="250" autoRev="1" fill="hold"/>
                                        <p:tgtEl>
                                          <p:spTgt spid="9"/>
                                        </p:tgtEl>
                                      </p:cBhvr>
                                      <p:by x="105000" y="105000"/>
                                    </p:animScale>
                                  </p:childTnLst>
                                </p:cTn>
                              </p:par>
                            </p:childTnLst>
                          </p:cTn>
                        </p:par>
                        <p:par>
                          <p:cTn id="47" fill="hold">
                            <p:stCondLst>
                              <p:cond delay="3600"/>
                            </p:stCondLst>
                            <p:childTnLst>
                              <p:par>
                                <p:cTn id="48" presetID="22" presetClass="entr" presetSubtype="8" fill="hold"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left)">
                                      <p:cBhvr>
                                        <p:cTn id="5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alphaModFix amt="3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0503BC-E2D0-DA89-5D41-D906150849B0}"/>
              </a:ext>
            </a:extLst>
          </p:cNvPr>
          <p:cNvSpPr/>
          <p:nvPr/>
        </p:nvSpPr>
        <p:spPr>
          <a:xfrm>
            <a:off x="8007680" y="3790162"/>
            <a:ext cx="4191579" cy="3067838"/>
          </a:xfrm>
          <a:prstGeom prst="rect">
            <a:avLst/>
          </a:prstGeom>
          <a:solidFill>
            <a:srgbClr val="E6ED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Content Placeholder 2">
            <a:extLst>
              <a:ext uri="{FF2B5EF4-FFF2-40B4-BE49-F238E27FC236}">
                <a16:creationId xmlns:a16="http://schemas.microsoft.com/office/drawing/2014/main" id="{C4B37DF8-40CD-7A4C-E28A-2C20220058BD}"/>
              </a:ext>
            </a:extLst>
          </p:cNvPr>
          <p:cNvSpPr txBox="1">
            <a:spLocks/>
          </p:cNvSpPr>
          <p:nvPr/>
        </p:nvSpPr>
        <p:spPr>
          <a:xfrm>
            <a:off x="2145632" y="2938522"/>
            <a:ext cx="8825045" cy="1119991"/>
          </a:xfrm>
          <a:prstGeom prst="rect">
            <a:avLst/>
          </a:prstGeom>
          <a:solidFill>
            <a:schemeClr val="bg1"/>
          </a:solidFill>
          <a:ln>
            <a:solidFill>
              <a:srgbClr val="4F8CD9"/>
            </a:solidFill>
          </a:ln>
        </p:spPr>
        <p:txBody>
          <a:bodyPr>
            <a:noAutofit/>
          </a:bodyPr>
          <a:lst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1" indent="0" algn="l" defTabSz="457200" rtl="0" eaLnBrk="1" fontAlgn="auto" latinLnBrk="0" hangingPunct="1">
              <a:lnSpc>
                <a:spcPct val="100000"/>
              </a:lnSpc>
              <a:spcBef>
                <a:spcPts val="400"/>
              </a:spcBef>
              <a:spcAft>
                <a:spcPts val="200"/>
              </a:spcAft>
              <a:buClrTx/>
              <a:buSzTx/>
              <a:buFont typeface="Arial"/>
              <a:buNone/>
              <a:tabLst/>
              <a:defRPr/>
            </a:pPr>
            <a:r>
              <a:rPr kumimoji="0" lang="en-US" sz="3200" b="0" i="0" u="none" strike="noStrike" kern="1200" cap="none" spc="0" normalizeH="0" baseline="0" noProof="0" dirty="0">
                <a:ln>
                  <a:noFill/>
                </a:ln>
                <a:effectLst/>
                <a:uLnTx/>
                <a:uFillTx/>
                <a:latin typeface="Calibri"/>
                <a:ea typeface="+mn-ea"/>
                <a:cs typeface="+mn-cs"/>
              </a:rPr>
              <a:t>Staff should also understand how to identify the </a:t>
            </a:r>
            <a:r>
              <a:rPr kumimoji="0" lang="en-US" sz="3200" b="1" i="1" u="none" strike="noStrike" kern="1200" cap="none" spc="0" normalizeH="0" baseline="0" noProof="0" dirty="0">
                <a:ln>
                  <a:noFill/>
                </a:ln>
                <a:effectLst/>
                <a:uLnTx/>
                <a:uFillTx/>
                <a:latin typeface="Calibri"/>
                <a:ea typeface="+mn-ea"/>
                <a:cs typeface="+mn-cs"/>
              </a:rPr>
              <a:t>“Share Table Items” </a:t>
            </a:r>
            <a:r>
              <a:rPr kumimoji="0" lang="en-US" sz="3200" b="0" i="0" u="none" strike="noStrike" kern="1200" cap="none" spc="0" normalizeH="0" baseline="0" noProof="0" dirty="0">
                <a:ln>
                  <a:noFill/>
                </a:ln>
                <a:effectLst/>
                <a:uLnTx/>
                <a:uFillTx/>
                <a:latin typeface="Calibri"/>
                <a:ea typeface="+mn-ea"/>
                <a:cs typeface="+mn-cs"/>
              </a:rPr>
              <a:t>returned in BIC Insulated bags</a:t>
            </a:r>
            <a:r>
              <a:rPr kumimoji="0" lang="en-US" sz="3200" b="0" i="0" u="none" strike="noStrike" kern="1200" cap="none" spc="0" normalizeH="0" baseline="0" noProof="0" dirty="0">
                <a:ln>
                  <a:noFill/>
                </a:ln>
                <a:solidFill>
                  <a:schemeClr val="bg1"/>
                </a:solidFill>
                <a:effectLst/>
                <a:uLnTx/>
                <a:uFillTx/>
                <a:latin typeface="Calibri"/>
                <a:ea typeface="+mn-ea"/>
                <a:cs typeface="+mn-cs"/>
              </a:rPr>
              <a:t>.</a:t>
            </a:r>
          </a:p>
        </p:txBody>
      </p:sp>
      <p:pic>
        <p:nvPicPr>
          <p:cNvPr id="3078" name="Picture 6" descr="Image result for cartoon table png">
            <a:extLst>
              <a:ext uri="{FF2B5EF4-FFF2-40B4-BE49-F238E27FC236}">
                <a16:creationId xmlns:a16="http://schemas.microsoft.com/office/drawing/2014/main" id="{9AA66305-B37D-4579-A2CC-4701344D8AB5}"/>
              </a:ext>
            </a:extLst>
          </p:cNvPr>
          <p:cNvPicPr>
            <a:picLocks noChangeAspect="1" noChangeArrowheads="1"/>
          </p:cNvPicPr>
          <p:nvPr/>
        </p:nvPicPr>
        <p:blipFill rotWithShape="1">
          <a:blip r:embed="rId4" cstate="email">
            <a:alphaModFix amt="70000"/>
            <a:extLst>
              <a:ext uri="{28A0092B-C50C-407E-A947-70E740481C1C}">
                <a14:useLocalDpi xmlns:a14="http://schemas.microsoft.com/office/drawing/2010/main"/>
              </a:ext>
            </a:extLst>
          </a:blip>
          <a:srcRect/>
          <a:stretch/>
        </p:blipFill>
        <p:spPr bwMode="auto">
          <a:xfrm>
            <a:off x="8000421" y="5742939"/>
            <a:ext cx="4191579" cy="1077498"/>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9F5D427D-0ED9-DF97-417D-3B0BF0F1B373}"/>
              </a:ext>
            </a:extLst>
          </p:cNvPr>
          <p:cNvSpPr txBox="1"/>
          <p:nvPr/>
        </p:nvSpPr>
        <p:spPr>
          <a:xfrm>
            <a:off x="1429967" y="4556446"/>
            <a:ext cx="6386128" cy="1772793"/>
          </a:xfrm>
          <a:prstGeom prst="rect">
            <a:avLst/>
          </a:prstGeom>
          <a:solidFill>
            <a:srgbClr val="002060"/>
          </a:solidFill>
          <a:ln>
            <a:solidFill>
              <a:srgbClr val="000000"/>
            </a:solidFill>
          </a:ln>
        </p:spPr>
        <p:txBody>
          <a:bodyPr wrap="square" rtlCol="0">
            <a:spAutoFit/>
          </a:bodyPr>
          <a:lstStyle/>
          <a:p>
            <a:pPr marL="0" marR="0" lvl="1" indent="0" algn="l" defTabSz="457200" rtl="0" eaLnBrk="1" fontAlgn="auto" latinLnBrk="0" hangingPunct="1">
              <a:lnSpc>
                <a:spcPct val="100000"/>
              </a:lnSpc>
              <a:spcBef>
                <a:spcPct val="20000"/>
              </a:spcBef>
              <a:spcAft>
                <a:spcPts val="0"/>
              </a:spcAft>
              <a:buClrTx/>
              <a:buSzTx/>
              <a:buFontTx/>
              <a:buNone/>
              <a:tabLst/>
              <a:defRPr/>
            </a:pPr>
            <a:r>
              <a:rPr kumimoji="0" lang="en-US" sz="2600" b="1" i="0" u="sng" strike="noStrike" kern="1200" cap="none" spc="0" normalizeH="0" baseline="0" noProof="0" dirty="0">
                <a:ln>
                  <a:noFill/>
                </a:ln>
                <a:solidFill>
                  <a:schemeClr val="bg1"/>
                </a:solidFill>
                <a:effectLst/>
                <a:uLnTx/>
                <a:uFillTx/>
                <a:latin typeface="Calibri"/>
                <a:ea typeface="+mn-ea"/>
                <a:cs typeface="+mn-cs"/>
              </a:rPr>
              <a:t>Share Table items:</a:t>
            </a:r>
          </a:p>
          <a:p>
            <a:pPr marL="0" marR="0" lvl="1" indent="0" algn="ctr" defTabSz="457200" rtl="0" eaLnBrk="1" fontAlgn="auto" latinLnBrk="0" hangingPunct="1">
              <a:lnSpc>
                <a:spcPct val="100000"/>
              </a:lnSpc>
              <a:spcBef>
                <a:spcPct val="20000"/>
              </a:spcBef>
              <a:spcAft>
                <a:spcPts val="0"/>
              </a:spcAft>
              <a:buClrTx/>
              <a:buSzTx/>
              <a:buFontTx/>
              <a:buNone/>
              <a:tabLst/>
              <a:defRPr/>
            </a:pPr>
            <a:r>
              <a:rPr kumimoji="0" lang="en-US" sz="2600" b="1" i="0" u="none" strike="noStrike" kern="1200" cap="none" spc="0" normalizeH="0" baseline="0" noProof="0" dirty="0">
                <a:ln>
                  <a:noFill/>
                </a:ln>
                <a:solidFill>
                  <a:schemeClr val="bg1"/>
                </a:solidFill>
                <a:effectLst/>
                <a:uLnTx/>
                <a:uFillTx/>
                <a:latin typeface="Calibri"/>
                <a:ea typeface="+mn-ea"/>
                <a:cs typeface="+mn-cs"/>
              </a:rPr>
              <a:t>The food that students have selected and chosen to share with others; students place items in plastic bags on the </a:t>
            </a:r>
            <a:r>
              <a:rPr lang="en-US" sz="2600" b="1" dirty="0">
                <a:solidFill>
                  <a:schemeClr val="bg1"/>
                </a:solidFill>
                <a:latin typeface="Calibri"/>
              </a:rPr>
              <a:t>S</a:t>
            </a:r>
            <a:r>
              <a:rPr kumimoji="0" lang="en-US" sz="2600" b="1" i="0" u="none" strike="noStrike" kern="1200" cap="none" spc="0" normalizeH="0" baseline="0" noProof="0" dirty="0">
                <a:ln>
                  <a:noFill/>
                </a:ln>
                <a:solidFill>
                  <a:schemeClr val="bg1"/>
                </a:solidFill>
                <a:effectLst/>
                <a:uLnTx/>
                <a:uFillTx/>
                <a:latin typeface="Calibri"/>
                <a:ea typeface="+mn-ea"/>
                <a:cs typeface="+mn-cs"/>
              </a:rPr>
              <a:t>hare </a:t>
            </a:r>
            <a:r>
              <a:rPr lang="en-US" sz="2600" b="1" dirty="0">
                <a:solidFill>
                  <a:schemeClr val="bg1"/>
                </a:solidFill>
                <a:latin typeface="Calibri"/>
              </a:rPr>
              <a:t>T</a:t>
            </a:r>
            <a:r>
              <a:rPr kumimoji="0" lang="en-US" sz="2600" b="1" i="0" u="none" strike="noStrike" kern="1200" cap="none" spc="0" normalizeH="0" baseline="0" noProof="0" dirty="0">
                <a:ln>
                  <a:noFill/>
                </a:ln>
                <a:solidFill>
                  <a:schemeClr val="bg1"/>
                </a:solidFill>
                <a:effectLst/>
                <a:uLnTx/>
                <a:uFillTx/>
                <a:latin typeface="Calibri"/>
                <a:ea typeface="+mn-ea"/>
                <a:cs typeface="+mn-cs"/>
              </a:rPr>
              <a:t>able.</a:t>
            </a:r>
          </a:p>
        </p:txBody>
      </p:sp>
      <p:grpSp>
        <p:nvGrpSpPr>
          <p:cNvPr id="53" name="Group 52">
            <a:extLst>
              <a:ext uri="{FF2B5EF4-FFF2-40B4-BE49-F238E27FC236}">
                <a16:creationId xmlns:a16="http://schemas.microsoft.com/office/drawing/2014/main" id="{87D3FDC5-8D4E-C278-1E0A-42FC25A6ACC1}"/>
              </a:ext>
            </a:extLst>
          </p:cNvPr>
          <p:cNvGrpSpPr/>
          <p:nvPr/>
        </p:nvGrpSpPr>
        <p:grpSpPr>
          <a:xfrm>
            <a:off x="8544486" y="4322709"/>
            <a:ext cx="1558983" cy="1706199"/>
            <a:chOff x="9663598" y="1499580"/>
            <a:chExt cx="2208815" cy="2724612"/>
          </a:xfrm>
        </p:grpSpPr>
        <p:grpSp>
          <p:nvGrpSpPr>
            <p:cNvPr id="54" name="Group 53">
              <a:extLst>
                <a:ext uri="{FF2B5EF4-FFF2-40B4-BE49-F238E27FC236}">
                  <a16:creationId xmlns:a16="http://schemas.microsoft.com/office/drawing/2014/main" id="{AF673048-52BA-E4D3-DDC6-972B887030DA}"/>
                </a:ext>
              </a:extLst>
            </p:cNvPr>
            <p:cNvGrpSpPr/>
            <p:nvPr/>
          </p:nvGrpSpPr>
          <p:grpSpPr>
            <a:xfrm>
              <a:off x="9699152" y="2293954"/>
              <a:ext cx="2059494" cy="1677551"/>
              <a:chOff x="4025593" y="2170969"/>
              <a:chExt cx="780415" cy="630859"/>
            </a:xfrm>
          </p:grpSpPr>
          <p:pic>
            <p:nvPicPr>
              <p:cNvPr id="56" name="Picture 55">
                <a:extLst>
                  <a:ext uri="{FF2B5EF4-FFF2-40B4-BE49-F238E27FC236}">
                    <a16:creationId xmlns:a16="http://schemas.microsoft.com/office/drawing/2014/main" id="{CBDCA5A7-7438-F68E-74B3-D6BA3D3211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7320306">
                <a:off x="3949478" y="2327705"/>
                <a:ext cx="630859" cy="317387"/>
              </a:xfrm>
              <a:prstGeom prst="rect">
                <a:avLst/>
              </a:prstGeom>
              <a:ln>
                <a:noFill/>
              </a:ln>
            </p:spPr>
          </p:pic>
          <p:pic>
            <p:nvPicPr>
              <p:cNvPr id="57" name="Picture 56">
                <a:extLst>
                  <a:ext uri="{FF2B5EF4-FFF2-40B4-BE49-F238E27FC236}">
                    <a16:creationId xmlns:a16="http://schemas.microsoft.com/office/drawing/2014/main" id="{8C0F5228-F9F0-7332-07DD-743BD7A7F40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0944988">
                <a:off x="4025593" y="2302479"/>
                <a:ext cx="676536" cy="317387"/>
              </a:xfrm>
              <a:prstGeom prst="rect">
                <a:avLst/>
              </a:prstGeom>
              <a:ln>
                <a:noFill/>
              </a:ln>
            </p:spPr>
          </p:pic>
          <p:pic>
            <p:nvPicPr>
              <p:cNvPr id="58" name="Picture 57">
                <a:extLst>
                  <a:ext uri="{FF2B5EF4-FFF2-40B4-BE49-F238E27FC236}">
                    <a16:creationId xmlns:a16="http://schemas.microsoft.com/office/drawing/2014/main" id="{C8093780-9C20-1B0D-FCF4-CF449F842C9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022781">
                <a:off x="4095517" y="2437495"/>
                <a:ext cx="676536" cy="317387"/>
              </a:xfrm>
              <a:prstGeom prst="rect">
                <a:avLst/>
              </a:prstGeom>
              <a:ln>
                <a:noFill/>
              </a:ln>
            </p:spPr>
          </p:pic>
          <p:pic>
            <p:nvPicPr>
              <p:cNvPr id="59" name="Picture 58">
                <a:extLst>
                  <a:ext uri="{FF2B5EF4-FFF2-40B4-BE49-F238E27FC236}">
                    <a16:creationId xmlns:a16="http://schemas.microsoft.com/office/drawing/2014/main" id="{D17097CD-8097-A132-1226-D55E9F62375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9676565">
                <a:off x="4129472" y="2396631"/>
                <a:ext cx="676536" cy="317387"/>
              </a:xfrm>
              <a:prstGeom prst="rect">
                <a:avLst/>
              </a:prstGeom>
              <a:ln>
                <a:noFill/>
              </a:ln>
            </p:spPr>
          </p:pic>
        </p:grpSp>
        <p:pic>
          <p:nvPicPr>
            <p:cNvPr id="55" name="Picture 4" descr="Disposable Plastic Bag Package Grayscale Template. Mock Up Template Ready For Your Design. Product Packing Vector EPS10. Isolated. Stock Vector - 36851807">
              <a:extLst>
                <a:ext uri="{FF2B5EF4-FFF2-40B4-BE49-F238E27FC236}">
                  <a16:creationId xmlns:a16="http://schemas.microsoft.com/office/drawing/2014/main" id="{828EAF60-42D1-96DA-7EB9-99BCCE17529E}"/>
                </a:ext>
              </a:extLst>
            </p:cNvPr>
            <p:cNvPicPr>
              <a:picLocks noChangeAspect="1" noChangeArrowheads="1"/>
            </p:cNvPicPr>
            <p:nvPr/>
          </p:nvPicPr>
          <p:blipFill rotWithShape="1">
            <a:blip r:embed="rId7" cstate="email">
              <a:alphaModFix amt="38000"/>
              <a:extLst>
                <a:ext uri="{BEBA8EAE-BF5A-486C-A8C5-ECC9F3942E4B}">
                  <a14:imgProps xmlns:a14="http://schemas.microsoft.com/office/drawing/2010/main">
                    <a14:imgLayer r:embed="rId8">
                      <a14:imgEffect>
                        <a14:backgroundRemoval t="0" b="99425" l="0" r="100000"/>
                      </a14:imgEffect>
                    </a14:imgLayer>
                  </a14:imgProps>
                </a:ext>
                <a:ext uri="{28A0092B-C50C-407E-A947-70E740481C1C}">
                  <a14:useLocalDpi xmlns:a14="http://schemas.microsoft.com/office/drawing/2010/main"/>
                </a:ext>
              </a:extLst>
            </a:blip>
            <a:srcRect/>
            <a:stretch/>
          </p:blipFill>
          <p:spPr bwMode="auto">
            <a:xfrm>
              <a:off x="9663598" y="1499580"/>
              <a:ext cx="2208815" cy="2724612"/>
            </a:xfrm>
            <a:prstGeom prst="rect">
              <a:avLst/>
            </a:prstGeom>
            <a:noFill/>
            <a:ln w="38100">
              <a:solidFill>
                <a:srgbClr val="4472C4">
                  <a:lumMod val="75000"/>
                </a:srgbClr>
              </a:solidFill>
            </a:ln>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5055E6DB-91B8-DBE6-0B45-6680A8D8C0AB}"/>
              </a:ext>
            </a:extLst>
          </p:cNvPr>
          <p:cNvGrpSpPr/>
          <p:nvPr/>
        </p:nvGrpSpPr>
        <p:grpSpPr>
          <a:xfrm>
            <a:off x="10319109" y="4322709"/>
            <a:ext cx="1575326" cy="1706199"/>
            <a:chOff x="7626710" y="8464540"/>
            <a:chExt cx="1575326" cy="1706199"/>
          </a:xfrm>
        </p:grpSpPr>
        <p:grpSp>
          <p:nvGrpSpPr>
            <p:cNvPr id="3" name="Group 2">
              <a:extLst>
                <a:ext uri="{FF2B5EF4-FFF2-40B4-BE49-F238E27FC236}">
                  <a16:creationId xmlns:a16="http://schemas.microsoft.com/office/drawing/2014/main" id="{8E798958-8552-255E-0285-C87530197C32}"/>
                </a:ext>
              </a:extLst>
            </p:cNvPr>
            <p:cNvGrpSpPr/>
            <p:nvPr/>
          </p:nvGrpSpPr>
          <p:grpSpPr>
            <a:xfrm>
              <a:off x="7626710" y="8821402"/>
              <a:ext cx="1575326" cy="1338358"/>
              <a:chOff x="7888181" y="8632951"/>
              <a:chExt cx="1575326" cy="1338358"/>
            </a:xfrm>
          </p:grpSpPr>
          <p:pic>
            <p:nvPicPr>
              <p:cNvPr id="94" name="Picture 2" descr="Image result for apple">
                <a:extLst>
                  <a:ext uri="{FF2B5EF4-FFF2-40B4-BE49-F238E27FC236}">
                    <a16:creationId xmlns:a16="http://schemas.microsoft.com/office/drawing/2014/main" id="{FCE37119-085E-DB9C-528B-D017271B7A07}"/>
                  </a:ext>
                </a:extLst>
              </p:cNvPr>
              <p:cNvPicPr>
                <a:picLocks noChangeAspect="1" noChangeArrowheads="1"/>
              </p:cNvPicPr>
              <p:nvPr/>
            </p:nvPicPr>
            <p:blipFill rotWithShape="1">
              <a:blip r:embed="rId9" cstate="email">
                <a:extLst>
                  <a:ext uri="{BEBA8EAE-BF5A-486C-A8C5-ECC9F3942E4B}">
                    <a14:imgProps xmlns:a14="http://schemas.microsoft.com/office/drawing/2010/main">
                      <a14:imgLayer r:embed="rId10">
                        <a14:imgEffect>
                          <a14:backgroundRemoval t="692" b="97617" l="0" r="98274">
                            <a14:foregroundMark x1="86196" y1="19908" x2="94659" y2="34666"/>
                            <a14:foregroundMark x1="94659" y1="34666" x2="97042" y2="59954"/>
                            <a14:foregroundMark x1="97042" y1="59954" x2="91208" y2="75327"/>
                            <a14:foregroundMark x1="91208" y1="75327" x2="87921" y2="76941"/>
                            <a14:foregroundMark x1="95070" y1="31668" x2="98274" y2="56034"/>
                            <a14:foregroundMark x1="98274" y1="56034" x2="94166" y2="68870"/>
                            <a14:foregroundMark x1="28677" y1="93159" x2="45686" y2="96849"/>
                            <a14:foregroundMark x1="45686" y1="96849" x2="55382" y2="97617"/>
                            <a14:foregroundMark x1="55382" y1="97617" x2="72473" y2="92621"/>
                            <a14:foregroundMark x1="72473" y1="92621" x2="72555" y2="92544"/>
                          </a14:backgroundRemoval>
                        </a14:imgEffect>
                      </a14:imgLayer>
                    </a14:imgProps>
                  </a:ext>
                  <a:ext uri="{28A0092B-C50C-407E-A947-70E740481C1C}">
                    <a14:useLocalDpi xmlns:a14="http://schemas.microsoft.com/office/drawing/2010/main"/>
                  </a:ext>
                </a:extLst>
              </a:blip>
              <a:srcRect/>
              <a:stretch/>
            </p:blipFill>
            <p:spPr bwMode="auto">
              <a:xfrm rot="977330">
                <a:off x="8531174" y="8632951"/>
                <a:ext cx="509372" cy="484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2" name="Picture 2" descr="Cinnamon Toast Crunch™ Cereal Single Serve Cup 2 oz | General Mills  Foodservice">
                <a:extLst>
                  <a:ext uri="{FF2B5EF4-FFF2-40B4-BE49-F238E27FC236}">
                    <a16:creationId xmlns:a16="http://schemas.microsoft.com/office/drawing/2014/main" id="{72AB06AC-47EB-A53F-B297-6AB3BBE01AEF}"/>
                  </a:ext>
                </a:extLst>
              </p:cNvPr>
              <p:cNvPicPr>
                <a:picLocks noChangeAspect="1" noChangeArrowheads="1"/>
              </p:cNvPicPr>
              <p:nvPr/>
            </p:nvPicPr>
            <p:blipFill rotWithShape="1">
              <a:blip r:embed="rId11" cstate="email">
                <a:extLst>
                  <a:ext uri="{BEBA8EAE-BF5A-486C-A8C5-ECC9F3942E4B}">
                    <a14:imgProps xmlns:a14="http://schemas.microsoft.com/office/drawing/2010/main">
                      <a14:imgLayer r:embed="rId12">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21200801">
                <a:off x="8045238" y="8718631"/>
                <a:ext cx="817086" cy="821116"/>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Cinnamon Toast Crunch™ Cereal Single Serve Cup 2 oz | General Mills  Foodservice">
                <a:extLst>
                  <a:ext uri="{FF2B5EF4-FFF2-40B4-BE49-F238E27FC236}">
                    <a16:creationId xmlns:a16="http://schemas.microsoft.com/office/drawing/2014/main" id="{1CA8115D-51E3-5FA6-589D-9879EF98805A}"/>
                  </a:ext>
                </a:extLst>
              </p:cNvPr>
              <p:cNvPicPr>
                <a:picLocks noChangeAspect="1" noChangeArrowheads="1"/>
              </p:cNvPicPr>
              <p:nvPr/>
            </p:nvPicPr>
            <p:blipFill rotWithShape="1">
              <a:blip r:embed="rId11" cstate="email">
                <a:extLst>
                  <a:ext uri="{BEBA8EAE-BF5A-486C-A8C5-ECC9F3942E4B}">
                    <a14:imgProps xmlns:a14="http://schemas.microsoft.com/office/drawing/2010/main">
                      <a14:imgLayer r:embed="rId12">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a:ext>
                </a:extLst>
              </a:blip>
              <a:srcRect b="-493"/>
              <a:stretch/>
            </p:blipFill>
            <p:spPr bwMode="auto">
              <a:xfrm rot="807634">
                <a:off x="8567096" y="8841900"/>
                <a:ext cx="817086" cy="821116"/>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Group 82">
                <a:extLst>
                  <a:ext uri="{FF2B5EF4-FFF2-40B4-BE49-F238E27FC236}">
                    <a16:creationId xmlns:a16="http://schemas.microsoft.com/office/drawing/2014/main" id="{E3887977-BFA9-7C9C-F200-9F304EA3F2CB}"/>
                  </a:ext>
                </a:extLst>
              </p:cNvPr>
              <p:cNvGrpSpPr/>
              <p:nvPr/>
            </p:nvGrpSpPr>
            <p:grpSpPr>
              <a:xfrm>
                <a:off x="7972647" y="8973812"/>
                <a:ext cx="1490860" cy="934757"/>
                <a:chOff x="7696484" y="2401224"/>
                <a:chExt cx="810798" cy="571097"/>
              </a:xfrm>
            </p:grpSpPr>
            <p:grpSp>
              <p:nvGrpSpPr>
                <p:cNvPr id="86" name="Group 85">
                  <a:extLst>
                    <a:ext uri="{FF2B5EF4-FFF2-40B4-BE49-F238E27FC236}">
                      <a16:creationId xmlns:a16="http://schemas.microsoft.com/office/drawing/2014/main" id="{01EC2493-6453-7304-F4B8-5449EEAA7E54}"/>
                    </a:ext>
                  </a:extLst>
                </p:cNvPr>
                <p:cNvGrpSpPr/>
                <p:nvPr/>
              </p:nvGrpSpPr>
              <p:grpSpPr>
                <a:xfrm>
                  <a:off x="7696484" y="2401224"/>
                  <a:ext cx="810798" cy="562241"/>
                  <a:chOff x="6118355" y="2294959"/>
                  <a:chExt cx="810798" cy="562241"/>
                </a:xfrm>
              </p:grpSpPr>
              <p:pic>
                <p:nvPicPr>
                  <p:cNvPr id="88" name="D14BEEA6-0D2C-4107-A470-7D81FDA5BF76" descr="D14BEEA6-0D2C-4107-A470-7D81FDA5BF76">
                    <a:extLst>
                      <a:ext uri="{FF2B5EF4-FFF2-40B4-BE49-F238E27FC236}">
                        <a16:creationId xmlns:a16="http://schemas.microsoft.com/office/drawing/2014/main" id="{D05AAF92-2FB8-5194-3804-17C13A0D5BE1}"/>
                      </a:ext>
                    </a:extLst>
                  </p:cNvPr>
                  <p:cNvPicPr>
                    <a:picLocks noChangeAspect="1" noChangeArrowheads="1"/>
                  </p:cNvPicPr>
                  <p:nvPr/>
                </p:nvPicPr>
                <p:blipFill>
                  <a:blip r:embed="rId13" cstate="email">
                    <a:extLst>
                      <a:ext uri="{BEBA8EAE-BF5A-486C-A8C5-ECC9F3942E4B}">
                        <a14:imgProps xmlns:a14="http://schemas.microsoft.com/office/drawing/2010/main">
                          <a14:imgLayer r:embed="rId14">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a:ext>
                    </a:extLst>
                  </a:blip>
                  <a:srcRect/>
                  <a:stretch>
                    <a:fillRect/>
                  </a:stretch>
                </p:blipFill>
                <p:spPr bwMode="auto">
                  <a:xfrm>
                    <a:off x="6331721" y="2298669"/>
                    <a:ext cx="387386" cy="3873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9" name="D14BEEA6-0D2C-4107-A470-7D81FDA5BF76" descr="D14BEEA6-0D2C-4107-A470-7D81FDA5BF76">
                    <a:extLst>
                      <a:ext uri="{FF2B5EF4-FFF2-40B4-BE49-F238E27FC236}">
                        <a16:creationId xmlns:a16="http://schemas.microsoft.com/office/drawing/2014/main" id="{CA05F028-EA60-4EE6-7053-B3AD423F3946}"/>
                      </a:ext>
                    </a:extLst>
                  </p:cNvPr>
                  <p:cNvPicPr>
                    <a:picLocks noChangeAspect="1" noChangeArrowheads="1"/>
                  </p:cNvPicPr>
                  <p:nvPr/>
                </p:nvPicPr>
                <p:blipFill>
                  <a:blip r:embed="rId13" cstate="email">
                    <a:extLst>
                      <a:ext uri="{BEBA8EAE-BF5A-486C-A8C5-ECC9F3942E4B}">
                        <a14:imgProps xmlns:a14="http://schemas.microsoft.com/office/drawing/2010/main">
                          <a14:imgLayer r:embed="rId14">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a:ext>
                    </a:extLst>
                  </a:blip>
                  <a:srcRect/>
                  <a:stretch>
                    <a:fillRect/>
                  </a:stretch>
                </p:blipFill>
                <p:spPr bwMode="auto">
                  <a:xfrm>
                    <a:off x="6541767" y="2294959"/>
                    <a:ext cx="387386" cy="3873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0" name="Picture 2" descr="Image result for apple">
                    <a:extLst>
                      <a:ext uri="{FF2B5EF4-FFF2-40B4-BE49-F238E27FC236}">
                        <a16:creationId xmlns:a16="http://schemas.microsoft.com/office/drawing/2014/main" id="{A3FB70E9-9CBC-323D-1EE1-BF2E4F4E0EDB}"/>
                      </a:ext>
                    </a:extLst>
                  </p:cNvPr>
                  <p:cNvPicPr>
                    <a:picLocks noChangeAspect="1" noChangeArrowheads="1"/>
                  </p:cNvPicPr>
                  <p:nvPr/>
                </p:nvPicPr>
                <p:blipFill rotWithShape="1">
                  <a:blip r:embed="rId9" cstate="email">
                    <a:extLst>
                      <a:ext uri="{BEBA8EAE-BF5A-486C-A8C5-ECC9F3942E4B}">
                        <a14:imgProps xmlns:a14="http://schemas.microsoft.com/office/drawing/2010/main">
                          <a14:imgLayer r:embed="rId10">
                            <a14:imgEffect>
                              <a14:backgroundRemoval t="692" b="97617" l="0" r="98274">
                                <a14:foregroundMark x1="86196" y1="19908" x2="94659" y2="34666"/>
                                <a14:foregroundMark x1="94659" y1="34666" x2="97042" y2="59954"/>
                                <a14:foregroundMark x1="97042" y1="59954" x2="91208" y2="75327"/>
                                <a14:foregroundMark x1="91208" y1="75327" x2="87921" y2="76941"/>
                                <a14:foregroundMark x1="95070" y1="31668" x2="98274" y2="56034"/>
                                <a14:foregroundMark x1="98274" y1="56034" x2="94166" y2="68870"/>
                                <a14:foregroundMark x1="28677" y1="93159" x2="45686" y2="96849"/>
                                <a14:foregroundMark x1="45686" y1="96849" x2="55382" y2="97617"/>
                                <a14:foregroundMark x1="55382" y1="97617" x2="72473" y2="92621"/>
                                <a14:foregroundMark x1="72473" y1="92621" x2="72555" y2="92544"/>
                              </a14:backgroundRemoval>
                            </a14:imgEffect>
                          </a14:imgLayer>
                        </a14:imgProps>
                      </a:ext>
                      <a:ext uri="{28A0092B-C50C-407E-A947-70E740481C1C}">
                        <a14:useLocalDpi xmlns:a14="http://schemas.microsoft.com/office/drawing/2010/main"/>
                      </a:ext>
                    </a:extLst>
                  </a:blip>
                  <a:srcRect/>
                  <a:stretch/>
                </p:blipFill>
                <p:spPr bwMode="auto">
                  <a:xfrm rot="977330">
                    <a:off x="6118355" y="2384270"/>
                    <a:ext cx="277020" cy="2960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a16="http://schemas.microsoft.com/office/drawing/2014/main" id="{30FA13DA-0606-22F2-AE13-76FFDBBBB691}"/>
                      </a:ext>
                    </a:extLst>
                  </p:cNvPr>
                  <p:cNvPicPr>
                    <a:picLocks noChangeAspect="1"/>
                  </p:cNvPicPr>
                  <p:nvPr/>
                </p:nvPicPr>
                <p:blipFill rotWithShape="1">
                  <a:blip r:embed="rId15" cstate="email">
                    <a:extLst>
                      <a:ext uri="{BEBA8EAE-BF5A-486C-A8C5-ECC9F3942E4B}">
                        <a14:imgProps xmlns:a14="http://schemas.microsoft.com/office/drawing/2010/main">
                          <a14:imgLayer r:embed="rId16">
                            <a14:imgEffect>
                              <a14:backgroundRemoval t="9009" b="98649" l="0" r="100000">
                                <a14:foregroundMark x1="10000" y1="90090" x2="32308" y2="17117"/>
                                <a14:foregroundMark x1="36923" y1="91441" x2="8462" y2="29730"/>
                                <a14:foregroundMark x1="15385" y1="48649" x2="44615" y2="50450"/>
                                <a14:foregroundMark x1="3077" y1="76126" x2="1538" y2="88739"/>
                                <a14:foregroundMark x1="8462" y1="94144" x2="56923" y2="92793"/>
                                <a14:foregroundMark x1="3077" y1="97748" x2="10769" y2="96847"/>
                                <a14:foregroundMark x1="92308" y1="95045" x2="87692" y2="18919"/>
                                <a14:foregroundMark x1="54615" y1="42342" x2="79231" y2="22973"/>
                                <a14:foregroundMark x1="13077" y1="11261" x2="88462" y2="10811"/>
                                <a14:foregroundMark x1="94615" y1="19369" x2="90000" y2="11712"/>
                                <a14:foregroundMark x1="93846" y1="18468" x2="98462" y2="30180"/>
                                <a14:backgroundMark x1="98462" y1="13063" x2="98462" y2="13964"/>
                                <a14:backgroundMark x1="94615" y1="12162" x2="98462" y2="21171"/>
                              </a14:backgroundRemoval>
                            </a14:imgEffect>
                            <a14:imgEffect>
                              <a14:sharpenSoften amount="25000"/>
                            </a14:imgEffect>
                          </a14:imgLayer>
                        </a14:imgProps>
                      </a:ext>
                      <a:ext uri="{28A0092B-C50C-407E-A947-70E740481C1C}">
                        <a14:useLocalDpi xmlns:a14="http://schemas.microsoft.com/office/drawing/2010/main"/>
                      </a:ext>
                    </a:extLst>
                  </a:blip>
                  <a:srcRect/>
                  <a:stretch/>
                </p:blipFill>
                <p:spPr>
                  <a:xfrm>
                    <a:off x="6619381" y="2411408"/>
                    <a:ext cx="261384" cy="445792"/>
                  </a:xfrm>
                  <a:prstGeom prst="trapezoid">
                    <a:avLst>
                      <a:gd name="adj" fmla="val 3489"/>
                    </a:avLst>
                  </a:prstGeom>
                  <a:ln>
                    <a:noFill/>
                  </a:ln>
                </p:spPr>
              </p:pic>
            </p:grpSp>
            <p:pic>
              <p:nvPicPr>
                <p:cNvPr id="87" name="D14BEEA6-0D2C-4107-A470-7D81FDA5BF76" descr="D14BEEA6-0D2C-4107-A470-7D81FDA5BF76">
                  <a:extLst>
                    <a:ext uri="{FF2B5EF4-FFF2-40B4-BE49-F238E27FC236}">
                      <a16:creationId xmlns:a16="http://schemas.microsoft.com/office/drawing/2014/main" id="{726C0A4F-DF58-9A3F-658E-E5843C3B6990}"/>
                    </a:ext>
                  </a:extLst>
                </p:cNvPr>
                <p:cNvPicPr>
                  <a:picLocks noChangeAspect="1" noChangeArrowheads="1"/>
                </p:cNvPicPr>
                <p:nvPr/>
              </p:nvPicPr>
              <p:blipFill>
                <a:blip r:embed="rId13" cstate="email">
                  <a:extLst>
                    <a:ext uri="{BEBA8EAE-BF5A-486C-A8C5-ECC9F3942E4B}">
                      <a14:imgProps xmlns:a14="http://schemas.microsoft.com/office/drawing/2010/main">
                        <a14:imgLayer r:embed="rId14">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a:ext>
                  </a:extLst>
                </a:blip>
                <a:srcRect/>
                <a:stretch>
                  <a:fillRect/>
                </a:stretch>
              </p:blipFill>
              <p:spPr bwMode="auto">
                <a:xfrm>
                  <a:off x="7714722" y="2584935"/>
                  <a:ext cx="387386" cy="3873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pic>
            <p:nvPicPr>
              <p:cNvPr id="85" name="Picture 2" descr="Image result for apple">
                <a:extLst>
                  <a:ext uri="{FF2B5EF4-FFF2-40B4-BE49-F238E27FC236}">
                    <a16:creationId xmlns:a16="http://schemas.microsoft.com/office/drawing/2014/main" id="{D169C8FA-EE58-E767-E44A-61728E8917AD}"/>
                  </a:ext>
                </a:extLst>
              </p:cNvPr>
              <p:cNvPicPr>
                <a:picLocks noChangeAspect="1" noChangeArrowheads="1"/>
              </p:cNvPicPr>
              <p:nvPr/>
            </p:nvPicPr>
            <p:blipFill rotWithShape="1">
              <a:blip r:embed="rId9" cstate="email">
                <a:extLst>
                  <a:ext uri="{BEBA8EAE-BF5A-486C-A8C5-ECC9F3942E4B}">
                    <a14:imgProps xmlns:a14="http://schemas.microsoft.com/office/drawing/2010/main">
                      <a14:imgLayer r:embed="rId10">
                        <a14:imgEffect>
                          <a14:backgroundRemoval t="692" b="97617" l="0" r="98274">
                            <a14:foregroundMark x1="86196" y1="19908" x2="94659" y2="34666"/>
                            <a14:foregroundMark x1="94659" y1="34666" x2="97042" y2="59954"/>
                            <a14:foregroundMark x1="97042" y1="59954" x2="91208" y2="75327"/>
                            <a14:foregroundMark x1="91208" y1="75327" x2="87921" y2="76941"/>
                            <a14:foregroundMark x1="95070" y1="31668" x2="98274" y2="56034"/>
                            <a14:foregroundMark x1="98274" y1="56034" x2="94166" y2="68870"/>
                            <a14:foregroundMark x1="28677" y1="93159" x2="45686" y2="96849"/>
                            <a14:foregroundMark x1="45686" y1="96849" x2="55382" y2="97617"/>
                            <a14:foregroundMark x1="55382" y1="97617" x2="72473" y2="92621"/>
                            <a14:foregroundMark x1="72473" y1="92621" x2="72555" y2="92544"/>
                          </a14:backgroundRemoval>
                        </a14:imgEffect>
                      </a14:imgLayer>
                    </a14:imgProps>
                  </a:ext>
                  <a:ext uri="{28A0092B-C50C-407E-A947-70E740481C1C}">
                    <a14:useLocalDpi xmlns:a14="http://schemas.microsoft.com/office/drawing/2010/main"/>
                  </a:ext>
                </a:extLst>
              </a:blip>
              <a:srcRect/>
              <a:stretch/>
            </p:blipFill>
            <p:spPr bwMode="auto">
              <a:xfrm rot="977330">
                <a:off x="8460485" y="9486765"/>
                <a:ext cx="509372" cy="484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4" name="Picture 83">
                <a:extLst>
                  <a:ext uri="{FF2B5EF4-FFF2-40B4-BE49-F238E27FC236}">
                    <a16:creationId xmlns:a16="http://schemas.microsoft.com/office/drawing/2014/main" id="{22E92B50-BF9E-09F0-0870-36EACFEA1E67}"/>
                  </a:ext>
                </a:extLst>
              </p:cNvPr>
              <p:cNvPicPr>
                <a:picLocks noChangeAspect="1"/>
              </p:cNvPicPr>
              <p:nvPr/>
            </p:nvPicPr>
            <p:blipFill rotWithShape="1">
              <a:blip r:embed="rId15" cstate="email">
                <a:extLst>
                  <a:ext uri="{BEBA8EAE-BF5A-486C-A8C5-ECC9F3942E4B}">
                    <a14:imgProps xmlns:a14="http://schemas.microsoft.com/office/drawing/2010/main">
                      <a14:imgLayer r:embed="rId16">
                        <a14:imgEffect>
                          <a14:backgroundRemoval t="9009" b="98649" l="0" r="100000">
                            <a14:foregroundMark x1="10000" y1="90090" x2="32308" y2="17117"/>
                            <a14:foregroundMark x1="36923" y1="91441" x2="8462" y2="29730"/>
                            <a14:foregroundMark x1="15385" y1="48649" x2="44615" y2="50450"/>
                            <a14:foregroundMark x1="3077" y1="76126" x2="1538" y2="88739"/>
                            <a14:foregroundMark x1="8462" y1="94144" x2="56923" y2="92793"/>
                            <a14:foregroundMark x1="3077" y1="97748" x2="10769" y2="96847"/>
                            <a14:foregroundMark x1="92308" y1="95045" x2="87692" y2="18919"/>
                            <a14:foregroundMark x1="54615" y1="42342" x2="79231" y2="22973"/>
                            <a14:foregroundMark x1="13077" y1="11261" x2="88462" y2="10811"/>
                            <a14:foregroundMark x1="94615" y1="19369" x2="90000" y2="11712"/>
                            <a14:foregroundMark x1="93846" y1="18468" x2="98462" y2="30180"/>
                            <a14:backgroundMark x1="98462" y1="13063" x2="98462" y2="13964"/>
                            <a14:backgroundMark x1="94615" y1="12162" x2="98462" y2="21171"/>
                          </a14:backgroundRemoval>
                        </a14:imgEffect>
                        <a14:imgEffect>
                          <a14:sharpenSoften amount="25000"/>
                        </a14:imgEffect>
                      </a14:imgLayer>
                    </a14:imgProps>
                  </a:ext>
                  <a:ext uri="{28A0092B-C50C-407E-A947-70E740481C1C}">
                    <a14:useLocalDpi xmlns:a14="http://schemas.microsoft.com/office/drawing/2010/main"/>
                  </a:ext>
                </a:extLst>
              </a:blip>
              <a:srcRect/>
              <a:stretch/>
            </p:blipFill>
            <p:spPr>
              <a:xfrm rot="16200000">
                <a:off x="8012701" y="9322151"/>
                <a:ext cx="480621" cy="729661"/>
              </a:xfrm>
              <a:prstGeom prst="trapezoid">
                <a:avLst>
                  <a:gd name="adj" fmla="val 3489"/>
                </a:avLst>
              </a:prstGeom>
              <a:ln>
                <a:noFill/>
              </a:ln>
            </p:spPr>
          </p:pic>
        </p:grpSp>
        <p:pic>
          <p:nvPicPr>
            <p:cNvPr id="82" name="Picture 4" descr="Disposable Plastic Bag Package Grayscale Template. Mock Up Template Ready For Your Design. Product Packing Vector EPS10. Isolated. Stock Vector - 36851807">
              <a:extLst>
                <a:ext uri="{FF2B5EF4-FFF2-40B4-BE49-F238E27FC236}">
                  <a16:creationId xmlns:a16="http://schemas.microsoft.com/office/drawing/2014/main" id="{D7EEF7C8-A63E-DC48-07C5-E426E5DAA3B8}"/>
                </a:ext>
              </a:extLst>
            </p:cNvPr>
            <p:cNvPicPr>
              <a:picLocks noChangeAspect="1" noChangeArrowheads="1"/>
            </p:cNvPicPr>
            <p:nvPr/>
          </p:nvPicPr>
          <p:blipFill rotWithShape="1">
            <a:blip r:embed="rId17" cstate="email">
              <a:alphaModFix amt="38000"/>
              <a:extLst>
                <a:ext uri="{BEBA8EAE-BF5A-486C-A8C5-ECC9F3942E4B}">
                  <a14:imgProps xmlns:a14="http://schemas.microsoft.com/office/drawing/2010/main">
                    <a14:imgLayer r:embed="rId18">
                      <a14:imgEffect>
                        <a14:backgroundRemoval t="0" b="99425" l="0" r="100000"/>
                      </a14:imgEffect>
                    </a14:imgLayer>
                  </a14:imgProps>
                </a:ext>
                <a:ext uri="{28A0092B-C50C-407E-A947-70E740481C1C}">
                  <a14:useLocalDpi xmlns:a14="http://schemas.microsoft.com/office/drawing/2010/main"/>
                </a:ext>
              </a:extLst>
            </a:blip>
            <a:srcRect/>
            <a:stretch/>
          </p:blipFill>
          <p:spPr bwMode="auto">
            <a:xfrm>
              <a:off x="7648425" y="8464540"/>
              <a:ext cx="1539037" cy="1706199"/>
            </a:xfrm>
            <a:prstGeom prst="rect">
              <a:avLst/>
            </a:prstGeom>
            <a:noFill/>
            <a:ln w="38100">
              <a:solidFill>
                <a:srgbClr val="4472C4">
                  <a:lumMod val="75000"/>
                </a:srgbClr>
              </a:solidFill>
            </a:ln>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DCC2AB1D-7646-4CAA-A368-158CDE915B85}"/>
              </a:ext>
            </a:extLst>
          </p:cNvPr>
          <p:cNvGrpSpPr/>
          <p:nvPr/>
        </p:nvGrpSpPr>
        <p:grpSpPr>
          <a:xfrm>
            <a:off x="7958756" y="843424"/>
            <a:ext cx="880023" cy="1123600"/>
            <a:chOff x="10182828" y="1908491"/>
            <a:chExt cx="880023" cy="1220545"/>
          </a:xfrm>
        </p:grpSpPr>
        <p:sp>
          <p:nvSpPr>
            <p:cNvPr id="36" name="Rectangle 35">
              <a:extLst>
                <a:ext uri="{FF2B5EF4-FFF2-40B4-BE49-F238E27FC236}">
                  <a16:creationId xmlns:a16="http://schemas.microsoft.com/office/drawing/2014/main" id="{1DD2A86F-DF47-2344-CDFF-DF7B730CDA28}"/>
                </a:ext>
              </a:extLst>
            </p:cNvPr>
            <p:cNvSpPr/>
            <p:nvPr/>
          </p:nvSpPr>
          <p:spPr>
            <a:xfrm>
              <a:off x="10182828" y="1908491"/>
              <a:ext cx="877127" cy="1216624"/>
            </a:xfrm>
            <a:prstGeom prst="rect">
              <a:avLst/>
            </a:prstGeom>
            <a:solidFill>
              <a:srgbClr val="B3FF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a:extLst>
                <a:ext uri="{FF2B5EF4-FFF2-40B4-BE49-F238E27FC236}">
                  <a16:creationId xmlns:a16="http://schemas.microsoft.com/office/drawing/2014/main" id="{369827A5-3834-57F8-63D9-20436E18D0C5}"/>
                </a:ext>
              </a:extLst>
            </p:cNvPr>
            <p:cNvPicPr>
              <a:picLocks noChangeAspect="1"/>
            </p:cNvPicPr>
            <p:nvPr/>
          </p:nvPicPr>
          <p:blipFill>
            <a:blip r:embed="rId19" cstate="email">
              <a:alphaModFix amt="70000"/>
              <a:extLst>
                <a:ext uri="{28A0092B-C50C-407E-A947-70E740481C1C}">
                  <a14:useLocalDpi xmlns:a14="http://schemas.microsoft.com/office/drawing/2010/main"/>
                </a:ext>
              </a:extLst>
            </a:blip>
            <a:stretch>
              <a:fillRect/>
            </a:stretch>
          </p:blipFill>
          <p:spPr>
            <a:xfrm>
              <a:off x="10185724" y="1930178"/>
              <a:ext cx="877127" cy="1198858"/>
            </a:xfrm>
            <a:prstGeom prst="rect">
              <a:avLst/>
            </a:prstGeom>
          </p:spPr>
        </p:pic>
      </p:grpSp>
      <p:sp>
        <p:nvSpPr>
          <p:cNvPr id="6" name="Title 1">
            <a:extLst>
              <a:ext uri="{FF2B5EF4-FFF2-40B4-BE49-F238E27FC236}">
                <a16:creationId xmlns:a16="http://schemas.microsoft.com/office/drawing/2014/main" id="{1B8BB57A-F372-B3D2-4191-FE8D19985955}"/>
              </a:ext>
            </a:extLst>
          </p:cNvPr>
          <p:cNvSpPr txBox="1">
            <a:spLocks/>
          </p:cNvSpPr>
          <p:nvPr/>
        </p:nvSpPr>
        <p:spPr>
          <a:xfrm>
            <a:off x="7259" y="32793"/>
            <a:ext cx="12192000"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6000" b="1" dirty="0">
                <a:ln>
                  <a:solidFill>
                    <a:srgbClr val="002060"/>
                  </a:solidFill>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BIC Returned – Share Table Items</a:t>
            </a:r>
          </a:p>
        </p:txBody>
      </p:sp>
    </p:spTree>
    <p:extLst>
      <p:ext uri="{BB962C8B-B14F-4D97-AF65-F5344CB8AC3E}">
        <p14:creationId xmlns:p14="http://schemas.microsoft.com/office/powerpoint/2010/main" val="1737996751"/>
      </p:ext>
    </p:extLst>
  </p:cSld>
  <p:clrMapOvr>
    <a:masterClrMapping/>
  </p:clrMapOvr>
  <mc:AlternateContent xmlns:mc="http://schemas.openxmlformats.org/markup-compatibility/2006" xmlns:p14="http://schemas.microsoft.com/office/powerpoint/2010/main">
    <mc:Choice Requires="p14">
      <p:transition spd="slow" p14:dur="2000" advTm="18607"/>
    </mc:Choice>
    <mc:Fallback xmlns="">
      <p:transition spd="slow" advTm="18607"/>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C452E45-2DAA-D783-F9C3-1B43881C1A36}"/>
              </a:ext>
            </a:extLst>
          </p:cNvPr>
          <p:cNvSpPr/>
          <p:nvPr/>
        </p:nvSpPr>
        <p:spPr>
          <a:xfrm>
            <a:off x="0" y="146459"/>
            <a:ext cx="12230927"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91D542E-10AC-F105-8BF4-0B9DECBA35C5}"/>
              </a:ext>
            </a:extLst>
          </p:cNvPr>
          <p:cNvSpPr>
            <a:spLocks/>
          </p:cNvSpPr>
          <p:nvPr/>
        </p:nvSpPr>
        <p:spPr>
          <a:xfrm>
            <a:off x="147146" y="1431832"/>
            <a:ext cx="11734098" cy="511637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BF045565-79BA-B1E1-32B4-6A5AD1813121}"/>
              </a:ext>
            </a:extLst>
          </p:cNvPr>
          <p:cNvSpPr>
            <a:spLocks noGrp="1"/>
          </p:cNvSpPr>
          <p:nvPr>
            <p:ph idx="1"/>
          </p:nvPr>
        </p:nvSpPr>
        <p:spPr>
          <a:xfrm>
            <a:off x="577517" y="1490180"/>
            <a:ext cx="11023279" cy="5149201"/>
          </a:xfrm>
        </p:spPr>
        <p:txBody>
          <a:bodyPr>
            <a:noAutofit/>
          </a:bodyPr>
          <a:lstStyle/>
          <a:p>
            <a:pPr>
              <a:spcAft>
                <a:spcPts val="200"/>
              </a:spcAft>
            </a:pPr>
            <a:r>
              <a:rPr lang="en-US" dirty="0">
                <a:solidFill>
                  <a:schemeClr val="bg1"/>
                </a:solidFill>
              </a:rPr>
              <a:t>All food items returned to the cafeteria are to be counted and recorded on the “</a:t>
            </a:r>
            <a:r>
              <a:rPr lang="en-US" b="1" dirty="0">
                <a:solidFill>
                  <a:schemeClr val="bg1"/>
                </a:solidFill>
              </a:rPr>
              <a:t>Production Worksheet” </a:t>
            </a:r>
            <a:r>
              <a:rPr lang="en-US" dirty="0">
                <a:solidFill>
                  <a:schemeClr val="bg1"/>
                </a:solidFill>
              </a:rPr>
              <a:t>and “</a:t>
            </a:r>
            <a:r>
              <a:rPr lang="en-US" b="1" dirty="0">
                <a:solidFill>
                  <a:schemeClr val="bg1"/>
                </a:solidFill>
              </a:rPr>
              <a:t>Production Record</a:t>
            </a:r>
            <a:r>
              <a:rPr lang="en-US" dirty="0">
                <a:solidFill>
                  <a:schemeClr val="bg1"/>
                </a:solidFill>
              </a:rPr>
              <a:t>.” </a:t>
            </a:r>
          </a:p>
          <a:p>
            <a:pPr marL="860425" lvl="1" indent="-460375">
              <a:buClr>
                <a:srgbClr val="FFC000"/>
              </a:buClr>
              <a:buFont typeface="Wingdings" panose="05000000000000000000" pitchFamily="2" charset="2"/>
              <a:buChar char="v"/>
            </a:pPr>
            <a:r>
              <a:rPr lang="en-US" sz="2800" dirty="0">
                <a:solidFill>
                  <a:schemeClr val="bg1"/>
                </a:solidFill>
              </a:rPr>
              <a:t>Count and record the </a:t>
            </a:r>
            <a:r>
              <a:rPr lang="en-US" sz="2800" i="1" dirty="0">
                <a:solidFill>
                  <a:schemeClr val="bg1"/>
                </a:solidFill>
              </a:rPr>
              <a:t>Unserved </a:t>
            </a:r>
            <a:r>
              <a:rPr lang="en-US" sz="2800" dirty="0">
                <a:solidFill>
                  <a:schemeClr val="bg1"/>
                </a:solidFill>
              </a:rPr>
              <a:t>quantities</a:t>
            </a:r>
            <a:r>
              <a:rPr lang="en-US" sz="2800" i="1" dirty="0">
                <a:solidFill>
                  <a:schemeClr val="bg1"/>
                </a:solidFill>
              </a:rPr>
              <a:t> </a:t>
            </a:r>
            <a:r>
              <a:rPr lang="en-US" sz="2800" dirty="0">
                <a:solidFill>
                  <a:schemeClr val="bg1"/>
                </a:solidFill>
              </a:rPr>
              <a:t>and the</a:t>
            </a:r>
            <a:r>
              <a:rPr lang="en-US" sz="2800" i="1" dirty="0">
                <a:solidFill>
                  <a:schemeClr val="bg1"/>
                </a:solidFill>
              </a:rPr>
              <a:t> Share Table </a:t>
            </a:r>
            <a:r>
              <a:rPr lang="en-US" sz="2800" dirty="0">
                <a:solidFill>
                  <a:schemeClr val="bg1"/>
                </a:solidFill>
              </a:rPr>
              <a:t>leftover quantities separately in the </a:t>
            </a:r>
            <a:r>
              <a:rPr lang="en-US" sz="2800" b="1" dirty="0">
                <a:solidFill>
                  <a:schemeClr val="bg1"/>
                </a:solidFill>
              </a:rPr>
              <a:t>Comments</a:t>
            </a:r>
            <a:r>
              <a:rPr lang="en-US" sz="2800" dirty="0">
                <a:solidFill>
                  <a:schemeClr val="bg1"/>
                </a:solidFill>
              </a:rPr>
              <a:t> section of the </a:t>
            </a:r>
            <a:r>
              <a:rPr lang="en-US" sz="2800" b="1" dirty="0">
                <a:solidFill>
                  <a:schemeClr val="bg1"/>
                </a:solidFill>
              </a:rPr>
              <a:t>“Production Worksheet.”</a:t>
            </a:r>
            <a:endParaRPr lang="en-US" sz="2800" dirty="0">
              <a:solidFill>
                <a:schemeClr val="bg1"/>
              </a:solidFill>
            </a:endParaRPr>
          </a:p>
          <a:p>
            <a:pPr marL="1714500" lvl="3" indent="-400050" defTabSz="419100">
              <a:buClr>
                <a:srgbClr val="FFC000"/>
              </a:buClr>
              <a:buFont typeface="Wingdings" panose="05000000000000000000" pitchFamily="2" charset="2"/>
              <a:buChar char="Ø"/>
            </a:pPr>
            <a:r>
              <a:rPr lang="en-US" sz="2600" i="1" dirty="0">
                <a:solidFill>
                  <a:schemeClr val="bg1"/>
                </a:solidFill>
              </a:rPr>
              <a:t>Unserved</a:t>
            </a:r>
            <a:r>
              <a:rPr lang="en-US" sz="2600" dirty="0">
                <a:solidFill>
                  <a:schemeClr val="bg1"/>
                </a:solidFill>
              </a:rPr>
              <a:t> leftovers are foods left in the BIC insulated bag.</a:t>
            </a:r>
          </a:p>
          <a:p>
            <a:pPr marL="1714500" lvl="3" indent="-400050" defTabSz="419100">
              <a:buClr>
                <a:srgbClr val="FFC000"/>
              </a:buClr>
              <a:buFont typeface="Wingdings" panose="05000000000000000000" pitchFamily="2" charset="2"/>
              <a:buChar char="Ø"/>
            </a:pPr>
            <a:r>
              <a:rPr lang="en-US" sz="2600" i="1" dirty="0">
                <a:solidFill>
                  <a:schemeClr val="bg1"/>
                </a:solidFill>
              </a:rPr>
              <a:t>Share table </a:t>
            </a:r>
            <a:r>
              <a:rPr lang="en-US" sz="2600" dirty="0">
                <a:solidFill>
                  <a:schemeClr val="bg1"/>
                </a:solidFill>
              </a:rPr>
              <a:t>leftovers are the food items inside the plastic bags. </a:t>
            </a:r>
          </a:p>
          <a:p>
            <a:pPr marL="971550" lvl="1" indent="-514350"/>
            <a:endParaRPr lang="en-US" dirty="0"/>
          </a:p>
        </p:txBody>
      </p:sp>
      <p:sp>
        <p:nvSpPr>
          <p:cNvPr id="8" name="Title 1">
            <a:extLst>
              <a:ext uri="{FF2B5EF4-FFF2-40B4-BE49-F238E27FC236}">
                <a16:creationId xmlns:a16="http://schemas.microsoft.com/office/drawing/2014/main" id="{E1D594C5-9C7B-A6D4-7CD0-7143B9693BE2}"/>
              </a:ext>
            </a:extLst>
          </p:cNvPr>
          <p:cNvSpPr txBox="1">
            <a:spLocks/>
          </p:cNvSpPr>
          <p:nvPr/>
        </p:nvSpPr>
        <p:spPr>
          <a:xfrm>
            <a:off x="0" y="69447"/>
            <a:ext cx="12192000" cy="1143000"/>
          </a:xfrm>
          <a:prstGeom prst="rect">
            <a:avLst/>
          </a:prstGeom>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6000" b="1" dirty="0">
                <a:solidFill>
                  <a:srgbClr val="002060"/>
                </a:solidFill>
                <a:latin typeface="Times New Roman" panose="02020603050405020304" pitchFamily="18" charset="0"/>
                <a:cs typeface="Times New Roman" panose="02020603050405020304" pitchFamily="18" charset="0"/>
              </a:rPr>
              <a:t>Counting Returned Food Items</a:t>
            </a:r>
          </a:p>
        </p:txBody>
      </p:sp>
      <p:grpSp>
        <p:nvGrpSpPr>
          <p:cNvPr id="2" name="Group 1">
            <a:extLst>
              <a:ext uri="{FF2B5EF4-FFF2-40B4-BE49-F238E27FC236}">
                <a16:creationId xmlns:a16="http://schemas.microsoft.com/office/drawing/2014/main" id="{ECD9C4E1-F849-E41E-580C-1348293ACF8F}"/>
              </a:ext>
            </a:extLst>
          </p:cNvPr>
          <p:cNvGrpSpPr/>
          <p:nvPr/>
        </p:nvGrpSpPr>
        <p:grpSpPr>
          <a:xfrm>
            <a:off x="884320" y="4981410"/>
            <a:ext cx="11307680" cy="1687490"/>
            <a:chOff x="723899" y="1323474"/>
            <a:chExt cx="11307680" cy="1687490"/>
          </a:xfrm>
        </p:grpSpPr>
        <p:sp>
          <p:nvSpPr>
            <p:cNvPr id="3" name="Rectangle 2">
              <a:extLst>
                <a:ext uri="{FF2B5EF4-FFF2-40B4-BE49-F238E27FC236}">
                  <a16:creationId xmlns:a16="http://schemas.microsoft.com/office/drawing/2014/main" id="{923DD6F5-DC81-A7EB-4B1B-6BD93A7A6E42}"/>
                </a:ext>
              </a:extLst>
            </p:cNvPr>
            <p:cNvSpPr/>
            <p:nvPr/>
          </p:nvSpPr>
          <p:spPr>
            <a:xfrm>
              <a:off x="723900" y="1323474"/>
              <a:ext cx="10431379" cy="1672390"/>
            </a:xfrm>
            <a:prstGeom prst="rect">
              <a:avLst/>
            </a:prstGeom>
            <a:solidFill>
              <a:schemeClr val="bg1"/>
            </a:solidFill>
            <a:ln w="28575">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B58F63F8-0718-977B-545B-6576BFFA44E9}"/>
                </a:ext>
              </a:extLst>
            </p:cNvPr>
            <p:cNvCxnSpPr>
              <a:cxnSpLocks/>
            </p:cNvCxnSpPr>
            <p:nvPr/>
          </p:nvCxnSpPr>
          <p:spPr>
            <a:xfrm>
              <a:off x="723899" y="2316080"/>
              <a:ext cx="1043138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6239A7D7-A731-D7FB-4719-5DF8130A8FC0}"/>
                </a:ext>
              </a:extLst>
            </p:cNvPr>
            <p:cNvSpPr txBox="1"/>
            <p:nvPr/>
          </p:nvSpPr>
          <p:spPr>
            <a:xfrm>
              <a:off x="1772653" y="1355196"/>
              <a:ext cx="10258926" cy="430887"/>
            </a:xfrm>
            <a:prstGeom prst="rect">
              <a:avLst/>
            </a:prstGeom>
            <a:noFill/>
          </p:spPr>
          <p:txBody>
            <a:bodyPr wrap="square" rtlCol="0">
              <a:spAutoFit/>
            </a:bodyPr>
            <a:lstStyle/>
            <a:p>
              <a:r>
                <a:rPr lang="en-US" sz="2200" b="1" dirty="0">
                  <a:solidFill>
                    <a:srgbClr val="000000"/>
                  </a:solidFill>
                  <a:latin typeface="Bradley Hand ITC" panose="03070402050302030203" pitchFamily="66" charset="0"/>
                </a:rPr>
                <a:t>Unserved leftovers- Burrito 20, Juice 23, apples 36, 1% Milk 29, N.F. 6, cereal 1</a:t>
              </a:r>
            </a:p>
          </p:txBody>
        </p:sp>
        <p:sp>
          <p:nvSpPr>
            <p:cNvPr id="9" name="TextBox 8">
              <a:extLst>
                <a:ext uri="{FF2B5EF4-FFF2-40B4-BE49-F238E27FC236}">
                  <a16:creationId xmlns:a16="http://schemas.microsoft.com/office/drawing/2014/main" id="{FDD98D3E-F45F-CB7E-F1D2-17C1A8C96054}"/>
                </a:ext>
              </a:extLst>
            </p:cNvPr>
            <p:cNvSpPr txBox="1"/>
            <p:nvPr/>
          </p:nvSpPr>
          <p:spPr>
            <a:xfrm>
              <a:off x="723900" y="1608221"/>
              <a:ext cx="1335505" cy="369332"/>
            </a:xfrm>
            <a:prstGeom prst="rect">
              <a:avLst/>
            </a:prstGeom>
            <a:noFill/>
          </p:spPr>
          <p:txBody>
            <a:bodyPr wrap="square" rtlCol="0">
              <a:spAutoFit/>
            </a:bodyPr>
            <a:lstStyle/>
            <a:p>
              <a:r>
                <a:rPr lang="en-US" b="1" dirty="0">
                  <a:solidFill>
                    <a:srgbClr val="000000"/>
                  </a:solidFill>
                </a:rPr>
                <a:t>Comments:</a:t>
              </a:r>
            </a:p>
          </p:txBody>
        </p:sp>
        <p:sp>
          <p:nvSpPr>
            <p:cNvPr id="10" name="TextBox 9">
              <a:extLst>
                <a:ext uri="{FF2B5EF4-FFF2-40B4-BE49-F238E27FC236}">
                  <a16:creationId xmlns:a16="http://schemas.microsoft.com/office/drawing/2014/main" id="{B8E45128-59E9-6E3D-BB4B-3BEEE6ACD7BE}"/>
                </a:ext>
              </a:extLst>
            </p:cNvPr>
            <p:cNvSpPr txBox="1"/>
            <p:nvPr/>
          </p:nvSpPr>
          <p:spPr>
            <a:xfrm>
              <a:off x="1469858" y="1908828"/>
              <a:ext cx="10393279" cy="430887"/>
            </a:xfrm>
            <a:prstGeom prst="rect">
              <a:avLst/>
            </a:prstGeom>
            <a:noFill/>
          </p:spPr>
          <p:txBody>
            <a:bodyPr wrap="square" rtlCol="0">
              <a:spAutoFit/>
            </a:bodyPr>
            <a:lstStyle/>
            <a:p>
              <a:r>
                <a:rPr lang="en-US" sz="2200" b="1" dirty="0">
                  <a:solidFill>
                    <a:srgbClr val="000000"/>
                  </a:solidFill>
                  <a:latin typeface="Bradley Hand ITC" panose="03070402050302030203" pitchFamily="66" charset="0"/>
                </a:rPr>
                <a:t>Share table leftovers- Burrito 17, Juice 20, apples 25, 1% Milk 42, N.F. 11, cereal 1</a:t>
              </a:r>
            </a:p>
          </p:txBody>
        </p:sp>
        <p:sp>
          <p:nvSpPr>
            <p:cNvPr id="11" name="TextBox 10">
              <a:extLst>
                <a:ext uri="{FF2B5EF4-FFF2-40B4-BE49-F238E27FC236}">
                  <a16:creationId xmlns:a16="http://schemas.microsoft.com/office/drawing/2014/main" id="{A8A724F4-E297-0C90-7611-9C415D844049}"/>
                </a:ext>
              </a:extLst>
            </p:cNvPr>
            <p:cNvSpPr txBox="1"/>
            <p:nvPr/>
          </p:nvSpPr>
          <p:spPr>
            <a:xfrm>
              <a:off x="6641431" y="2610854"/>
              <a:ext cx="4812631" cy="400110"/>
            </a:xfrm>
            <a:prstGeom prst="rect">
              <a:avLst/>
            </a:prstGeom>
            <a:noFill/>
          </p:spPr>
          <p:txBody>
            <a:bodyPr wrap="square" rtlCol="0">
              <a:spAutoFit/>
            </a:bodyPr>
            <a:lstStyle/>
            <a:p>
              <a:r>
                <a:rPr lang="en-US" sz="1000" b="1" dirty="0">
                  <a:solidFill>
                    <a:srgbClr val="000000"/>
                  </a:solidFill>
                </a:rPr>
                <a:t>Food Service Manager, by signing, is certifying that the information on the report is true, correct, and in accordance with Food Services policies and procedures.</a:t>
              </a:r>
            </a:p>
          </p:txBody>
        </p:sp>
        <p:sp>
          <p:nvSpPr>
            <p:cNvPr id="12" name="TextBox 11">
              <a:extLst>
                <a:ext uri="{FF2B5EF4-FFF2-40B4-BE49-F238E27FC236}">
                  <a16:creationId xmlns:a16="http://schemas.microsoft.com/office/drawing/2014/main" id="{78F30CD5-BD08-0B9D-68EF-CCB2A1CEBA62}"/>
                </a:ext>
              </a:extLst>
            </p:cNvPr>
            <p:cNvSpPr txBox="1"/>
            <p:nvPr/>
          </p:nvSpPr>
          <p:spPr>
            <a:xfrm>
              <a:off x="723900" y="2671010"/>
              <a:ext cx="3344779" cy="338554"/>
            </a:xfrm>
            <a:prstGeom prst="rect">
              <a:avLst/>
            </a:prstGeom>
            <a:noFill/>
          </p:spPr>
          <p:txBody>
            <a:bodyPr wrap="square" rtlCol="0">
              <a:spAutoFit/>
            </a:bodyPr>
            <a:lstStyle/>
            <a:p>
              <a:r>
                <a:rPr lang="en-US" sz="1600" b="1" dirty="0">
                  <a:solidFill>
                    <a:srgbClr val="000000"/>
                  </a:solidFill>
                </a:rPr>
                <a:t>Food Service Worker Signature:</a:t>
              </a:r>
            </a:p>
          </p:txBody>
        </p:sp>
        <p:sp>
          <p:nvSpPr>
            <p:cNvPr id="13" name="TextBox 12">
              <a:extLst>
                <a:ext uri="{FF2B5EF4-FFF2-40B4-BE49-F238E27FC236}">
                  <a16:creationId xmlns:a16="http://schemas.microsoft.com/office/drawing/2014/main" id="{781B2FAF-0D48-D2D9-9685-06118BE27F2A}"/>
                </a:ext>
              </a:extLst>
            </p:cNvPr>
            <p:cNvSpPr txBox="1"/>
            <p:nvPr/>
          </p:nvSpPr>
          <p:spPr>
            <a:xfrm>
              <a:off x="5121443" y="2366210"/>
              <a:ext cx="3344779" cy="338554"/>
            </a:xfrm>
            <a:prstGeom prst="rect">
              <a:avLst/>
            </a:prstGeom>
            <a:noFill/>
          </p:spPr>
          <p:txBody>
            <a:bodyPr wrap="square" rtlCol="0">
              <a:spAutoFit/>
            </a:bodyPr>
            <a:lstStyle/>
            <a:p>
              <a:r>
                <a:rPr lang="en-US" sz="1600" b="1" dirty="0">
                  <a:solidFill>
                    <a:srgbClr val="000000"/>
                  </a:solidFill>
                </a:rPr>
                <a:t>Food Service Manager Signature:</a:t>
              </a:r>
            </a:p>
          </p:txBody>
        </p:sp>
        <p:cxnSp>
          <p:nvCxnSpPr>
            <p:cNvPr id="14" name="Straight Connector 13">
              <a:extLst>
                <a:ext uri="{FF2B5EF4-FFF2-40B4-BE49-F238E27FC236}">
                  <a16:creationId xmlns:a16="http://schemas.microsoft.com/office/drawing/2014/main" id="{BAC660BB-0CB7-6A49-CB02-919639D60841}"/>
                </a:ext>
              </a:extLst>
            </p:cNvPr>
            <p:cNvCxnSpPr>
              <a:cxnSpLocks/>
            </p:cNvCxnSpPr>
            <p:nvPr/>
          </p:nvCxnSpPr>
          <p:spPr>
            <a:xfrm>
              <a:off x="3513225" y="2913306"/>
              <a:ext cx="301992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6787327-B119-83E4-A03B-B28FE7327CB9}"/>
                </a:ext>
              </a:extLst>
            </p:cNvPr>
            <p:cNvCxnSpPr>
              <a:cxnSpLocks/>
            </p:cNvCxnSpPr>
            <p:nvPr/>
          </p:nvCxnSpPr>
          <p:spPr>
            <a:xfrm>
              <a:off x="8009025" y="2596475"/>
              <a:ext cx="301992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37598772"/>
      </p:ext>
    </p:extLst>
  </p:cSld>
  <p:clrMapOvr>
    <a:masterClrMapping/>
  </p:clrMapOvr>
  <mc:AlternateContent xmlns:mc="http://schemas.openxmlformats.org/markup-compatibility/2006" xmlns:p14="http://schemas.microsoft.com/office/powerpoint/2010/main">
    <mc:Choice Requires="p14">
      <p:transition spd="slow" p14:dur="2000" advTm="29117"/>
    </mc:Choice>
    <mc:Fallback xmlns="">
      <p:transition spd="slow" advTm="29117"/>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18DB30-FB01-3A1B-4D42-F89006C0CA86}"/>
              </a:ext>
            </a:extLst>
          </p:cNvPr>
          <p:cNvSpPr>
            <a:spLocks/>
          </p:cNvSpPr>
          <p:nvPr/>
        </p:nvSpPr>
        <p:spPr>
          <a:xfrm>
            <a:off x="228950" y="1587531"/>
            <a:ext cx="11734098" cy="511637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BF8EEBD-6016-0EA6-2606-2084BD840050}"/>
              </a:ext>
            </a:extLst>
          </p:cNvPr>
          <p:cNvSpPr/>
          <p:nvPr/>
        </p:nvSpPr>
        <p:spPr>
          <a:xfrm>
            <a:off x="0" y="167781"/>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8B4E46D-46EE-0DF2-CBEB-E0D3DB7EE77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25924" y="2419906"/>
            <a:ext cx="5210853" cy="4088678"/>
          </a:xfrm>
          <a:prstGeom prst="rect">
            <a:avLst/>
          </a:prstGeom>
          <a:ln>
            <a:solidFill>
              <a:srgbClr val="000000"/>
            </a:solidFill>
          </a:ln>
        </p:spPr>
      </p:pic>
      <p:cxnSp>
        <p:nvCxnSpPr>
          <p:cNvPr id="7" name="Straight Arrow Connector 6">
            <a:extLst>
              <a:ext uri="{FF2B5EF4-FFF2-40B4-BE49-F238E27FC236}">
                <a16:creationId xmlns:a16="http://schemas.microsoft.com/office/drawing/2014/main" id="{E4084B28-E52B-681E-7705-C632B0563C78}"/>
              </a:ext>
            </a:extLst>
          </p:cNvPr>
          <p:cNvCxnSpPr/>
          <p:nvPr/>
        </p:nvCxnSpPr>
        <p:spPr>
          <a:xfrm>
            <a:off x="10058936" y="3202685"/>
            <a:ext cx="927118" cy="581943"/>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52B92210-70BC-8175-4656-A9C6FC556F66}"/>
              </a:ext>
            </a:extLst>
          </p:cNvPr>
          <p:cNvSpPr/>
          <p:nvPr/>
        </p:nvSpPr>
        <p:spPr>
          <a:xfrm>
            <a:off x="8871136" y="2763181"/>
            <a:ext cx="1552354" cy="640080"/>
          </a:xfrm>
          <a:prstGeom prst="rect">
            <a:avLst/>
          </a:prstGeom>
          <a:solidFill>
            <a:srgbClr val="FFC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060"/>
                </a:solidFill>
                <a:effectLst/>
                <a:uLnTx/>
                <a:uFillTx/>
                <a:latin typeface="Calibri"/>
                <a:ea typeface="+mn-ea"/>
                <a:cs typeface="+mn-cs"/>
              </a:rPr>
              <a:t>Unserved</a:t>
            </a:r>
            <a:r>
              <a:rPr kumimoji="0" lang="en-US" sz="1800" b="0" i="0" u="none" strike="noStrike" kern="1200" cap="none" spc="0" normalizeH="0" baseline="0" noProof="0" dirty="0">
                <a:ln>
                  <a:noFill/>
                </a:ln>
                <a:solidFill>
                  <a:srgbClr val="002060"/>
                </a:solidFill>
                <a:effectLst/>
                <a:uLnTx/>
                <a:uFillTx/>
                <a:latin typeface="Calibri"/>
                <a:ea typeface="+mn-ea"/>
                <a:cs typeface="+mn-cs"/>
              </a:rPr>
              <a:t> hot entrees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10" name="Straight Arrow Connector 9">
            <a:extLst>
              <a:ext uri="{FF2B5EF4-FFF2-40B4-BE49-F238E27FC236}">
                <a16:creationId xmlns:a16="http://schemas.microsoft.com/office/drawing/2014/main" id="{73E3478A-A38D-C55B-BA6A-8F1BD380741F}"/>
              </a:ext>
            </a:extLst>
          </p:cNvPr>
          <p:cNvCxnSpPr>
            <a:cxnSpLocks/>
          </p:cNvCxnSpPr>
          <p:nvPr/>
        </p:nvCxnSpPr>
        <p:spPr>
          <a:xfrm flipV="1">
            <a:off x="10058937" y="4027654"/>
            <a:ext cx="936217" cy="377222"/>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0D1AA53-0B0B-8DEC-6935-5FDD642FEC8D}"/>
              </a:ext>
            </a:extLst>
          </p:cNvPr>
          <p:cNvCxnSpPr>
            <a:cxnSpLocks/>
          </p:cNvCxnSpPr>
          <p:nvPr/>
        </p:nvCxnSpPr>
        <p:spPr>
          <a:xfrm>
            <a:off x="9958309" y="4440030"/>
            <a:ext cx="1051364" cy="15949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FBE7F4A2-1502-83C8-CA1B-BD9E1036BB5F}"/>
              </a:ext>
            </a:extLst>
          </p:cNvPr>
          <p:cNvGrpSpPr/>
          <p:nvPr/>
        </p:nvGrpSpPr>
        <p:grpSpPr>
          <a:xfrm>
            <a:off x="7700452" y="3765609"/>
            <a:ext cx="2430802" cy="2164567"/>
            <a:chOff x="3223521" y="1228648"/>
            <a:chExt cx="2430802" cy="2164567"/>
          </a:xfrm>
        </p:grpSpPr>
        <p:sp>
          <p:nvSpPr>
            <p:cNvPr id="13" name="TextBox 12">
              <a:extLst>
                <a:ext uri="{FF2B5EF4-FFF2-40B4-BE49-F238E27FC236}">
                  <a16:creationId xmlns:a16="http://schemas.microsoft.com/office/drawing/2014/main" id="{370018F1-D0BF-B854-BE0B-FF57F9E90C67}"/>
                </a:ext>
              </a:extLst>
            </p:cNvPr>
            <p:cNvSpPr txBox="1"/>
            <p:nvPr/>
          </p:nvSpPr>
          <p:spPr>
            <a:xfrm>
              <a:off x="3223521" y="1228648"/>
              <a:ext cx="2430802" cy="2164567"/>
            </a:xfrm>
            <a:prstGeom prst="rect">
              <a:avLst/>
            </a:prstGeom>
            <a:solidFill>
              <a:srgbClr val="FFC000"/>
            </a:solidFill>
            <a:ln>
              <a:solidFill>
                <a:schemeClr val="bg1"/>
              </a:solidFill>
            </a:ln>
          </p:spPr>
          <p:txBody>
            <a:bodyPr wrap="square" rtlCol="0" anchor="b">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a:ea typeface="+mn-ea"/>
                  <a:cs typeface="+mn-cs"/>
                </a:rPr>
                <a:t>Other Leftover Items: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002060"/>
                  </a:solidFill>
                  <a:effectLst/>
                  <a:uLnTx/>
                  <a:uFillTx/>
                  <a:latin typeface="Calibri"/>
                  <a:ea typeface="+mn-ea"/>
                  <a:cs typeface="+mn-cs"/>
                </a:rPr>
                <a:t>Unserved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002060"/>
                  </a:solidFill>
                  <a:effectLst/>
                  <a:uLnTx/>
                  <a:uFillTx/>
                  <a:latin typeface="Calibri"/>
                  <a:ea typeface="+mn-ea"/>
                  <a:cs typeface="+mn-cs"/>
                </a:rPr>
                <a:t>Share Table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a:ea typeface="+mn-ea"/>
                  <a:cs typeface="+mn-cs"/>
                </a:rPr>
                <a:t>= </a:t>
              </a:r>
              <a:r>
                <a:rPr kumimoji="0" lang="en-US" sz="2200" b="1" i="0" u="none" strike="noStrike" kern="1200" cap="none" spc="0" normalizeH="0" baseline="0" noProof="0" dirty="0">
                  <a:ln>
                    <a:noFill/>
                  </a:ln>
                  <a:solidFill>
                    <a:srgbClr val="002060"/>
                  </a:solidFill>
                  <a:effectLst/>
                  <a:uLnTx/>
                  <a:uFillTx/>
                  <a:latin typeface="Calibri"/>
                  <a:ea typeface="+mn-ea"/>
                  <a:cs typeface="+mn-cs"/>
                </a:rPr>
                <a:t>Amount Leftover</a:t>
              </a:r>
            </a:p>
          </p:txBody>
        </p:sp>
        <p:pic>
          <p:nvPicPr>
            <p:cNvPr id="14" name="Picture 13" descr="A picture containing monitor, drawing, television, clock&#10;&#10;Description automatically generated">
              <a:extLst>
                <a:ext uri="{FF2B5EF4-FFF2-40B4-BE49-F238E27FC236}">
                  <a16:creationId xmlns:a16="http://schemas.microsoft.com/office/drawing/2014/main" id="{A04BB27A-62B7-47B9-D34D-560F7312680C}"/>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4363542" y="2414934"/>
              <a:ext cx="182880" cy="182880"/>
            </a:xfrm>
            <a:prstGeom prst="rect">
              <a:avLst/>
            </a:prstGeom>
          </p:spPr>
        </p:pic>
        <p:cxnSp>
          <p:nvCxnSpPr>
            <p:cNvPr id="15" name="Straight Connector 14">
              <a:extLst>
                <a:ext uri="{FF2B5EF4-FFF2-40B4-BE49-F238E27FC236}">
                  <a16:creationId xmlns:a16="http://schemas.microsoft.com/office/drawing/2014/main" id="{E5716DCF-1266-FFF9-5DCD-9C787134146B}"/>
                </a:ext>
              </a:extLst>
            </p:cNvPr>
            <p:cNvCxnSpPr/>
            <p:nvPr/>
          </p:nvCxnSpPr>
          <p:spPr>
            <a:xfrm>
              <a:off x="3722152" y="3007724"/>
              <a:ext cx="1859853" cy="0"/>
            </a:xfrm>
            <a:prstGeom prst="line">
              <a:avLst/>
            </a:prstGeom>
            <a:ln>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grpSp>
      <p:sp>
        <p:nvSpPr>
          <p:cNvPr id="16" name="TextBox 15">
            <a:extLst>
              <a:ext uri="{FF2B5EF4-FFF2-40B4-BE49-F238E27FC236}">
                <a16:creationId xmlns:a16="http://schemas.microsoft.com/office/drawing/2014/main" id="{EDD9FF8C-4ABC-1783-F0BA-232F383C02B1}"/>
              </a:ext>
            </a:extLst>
          </p:cNvPr>
          <p:cNvSpPr txBox="1"/>
          <p:nvPr/>
        </p:nvSpPr>
        <p:spPr>
          <a:xfrm>
            <a:off x="1010636" y="2829962"/>
            <a:ext cx="5358265" cy="3662541"/>
          </a:xfrm>
          <a:prstGeom prst="rect">
            <a:avLst/>
          </a:prstGeom>
          <a:noFill/>
        </p:spPr>
        <p:txBody>
          <a:bodyPr wrap="square" rtlCol="0">
            <a:spAutoFit/>
          </a:bodyPr>
          <a:lstStyle/>
          <a:p>
            <a:pPr marL="520700" marR="0" lvl="0" indent="-4572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lang="en-US" sz="2600" dirty="0">
                <a:solidFill>
                  <a:schemeClr val="bg1"/>
                </a:solidFill>
                <a:latin typeface="Calibri"/>
              </a:rPr>
              <a:t>Unserved hot entrees are </a:t>
            </a:r>
            <a:r>
              <a:rPr kumimoji="0" lang="en-US" sz="2600" b="0" i="0" u="none" strike="noStrike" kern="1200" cap="none" spc="0" normalizeH="0" baseline="0" noProof="0" dirty="0">
                <a:ln>
                  <a:noFill/>
                </a:ln>
                <a:solidFill>
                  <a:schemeClr val="bg1"/>
                </a:solidFill>
                <a:effectLst/>
                <a:uLnTx/>
                <a:uFillTx/>
                <a:latin typeface="Calibri"/>
                <a:ea typeface="+mn-ea"/>
                <a:cs typeface="+mn-cs"/>
              </a:rPr>
              <a:t>recorded as leftovers. Do not included hot share table leftovers.</a:t>
            </a:r>
          </a:p>
          <a:p>
            <a:pPr marL="520700" marR="0" lvl="0" indent="-4572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600" b="0" i="0" u="none" strike="noStrike" kern="1200" cap="none" spc="0" normalizeH="0" baseline="0" noProof="0" dirty="0">
                <a:ln>
                  <a:noFill/>
                </a:ln>
                <a:solidFill>
                  <a:schemeClr val="bg1"/>
                </a:solidFill>
                <a:effectLst/>
                <a:uLnTx/>
                <a:uFillTx/>
                <a:latin typeface="Calibri"/>
                <a:ea typeface="+mn-ea"/>
                <a:cs typeface="+mn-cs"/>
              </a:rPr>
              <a:t>Cold and shelf stable items suitable for reservice may be returned to stock. Record the total of the </a:t>
            </a:r>
            <a:r>
              <a:rPr kumimoji="0" lang="en-US" sz="2600" b="0" i="1" u="none" strike="noStrike" kern="1200" cap="none" spc="0" normalizeH="0" baseline="0" noProof="0" dirty="0">
                <a:ln>
                  <a:noFill/>
                </a:ln>
                <a:solidFill>
                  <a:schemeClr val="bg1"/>
                </a:solidFill>
                <a:effectLst/>
                <a:uLnTx/>
                <a:uFillTx/>
                <a:latin typeface="Calibri"/>
                <a:ea typeface="+mn-ea"/>
                <a:cs typeface="+mn-cs"/>
              </a:rPr>
              <a:t>unserved</a:t>
            </a:r>
            <a:r>
              <a:rPr kumimoji="0" lang="en-US" sz="2600" b="0" i="0" u="none" strike="noStrike" kern="1200" cap="none" spc="0" normalizeH="0" baseline="0" noProof="0" dirty="0">
                <a:ln>
                  <a:noFill/>
                </a:ln>
                <a:solidFill>
                  <a:schemeClr val="bg1"/>
                </a:solidFill>
                <a:effectLst/>
                <a:uLnTx/>
                <a:uFillTx/>
                <a:latin typeface="Calibri"/>
                <a:ea typeface="+mn-ea"/>
                <a:cs typeface="+mn-cs"/>
              </a:rPr>
              <a:t> and </a:t>
            </a:r>
            <a:r>
              <a:rPr kumimoji="0" lang="en-US" sz="2600" b="0" i="1" u="none" strike="noStrike" kern="1200" cap="none" spc="0" normalizeH="0" baseline="0" noProof="0" dirty="0">
                <a:ln>
                  <a:noFill/>
                </a:ln>
                <a:solidFill>
                  <a:schemeClr val="bg1"/>
                </a:solidFill>
                <a:effectLst/>
                <a:uLnTx/>
                <a:uFillTx/>
                <a:latin typeface="Calibri"/>
                <a:ea typeface="+mn-ea"/>
                <a:cs typeface="+mn-cs"/>
              </a:rPr>
              <a:t>share table</a:t>
            </a:r>
            <a:r>
              <a:rPr kumimoji="0" lang="en-US" sz="2600" b="0" i="0" u="none" strike="noStrike" kern="1200" cap="none" spc="0" normalizeH="0" baseline="0" noProof="0" dirty="0">
                <a:ln>
                  <a:noFill/>
                </a:ln>
                <a:solidFill>
                  <a:schemeClr val="bg1"/>
                </a:solidFill>
                <a:effectLst/>
                <a:uLnTx/>
                <a:uFillTx/>
                <a:latin typeface="Calibri"/>
                <a:ea typeface="+mn-ea"/>
                <a:cs typeface="+mn-cs"/>
              </a:rPr>
              <a:t> leftover quantities together.</a:t>
            </a:r>
          </a:p>
          <a:p>
            <a:pPr marL="342900" marR="0" lvl="0" indent="-230188"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000308"/>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11C0B543-97C6-27E1-46D0-48C2C295474C}"/>
              </a:ext>
            </a:extLst>
          </p:cNvPr>
          <p:cNvSpPr txBox="1"/>
          <p:nvPr/>
        </p:nvSpPr>
        <p:spPr>
          <a:xfrm>
            <a:off x="626590" y="1620664"/>
            <a:ext cx="10378107"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Complete the </a:t>
            </a:r>
            <a:r>
              <a:rPr kumimoji="0" lang="en-US" sz="2800" b="1" i="0" u="none" strike="noStrike" kern="1200" cap="none" spc="0" normalizeH="0" baseline="0" noProof="0" dirty="0">
                <a:ln>
                  <a:noFill/>
                </a:ln>
                <a:solidFill>
                  <a:schemeClr val="bg1"/>
                </a:solidFill>
                <a:effectLst/>
                <a:uLnTx/>
                <a:uFillTx/>
                <a:latin typeface="Calibri"/>
                <a:ea typeface="+mn-ea"/>
                <a:cs typeface="+mn-cs"/>
              </a:rPr>
              <a:t>“Production Worksheet” </a:t>
            </a:r>
            <a:r>
              <a:rPr kumimoji="0" lang="en-US" sz="2800" b="0" i="0" u="none" strike="noStrike" kern="1200" cap="none" spc="0" normalizeH="0" baseline="0" noProof="0" dirty="0">
                <a:ln>
                  <a:noFill/>
                </a:ln>
                <a:solidFill>
                  <a:schemeClr val="bg1"/>
                </a:solidFill>
                <a:effectLst/>
                <a:uLnTx/>
                <a:uFillTx/>
                <a:latin typeface="Calibri"/>
                <a:ea typeface="+mn-ea"/>
                <a:cs typeface="+mn-cs"/>
              </a:rPr>
              <a:t>by filling in the </a:t>
            </a:r>
            <a:r>
              <a:rPr kumimoji="0" lang="en-US" sz="2800" b="1" i="0" u="none" strike="noStrike" kern="1200" cap="none" spc="0" normalizeH="0" baseline="0" noProof="0" dirty="0">
                <a:ln>
                  <a:noFill/>
                </a:ln>
                <a:solidFill>
                  <a:schemeClr val="bg1"/>
                </a:solidFill>
                <a:effectLst/>
                <a:uLnTx/>
                <a:uFillTx/>
                <a:latin typeface="Calibri"/>
                <a:ea typeface="+mn-ea"/>
                <a:cs typeface="+mn-cs"/>
              </a:rPr>
              <a:t>Amount Leftover </a:t>
            </a:r>
            <a:r>
              <a:rPr kumimoji="0" lang="en-US" sz="2800" b="0" i="0" u="none" strike="noStrike" kern="1200" cap="none" spc="0" normalizeH="0" baseline="0" noProof="0" dirty="0">
                <a:ln>
                  <a:noFill/>
                </a:ln>
                <a:solidFill>
                  <a:schemeClr val="bg1"/>
                </a:solidFill>
                <a:effectLst/>
                <a:uLnTx/>
                <a:uFillTx/>
                <a:latin typeface="Calibri"/>
                <a:ea typeface="+mn-ea"/>
                <a:cs typeface="+mn-cs"/>
              </a:rPr>
              <a:t>column.</a:t>
            </a:r>
          </a:p>
        </p:txBody>
      </p:sp>
      <p:sp>
        <p:nvSpPr>
          <p:cNvPr id="18" name="TextBox 17">
            <a:extLst>
              <a:ext uri="{FF2B5EF4-FFF2-40B4-BE49-F238E27FC236}">
                <a16:creationId xmlns:a16="http://schemas.microsoft.com/office/drawing/2014/main" id="{C74EA1C5-EF09-E0D0-86C0-F3F876295698}"/>
              </a:ext>
            </a:extLst>
          </p:cNvPr>
          <p:cNvSpPr txBox="1"/>
          <p:nvPr/>
        </p:nvSpPr>
        <p:spPr>
          <a:xfrm>
            <a:off x="6513859" y="5921153"/>
            <a:ext cx="533416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308"/>
                </a:solidFill>
                <a:effectLst/>
                <a:uLnTx/>
                <a:uFillTx/>
                <a:latin typeface="Calibri"/>
                <a:ea typeface="+mn-ea"/>
                <a:cs typeface="+mn-cs"/>
              </a:rPr>
              <a:t>Unserved leftovers – burritos 20 , juice 23, apple 36, 1%milk 29, N.F 6</a:t>
            </a:r>
          </a:p>
        </p:txBody>
      </p:sp>
      <p:sp>
        <p:nvSpPr>
          <p:cNvPr id="19" name="TextBox 18">
            <a:extLst>
              <a:ext uri="{FF2B5EF4-FFF2-40B4-BE49-F238E27FC236}">
                <a16:creationId xmlns:a16="http://schemas.microsoft.com/office/drawing/2014/main" id="{76E5A4D9-1F63-451B-8F9D-45ECEA40368E}"/>
              </a:ext>
            </a:extLst>
          </p:cNvPr>
          <p:cNvSpPr txBox="1"/>
          <p:nvPr/>
        </p:nvSpPr>
        <p:spPr>
          <a:xfrm>
            <a:off x="11026298" y="3698106"/>
            <a:ext cx="421062"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308"/>
                </a:solidFill>
                <a:effectLst/>
                <a:uLnTx/>
                <a:uFillTx/>
                <a:latin typeface="Calibri"/>
                <a:ea typeface="+mn-ea"/>
                <a:cs typeface="+mn-cs"/>
              </a:rPr>
              <a:t>20</a:t>
            </a:r>
          </a:p>
        </p:txBody>
      </p:sp>
      <p:sp>
        <p:nvSpPr>
          <p:cNvPr id="20" name="TextBox 19">
            <a:extLst>
              <a:ext uri="{FF2B5EF4-FFF2-40B4-BE49-F238E27FC236}">
                <a16:creationId xmlns:a16="http://schemas.microsoft.com/office/drawing/2014/main" id="{CEC1BC58-7A79-E4A0-7552-17AB4EC837B9}"/>
              </a:ext>
            </a:extLst>
          </p:cNvPr>
          <p:cNvSpPr txBox="1"/>
          <p:nvPr/>
        </p:nvSpPr>
        <p:spPr>
          <a:xfrm>
            <a:off x="6465773" y="6182834"/>
            <a:ext cx="541414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308"/>
                </a:solidFill>
                <a:effectLst/>
                <a:uLnTx/>
                <a:uFillTx/>
                <a:latin typeface="Calibri"/>
                <a:ea typeface="+mn-ea"/>
                <a:cs typeface="+mn-cs"/>
              </a:rPr>
              <a:t>Share table leftovers burritos 20, Juice 20,apple 25  , 1% milk 42, N.F. 11 </a:t>
            </a:r>
          </a:p>
        </p:txBody>
      </p:sp>
      <p:sp>
        <p:nvSpPr>
          <p:cNvPr id="21" name="TextBox 20">
            <a:extLst>
              <a:ext uri="{FF2B5EF4-FFF2-40B4-BE49-F238E27FC236}">
                <a16:creationId xmlns:a16="http://schemas.microsoft.com/office/drawing/2014/main" id="{4D18A930-0A7C-7115-513D-0289AFC34117}"/>
              </a:ext>
            </a:extLst>
          </p:cNvPr>
          <p:cNvSpPr txBox="1"/>
          <p:nvPr/>
        </p:nvSpPr>
        <p:spPr>
          <a:xfrm>
            <a:off x="11020436" y="3862072"/>
            <a:ext cx="421062"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308"/>
                </a:solidFill>
                <a:effectLst/>
                <a:uLnTx/>
                <a:uFillTx/>
                <a:latin typeface="Calibri"/>
                <a:ea typeface="+mn-ea"/>
                <a:cs typeface="+mn-cs"/>
              </a:rPr>
              <a:t>43</a:t>
            </a:r>
          </a:p>
        </p:txBody>
      </p:sp>
      <p:sp>
        <p:nvSpPr>
          <p:cNvPr id="22" name="TextBox 21">
            <a:extLst>
              <a:ext uri="{FF2B5EF4-FFF2-40B4-BE49-F238E27FC236}">
                <a16:creationId xmlns:a16="http://schemas.microsoft.com/office/drawing/2014/main" id="{A36C593B-1C58-4A62-D34E-F7E000DAE1B6}"/>
              </a:ext>
            </a:extLst>
          </p:cNvPr>
          <p:cNvSpPr txBox="1"/>
          <p:nvPr/>
        </p:nvSpPr>
        <p:spPr>
          <a:xfrm>
            <a:off x="11028036" y="3993320"/>
            <a:ext cx="421062"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308"/>
                </a:solidFill>
                <a:effectLst/>
                <a:uLnTx/>
                <a:uFillTx/>
                <a:latin typeface="Calibri"/>
                <a:ea typeface="+mn-ea"/>
                <a:cs typeface="+mn-cs"/>
              </a:rPr>
              <a:t>61</a:t>
            </a:r>
          </a:p>
        </p:txBody>
      </p:sp>
      <p:sp>
        <p:nvSpPr>
          <p:cNvPr id="23" name="TextBox 22">
            <a:extLst>
              <a:ext uri="{FF2B5EF4-FFF2-40B4-BE49-F238E27FC236}">
                <a16:creationId xmlns:a16="http://schemas.microsoft.com/office/drawing/2014/main" id="{20E84F89-7C9E-1E17-4BFE-F3567A6AF1AC}"/>
              </a:ext>
            </a:extLst>
          </p:cNvPr>
          <p:cNvSpPr txBox="1"/>
          <p:nvPr/>
        </p:nvSpPr>
        <p:spPr>
          <a:xfrm>
            <a:off x="11028036" y="4282486"/>
            <a:ext cx="421062"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308"/>
                </a:solidFill>
                <a:effectLst/>
                <a:uLnTx/>
                <a:uFillTx/>
                <a:latin typeface="Calibri"/>
                <a:ea typeface="+mn-ea"/>
                <a:cs typeface="+mn-cs"/>
              </a:rPr>
              <a:t>17</a:t>
            </a:r>
          </a:p>
        </p:txBody>
      </p:sp>
      <p:sp>
        <p:nvSpPr>
          <p:cNvPr id="24" name="TextBox 23">
            <a:extLst>
              <a:ext uri="{FF2B5EF4-FFF2-40B4-BE49-F238E27FC236}">
                <a16:creationId xmlns:a16="http://schemas.microsoft.com/office/drawing/2014/main" id="{F341A577-F9E4-9E17-1146-0828180700D4}"/>
              </a:ext>
            </a:extLst>
          </p:cNvPr>
          <p:cNvSpPr txBox="1"/>
          <p:nvPr/>
        </p:nvSpPr>
        <p:spPr>
          <a:xfrm>
            <a:off x="11028036" y="4145720"/>
            <a:ext cx="421062"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308"/>
                </a:solidFill>
                <a:effectLst/>
                <a:uLnTx/>
                <a:uFillTx/>
                <a:latin typeface="Calibri"/>
                <a:ea typeface="+mn-ea"/>
                <a:cs typeface="+mn-cs"/>
              </a:rPr>
              <a:t>71</a:t>
            </a:r>
          </a:p>
        </p:txBody>
      </p:sp>
      <p:sp>
        <p:nvSpPr>
          <p:cNvPr id="25" name="TextBox 24">
            <a:extLst>
              <a:ext uri="{FF2B5EF4-FFF2-40B4-BE49-F238E27FC236}">
                <a16:creationId xmlns:a16="http://schemas.microsoft.com/office/drawing/2014/main" id="{7EE0AF1C-3EAD-33B4-860C-53473205AB47}"/>
              </a:ext>
            </a:extLst>
          </p:cNvPr>
          <p:cNvSpPr txBox="1"/>
          <p:nvPr/>
        </p:nvSpPr>
        <p:spPr>
          <a:xfrm>
            <a:off x="11071252" y="4441424"/>
            <a:ext cx="421062"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308"/>
                </a:solidFill>
                <a:effectLst/>
                <a:uLnTx/>
                <a:uFillTx/>
                <a:latin typeface="Calibri"/>
                <a:ea typeface="+mn-ea"/>
                <a:cs typeface="+mn-cs"/>
              </a:rPr>
              <a:t>0</a:t>
            </a:r>
          </a:p>
        </p:txBody>
      </p:sp>
      <p:sp>
        <p:nvSpPr>
          <p:cNvPr id="26" name="Rectangle 25">
            <a:extLst>
              <a:ext uri="{FF2B5EF4-FFF2-40B4-BE49-F238E27FC236}">
                <a16:creationId xmlns:a16="http://schemas.microsoft.com/office/drawing/2014/main" id="{2D034C2B-8D4D-61C2-389C-AF57F4F5C25F}"/>
              </a:ext>
            </a:extLst>
          </p:cNvPr>
          <p:cNvSpPr/>
          <p:nvPr/>
        </p:nvSpPr>
        <p:spPr>
          <a:xfrm>
            <a:off x="10998934" y="3914216"/>
            <a:ext cx="364554" cy="788819"/>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C5F21B82-DD22-13D7-D90A-2785CAA8159E}"/>
              </a:ext>
            </a:extLst>
          </p:cNvPr>
          <p:cNvSpPr/>
          <p:nvPr/>
        </p:nvSpPr>
        <p:spPr>
          <a:xfrm>
            <a:off x="10998934" y="3765609"/>
            <a:ext cx="364554" cy="130633"/>
          </a:xfrm>
          <a:prstGeom prst="rect">
            <a:avLst/>
          </a:prstGeom>
          <a:noFill/>
          <a:ln w="19050">
            <a:solidFill>
              <a:srgbClr val="F0720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Title 1">
            <a:extLst>
              <a:ext uri="{FF2B5EF4-FFF2-40B4-BE49-F238E27FC236}">
                <a16:creationId xmlns:a16="http://schemas.microsoft.com/office/drawing/2014/main" id="{16A9C0FC-313D-6124-7141-EBBE60E956C4}"/>
              </a:ext>
            </a:extLst>
          </p:cNvPr>
          <p:cNvSpPr txBox="1">
            <a:spLocks/>
          </p:cNvSpPr>
          <p:nvPr/>
        </p:nvSpPr>
        <p:spPr>
          <a:xfrm>
            <a:off x="-1" y="91651"/>
            <a:ext cx="12192000" cy="1143000"/>
          </a:xfrm>
          <a:prstGeom prst="rect">
            <a:avLst/>
          </a:prstGeom>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6000" b="1" dirty="0">
                <a:solidFill>
                  <a:srgbClr val="002060"/>
                </a:solidFill>
                <a:latin typeface="Times New Roman" panose="02020603050405020304" pitchFamily="18" charset="0"/>
                <a:cs typeface="Times New Roman" panose="02020603050405020304" pitchFamily="18" charset="0"/>
              </a:rPr>
              <a:t>Recording Leftovers Count</a:t>
            </a:r>
          </a:p>
        </p:txBody>
      </p:sp>
    </p:spTree>
    <p:extLst>
      <p:ext uri="{BB962C8B-B14F-4D97-AF65-F5344CB8AC3E}">
        <p14:creationId xmlns:p14="http://schemas.microsoft.com/office/powerpoint/2010/main" val="1988985572"/>
      </p:ext>
    </p:extLst>
  </p:cSld>
  <p:clrMapOvr>
    <a:masterClrMapping/>
  </p:clrMapOvr>
  <mc:AlternateContent xmlns:mc="http://schemas.openxmlformats.org/markup-compatibility/2006" xmlns:p14="http://schemas.microsoft.com/office/powerpoint/2010/main">
    <mc:Choice Requires="p14">
      <p:transition spd="slow" p14:dur="2000" advTm="33558"/>
    </mc:Choice>
    <mc:Fallback xmlns="">
      <p:transition spd="slow" advTm="33558"/>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Diamond 2">
            <a:extLst>
              <a:ext uri="{FF2B5EF4-FFF2-40B4-BE49-F238E27FC236}">
                <a16:creationId xmlns:a16="http://schemas.microsoft.com/office/drawing/2014/main" id="{CCCC4609-BC94-8E5B-61DD-CFA640D9168B}"/>
              </a:ext>
            </a:extLst>
          </p:cNvPr>
          <p:cNvSpPr/>
          <p:nvPr/>
        </p:nvSpPr>
        <p:spPr>
          <a:xfrm>
            <a:off x="1627833" y="-324060"/>
            <a:ext cx="8772211" cy="7506119"/>
          </a:xfrm>
          <a:prstGeom prst="diamond">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175B970-F700-2E45-0037-F12029AC4690}"/>
              </a:ext>
            </a:extLst>
          </p:cNvPr>
          <p:cNvSpPr/>
          <p:nvPr/>
        </p:nvSpPr>
        <p:spPr>
          <a:xfrm>
            <a:off x="1" y="2754469"/>
            <a:ext cx="12191999" cy="134905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0B9C356-0669-5162-C6AF-5239BD512893}"/>
              </a:ext>
            </a:extLst>
          </p:cNvPr>
          <p:cNvSpPr txBox="1">
            <a:spLocks/>
          </p:cNvSpPr>
          <p:nvPr/>
        </p:nvSpPr>
        <p:spPr>
          <a:xfrm>
            <a:off x="-82062" y="2047762"/>
            <a:ext cx="12192000" cy="1885465"/>
          </a:xfrm>
          <a:prstGeom prst="rect">
            <a:avLst/>
          </a:prstGeom>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6600" b="1" dirty="0">
                <a:solidFill>
                  <a:srgbClr val="002060"/>
                </a:solidFill>
                <a:latin typeface="Times New Roman" panose="02020603050405020304" pitchFamily="18" charset="0"/>
                <a:cs typeface="Times New Roman" panose="02020603050405020304" pitchFamily="18" charset="0"/>
              </a:rPr>
              <a:t>Recording Leftovers Counts</a:t>
            </a:r>
          </a:p>
        </p:txBody>
      </p:sp>
    </p:spTree>
    <p:extLst>
      <p:ext uri="{BB962C8B-B14F-4D97-AF65-F5344CB8AC3E}">
        <p14:creationId xmlns:p14="http://schemas.microsoft.com/office/powerpoint/2010/main" val="795273103"/>
      </p:ext>
    </p:extLst>
  </p:cSld>
  <p:clrMapOvr>
    <a:masterClrMapping/>
  </p:clrMapOvr>
  <mc:AlternateContent xmlns:mc="http://schemas.openxmlformats.org/markup-compatibility/2006" xmlns:p14="http://schemas.microsoft.com/office/powerpoint/2010/main">
    <mc:Choice Requires="p14">
      <p:transition spd="slow" p14:dur="2000" advTm="6031"/>
    </mc:Choice>
    <mc:Fallback xmlns="">
      <p:transition spd="slow" advTm="6031"/>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55F2AC-3F08-FC62-8ADA-5E83D039557E}"/>
              </a:ext>
            </a:extLst>
          </p:cNvPr>
          <p:cNvSpPr/>
          <p:nvPr/>
        </p:nvSpPr>
        <p:spPr>
          <a:xfrm>
            <a:off x="0" y="357419"/>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B0A60D9-3807-34A0-CF14-11627CD5B625}"/>
              </a:ext>
            </a:extLst>
          </p:cNvPr>
          <p:cNvSpPr>
            <a:spLocks/>
          </p:cNvSpPr>
          <p:nvPr/>
        </p:nvSpPr>
        <p:spPr>
          <a:xfrm>
            <a:off x="228950" y="1587531"/>
            <a:ext cx="11734098" cy="511637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16A9C0FC-313D-6124-7141-EBBE60E956C4}"/>
              </a:ext>
            </a:extLst>
          </p:cNvPr>
          <p:cNvSpPr txBox="1">
            <a:spLocks/>
          </p:cNvSpPr>
          <p:nvPr/>
        </p:nvSpPr>
        <p:spPr>
          <a:xfrm>
            <a:off x="0" y="256485"/>
            <a:ext cx="12192000" cy="1143000"/>
          </a:xfrm>
          <a:prstGeom prst="rect">
            <a:avLst/>
          </a:prstGeom>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6000" b="1" i="0" u="none" strike="noStrike" kern="1200" cap="none" spc="-50" normalizeH="0" baseline="0" noProof="0" dirty="0">
                <a:solidFill>
                  <a:srgbClr val="002060"/>
                </a:solidFill>
                <a:uLnTx/>
                <a:uFillTx/>
                <a:latin typeface="Times New Roman" panose="02020603050405020304" pitchFamily="18" charset="0"/>
                <a:cs typeface="Times New Roman" panose="02020603050405020304" pitchFamily="18" charset="0"/>
              </a:rPr>
              <a:t>Items Returned In BIC Bags</a:t>
            </a:r>
          </a:p>
        </p:txBody>
      </p:sp>
      <p:sp>
        <p:nvSpPr>
          <p:cNvPr id="2" name="Content Placeholder 2">
            <a:extLst>
              <a:ext uri="{FF2B5EF4-FFF2-40B4-BE49-F238E27FC236}">
                <a16:creationId xmlns:a16="http://schemas.microsoft.com/office/drawing/2014/main" id="{82FE3561-9137-4EF3-7671-C1016D46C388}"/>
              </a:ext>
            </a:extLst>
          </p:cNvPr>
          <p:cNvSpPr>
            <a:spLocks noGrp="1"/>
          </p:cNvSpPr>
          <p:nvPr>
            <p:ph idx="1"/>
          </p:nvPr>
        </p:nvSpPr>
        <p:spPr>
          <a:xfrm>
            <a:off x="609582" y="1607970"/>
            <a:ext cx="10969273" cy="1440841"/>
          </a:xfrm>
        </p:spPr>
        <p:txBody>
          <a:bodyPr>
            <a:noAutofit/>
          </a:bodyPr>
          <a:lstStyle/>
          <a:p>
            <a:pPr marL="0" lvl="1" indent="0">
              <a:spcBef>
                <a:spcPts val="400"/>
              </a:spcBef>
              <a:spcAft>
                <a:spcPts val="200"/>
              </a:spcAft>
              <a:buNone/>
            </a:pPr>
            <a:r>
              <a:rPr lang="en-US" sz="2800" dirty="0">
                <a:solidFill>
                  <a:schemeClr val="bg1"/>
                </a:solidFill>
              </a:rPr>
              <a:t>Items that will be returned to stock must be inspected for tampering. </a:t>
            </a:r>
          </a:p>
          <a:p>
            <a:pPr marL="0" lvl="1" indent="0">
              <a:spcBef>
                <a:spcPts val="400"/>
              </a:spcBef>
              <a:spcAft>
                <a:spcPts val="200"/>
              </a:spcAft>
              <a:buNone/>
            </a:pPr>
            <a:r>
              <a:rPr lang="en-US" sz="2800" dirty="0">
                <a:solidFill>
                  <a:schemeClr val="bg1"/>
                </a:solidFill>
              </a:rPr>
              <a:t>Store items separately from other inventory.</a:t>
            </a:r>
          </a:p>
          <a:p>
            <a:pPr>
              <a:spcAft>
                <a:spcPts val="200"/>
              </a:spcAft>
            </a:pPr>
            <a:endParaRPr lang="en-US" dirty="0"/>
          </a:p>
          <a:p>
            <a:pPr marL="971550" lvl="1" indent="-514350"/>
            <a:endParaRPr lang="en-US" dirty="0"/>
          </a:p>
        </p:txBody>
      </p:sp>
      <p:sp>
        <p:nvSpPr>
          <p:cNvPr id="8" name="TextBox 7">
            <a:extLst>
              <a:ext uri="{FF2B5EF4-FFF2-40B4-BE49-F238E27FC236}">
                <a16:creationId xmlns:a16="http://schemas.microsoft.com/office/drawing/2014/main" id="{AD48194E-D99B-159B-3D13-91B78AA4C648}"/>
              </a:ext>
            </a:extLst>
          </p:cNvPr>
          <p:cNvSpPr txBox="1"/>
          <p:nvPr/>
        </p:nvSpPr>
        <p:spPr>
          <a:xfrm>
            <a:off x="124058" y="2844091"/>
            <a:ext cx="2724392" cy="1292662"/>
          </a:xfrm>
          <a:prstGeom prst="rect">
            <a:avLst/>
          </a:prstGeom>
          <a:solidFill>
            <a:srgbClr val="FFC000"/>
          </a:solidFill>
          <a:ln>
            <a:solidFill>
              <a:srgbClr val="002060"/>
            </a:solidFill>
          </a:ln>
        </p:spPr>
        <p:txBody>
          <a:bodyPr wrap="square" rtlCol="0">
            <a:spAutoFit/>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a:ea typeface="+mn-ea"/>
                <a:cs typeface="+mn-cs"/>
              </a:rPr>
              <a:t>Dispose</a:t>
            </a:r>
            <a:r>
              <a:rPr kumimoji="0" lang="en-US" sz="2600" b="0" i="0" u="none" strike="noStrike" kern="1200" cap="none" spc="0" normalizeH="0" baseline="0" noProof="0" dirty="0">
                <a:ln>
                  <a:noFill/>
                </a:ln>
                <a:solidFill>
                  <a:srgbClr val="002060"/>
                </a:solidFill>
                <a:effectLst/>
                <a:uLnTx/>
                <a:uFillTx/>
                <a:latin typeface="Calibri"/>
                <a:ea typeface="+mn-ea"/>
                <a:cs typeface="+mn-cs"/>
              </a:rPr>
              <a:t> </a:t>
            </a:r>
          </a:p>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a:ea typeface="+mn-ea"/>
                <a:cs typeface="+mn-cs"/>
              </a:rPr>
              <a:t>of previously heated foods</a:t>
            </a:r>
          </a:p>
        </p:txBody>
      </p:sp>
      <p:sp>
        <p:nvSpPr>
          <p:cNvPr id="31" name="TextBox 30">
            <a:extLst>
              <a:ext uri="{FF2B5EF4-FFF2-40B4-BE49-F238E27FC236}">
                <a16:creationId xmlns:a16="http://schemas.microsoft.com/office/drawing/2014/main" id="{5A01DFD6-0E51-D88C-1BAA-9AD2E3C70A71}"/>
              </a:ext>
            </a:extLst>
          </p:cNvPr>
          <p:cNvSpPr txBox="1"/>
          <p:nvPr/>
        </p:nvSpPr>
        <p:spPr>
          <a:xfrm>
            <a:off x="2871197" y="3512836"/>
            <a:ext cx="3092262" cy="1569660"/>
          </a:xfrm>
          <a:prstGeom prst="rect">
            <a:avLst/>
          </a:prstGeom>
          <a:solidFill>
            <a:schemeClr val="bg1"/>
          </a:solidFill>
          <a:ln>
            <a:solidFill>
              <a:srgbClr val="17375E"/>
            </a:solidFill>
          </a:ln>
        </p:spPr>
        <p:txBody>
          <a:bodyPr wrap="square" rtlCol="0">
            <a:spAutoFit/>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a:ea typeface="+mn-ea"/>
                <a:cs typeface="+mn-cs"/>
              </a:rPr>
              <a:t>Refrigerate</a:t>
            </a:r>
            <a:r>
              <a:rPr kumimoji="0" lang="en-US" sz="2600" b="0" i="0" u="none" strike="noStrike" kern="1200" cap="none" spc="0" normalizeH="0" baseline="0" noProof="0" dirty="0">
                <a:ln>
                  <a:noFill/>
                </a:ln>
                <a:solidFill>
                  <a:srgbClr val="000000"/>
                </a:solidFill>
                <a:effectLst/>
                <a:uLnTx/>
                <a:uFillTx/>
                <a:latin typeface="Calibri"/>
                <a:ea typeface="+mn-ea"/>
                <a:cs typeface="+mn-cs"/>
              </a:rPr>
              <a:t> </a:t>
            </a:r>
          </a:p>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libri"/>
                <a:ea typeface="+mn-ea"/>
                <a:cs typeface="+mn-cs"/>
              </a:rPr>
              <a:t>milk, juice, and yogurt immediately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8000"/>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C3119DDD-D5B7-B4BE-1A96-D27C67E9CB35}"/>
              </a:ext>
            </a:extLst>
          </p:cNvPr>
          <p:cNvSpPr txBox="1"/>
          <p:nvPr/>
        </p:nvSpPr>
        <p:spPr>
          <a:xfrm>
            <a:off x="5986206" y="4277111"/>
            <a:ext cx="2727158" cy="1569660"/>
          </a:xfrm>
          <a:prstGeom prst="rect">
            <a:avLst/>
          </a:prstGeom>
          <a:solidFill>
            <a:srgbClr val="FFC000"/>
          </a:solidFill>
          <a:ln>
            <a:solidFill>
              <a:schemeClr val="bg1"/>
            </a:solidFill>
          </a:ln>
        </p:spPr>
        <p:txBody>
          <a:bodyPr wrap="square" rtlCol="0">
            <a:spAutoFit/>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a:ea typeface="+mn-ea"/>
                <a:cs typeface="+mn-cs"/>
              </a:rPr>
              <a:t>Wash</a:t>
            </a:r>
            <a:endParaRPr kumimoji="0" lang="en-US" sz="2600" b="0" i="0" u="none" strike="noStrike" kern="1200" cap="none" spc="0" normalizeH="0" baseline="0" noProof="0" dirty="0">
              <a:ln>
                <a:noFill/>
              </a:ln>
              <a:solidFill>
                <a:srgbClr val="002060"/>
              </a:solidFill>
              <a:effectLst/>
              <a:uLnTx/>
              <a:uFillTx/>
              <a:latin typeface="Calibri"/>
              <a:ea typeface="+mn-ea"/>
              <a:cs typeface="+mn-cs"/>
            </a:endParaRPr>
          </a:p>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a:ea typeface="+mn-ea"/>
                <a:cs typeface="+mn-cs"/>
              </a:rPr>
              <a:t>Fruits that will </a:t>
            </a:r>
          </a:p>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a:ea typeface="+mn-ea"/>
                <a:cs typeface="+mn-cs"/>
              </a:rPr>
              <a:t>be reserved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37" name="TextBox 36">
            <a:extLst>
              <a:ext uri="{FF2B5EF4-FFF2-40B4-BE49-F238E27FC236}">
                <a16:creationId xmlns:a16="http://schemas.microsoft.com/office/drawing/2014/main" id="{5DF799EF-3EE6-CC8C-5C5C-A3DC509CD195}"/>
              </a:ext>
            </a:extLst>
          </p:cNvPr>
          <p:cNvSpPr txBox="1"/>
          <p:nvPr/>
        </p:nvSpPr>
        <p:spPr>
          <a:xfrm>
            <a:off x="8736110" y="5109623"/>
            <a:ext cx="3387650" cy="1569660"/>
          </a:xfrm>
          <a:prstGeom prst="rect">
            <a:avLst/>
          </a:prstGeom>
          <a:solidFill>
            <a:srgbClr val="FFFFFF"/>
          </a:solidFill>
          <a:ln>
            <a:solidFill>
              <a:srgbClr val="17375E"/>
            </a:solidFill>
          </a:ln>
        </p:spPr>
        <p:txBody>
          <a:bodyPr wrap="square" rtlCol="0">
            <a:spAutoFit/>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a:ea typeface="+mn-ea"/>
                <a:cs typeface="+mn-cs"/>
              </a:rPr>
              <a:t>Store</a:t>
            </a:r>
            <a:r>
              <a:rPr kumimoji="0" lang="en-US" sz="2600" b="0" i="0" u="none" strike="noStrike" kern="1200" cap="none" spc="0" normalizeH="0" baseline="0" noProof="0" dirty="0">
                <a:ln>
                  <a:noFill/>
                </a:ln>
                <a:solidFill>
                  <a:srgbClr val="000000"/>
                </a:solidFill>
                <a:effectLst/>
                <a:uLnTx/>
                <a:uFillTx/>
                <a:latin typeface="Calibri"/>
                <a:ea typeface="+mn-ea"/>
                <a:cs typeface="+mn-cs"/>
              </a:rPr>
              <a:t> </a:t>
            </a:r>
          </a:p>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libri"/>
                <a:ea typeface="+mn-ea"/>
                <a:cs typeface="+mn-cs"/>
              </a:rPr>
              <a:t>Shelf stable food according to FIFO rules</a:t>
            </a: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8000"/>
              </a:solidFill>
              <a:effectLst/>
              <a:uLnTx/>
              <a:uFillTx/>
              <a:latin typeface="Calibri"/>
              <a:ea typeface="+mn-ea"/>
              <a:cs typeface="+mn-cs"/>
            </a:endParaRPr>
          </a:p>
        </p:txBody>
      </p:sp>
    </p:spTree>
    <p:extLst>
      <p:ext uri="{BB962C8B-B14F-4D97-AF65-F5344CB8AC3E}">
        <p14:creationId xmlns:p14="http://schemas.microsoft.com/office/powerpoint/2010/main" val="4122599313"/>
      </p:ext>
    </p:extLst>
  </p:cSld>
  <p:clrMapOvr>
    <a:masterClrMapping/>
  </p:clrMapOvr>
  <mc:AlternateContent xmlns:mc="http://schemas.openxmlformats.org/markup-compatibility/2006" xmlns:p14="http://schemas.microsoft.com/office/powerpoint/2010/main">
    <mc:Choice Requires="p14">
      <p:transition spd="slow" p14:dur="2000" advTm="27192"/>
    </mc:Choice>
    <mc:Fallback xmlns="">
      <p:transition spd="slow" advTm="27192"/>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747F560B-4128-7DC1-041D-7AE6ED123042}"/>
              </a:ext>
            </a:extLst>
          </p:cNvPr>
          <p:cNvSpPr/>
          <p:nvPr/>
        </p:nvSpPr>
        <p:spPr>
          <a:xfrm>
            <a:off x="2312276" y="2659117"/>
            <a:ext cx="7935310" cy="3813079"/>
          </a:xfrm>
          <a:prstGeom prst="triangle">
            <a:avLst/>
          </a:prstGeom>
          <a:gradFill>
            <a:gsLst>
              <a:gs pos="0">
                <a:srgbClr val="002060"/>
              </a:gs>
              <a:gs pos="100000">
                <a:srgbClr val="FFC000"/>
              </a:gs>
            </a:gsLst>
          </a:gra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5897F8B-1FF2-EC30-89F0-97358D234B56}"/>
              </a:ext>
            </a:extLst>
          </p:cNvPr>
          <p:cNvSpPr/>
          <p:nvPr/>
        </p:nvSpPr>
        <p:spPr>
          <a:xfrm>
            <a:off x="0" y="357419"/>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16A9C0FC-313D-6124-7141-EBBE60E956C4}"/>
              </a:ext>
            </a:extLst>
          </p:cNvPr>
          <p:cNvSpPr txBox="1">
            <a:spLocks/>
          </p:cNvSpPr>
          <p:nvPr/>
        </p:nvSpPr>
        <p:spPr>
          <a:xfrm>
            <a:off x="0" y="256485"/>
            <a:ext cx="12192000" cy="1143000"/>
          </a:xfrm>
          <a:prstGeom prst="rect">
            <a:avLst/>
          </a:prstGeom>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6000" b="1" i="0" u="none" strike="noStrike" kern="1200" cap="none" spc="-50" normalizeH="0" baseline="0" noProof="0" dirty="0">
                <a:solidFill>
                  <a:srgbClr val="002060"/>
                </a:solidFill>
                <a:uLnTx/>
                <a:uFillTx/>
                <a:latin typeface="Times New Roman" panose="02020603050405020304" pitchFamily="18" charset="0"/>
                <a:cs typeface="Times New Roman" panose="02020603050405020304" pitchFamily="18" charset="0"/>
              </a:rPr>
              <a:t>How to Return Perishable Items</a:t>
            </a:r>
          </a:p>
        </p:txBody>
      </p:sp>
      <p:grpSp>
        <p:nvGrpSpPr>
          <p:cNvPr id="26" name="Group 25">
            <a:extLst>
              <a:ext uri="{FF2B5EF4-FFF2-40B4-BE49-F238E27FC236}">
                <a16:creationId xmlns:a16="http://schemas.microsoft.com/office/drawing/2014/main" id="{2A5AEA9C-4BA0-FF57-6C5C-44CC67AD1357}"/>
              </a:ext>
            </a:extLst>
          </p:cNvPr>
          <p:cNvGrpSpPr/>
          <p:nvPr/>
        </p:nvGrpSpPr>
        <p:grpSpPr>
          <a:xfrm>
            <a:off x="3740231" y="1674604"/>
            <a:ext cx="4639493" cy="1118059"/>
            <a:chOff x="8571743" y="1962281"/>
            <a:chExt cx="4639493" cy="1118059"/>
          </a:xfrm>
        </p:grpSpPr>
        <p:sp>
          <p:nvSpPr>
            <p:cNvPr id="20" name="Rectangle: Diagonal Corners Rounded 19">
              <a:extLst>
                <a:ext uri="{FF2B5EF4-FFF2-40B4-BE49-F238E27FC236}">
                  <a16:creationId xmlns:a16="http://schemas.microsoft.com/office/drawing/2014/main" id="{C3956EBC-B1C1-C336-7242-D44A8463DBA5}"/>
                </a:ext>
              </a:extLst>
            </p:cNvPr>
            <p:cNvSpPr/>
            <p:nvPr/>
          </p:nvSpPr>
          <p:spPr>
            <a:xfrm>
              <a:off x="8764190" y="2202659"/>
              <a:ext cx="4438617" cy="877681"/>
            </a:xfrm>
            <a:prstGeom prst="round2DiagRect">
              <a:avLst>
                <a:gd name="adj1" fmla="val 16667"/>
                <a:gd name="adj2" fmla="val 25901"/>
              </a:avLst>
            </a:prstGeom>
            <a:solidFill>
              <a:schemeClr val="bg1"/>
            </a:solidFill>
            <a:ln>
              <a:solidFill>
                <a:srgbClr val="17375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C4D0BC7-41DB-000A-151A-B551DA56231C}"/>
                </a:ext>
              </a:extLst>
            </p:cNvPr>
            <p:cNvSpPr txBox="1"/>
            <p:nvPr/>
          </p:nvSpPr>
          <p:spPr>
            <a:xfrm>
              <a:off x="8914317" y="2267810"/>
              <a:ext cx="4296919" cy="812530"/>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libri"/>
                  <a:ea typeface="+mn-ea"/>
                  <a:cs typeface="+mn-cs"/>
                </a:rPr>
                <a:t>Document the temperatures on the Food Temperature Log.</a:t>
              </a:r>
            </a:p>
          </p:txBody>
        </p:sp>
        <p:sp>
          <p:nvSpPr>
            <p:cNvPr id="10" name="Oval 9">
              <a:extLst>
                <a:ext uri="{FF2B5EF4-FFF2-40B4-BE49-F238E27FC236}">
                  <a16:creationId xmlns:a16="http://schemas.microsoft.com/office/drawing/2014/main" id="{3DF18D63-D358-C44E-CFB7-7CD9E9F6BA70}"/>
                </a:ext>
              </a:extLst>
            </p:cNvPr>
            <p:cNvSpPr/>
            <p:nvPr/>
          </p:nvSpPr>
          <p:spPr>
            <a:xfrm>
              <a:off x="8571743" y="1962281"/>
              <a:ext cx="457200" cy="457200"/>
            </a:xfrm>
            <a:prstGeom prst="ellipse">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3</a:t>
              </a:r>
            </a:p>
          </p:txBody>
        </p:sp>
      </p:grpSp>
      <p:grpSp>
        <p:nvGrpSpPr>
          <p:cNvPr id="27" name="Group 26">
            <a:extLst>
              <a:ext uri="{FF2B5EF4-FFF2-40B4-BE49-F238E27FC236}">
                <a16:creationId xmlns:a16="http://schemas.microsoft.com/office/drawing/2014/main" id="{7431AA95-0FD2-5227-67B1-309D47BA9614}"/>
              </a:ext>
            </a:extLst>
          </p:cNvPr>
          <p:cNvGrpSpPr/>
          <p:nvPr/>
        </p:nvGrpSpPr>
        <p:grpSpPr>
          <a:xfrm>
            <a:off x="1215792" y="3171277"/>
            <a:ext cx="4597980" cy="1489772"/>
            <a:chOff x="4376621" y="1978808"/>
            <a:chExt cx="4597980" cy="1937810"/>
          </a:xfrm>
        </p:grpSpPr>
        <p:sp>
          <p:nvSpPr>
            <p:cNvPr id="19" name="Rectangle: Diagonal Corners Rounded 18">
              <a:extLst>
                <a:ext uri="{FF2B5EF4-FFF2-40B4-BE49-F238E27FC236}">
                  <a16:creationId xmlns:a16="http://schemas.microsoft.com/office/drawing/2014/main" id="{E9946753-F20A-1AF3-0597-9A6884D78F23}"/>
                </a:ext>
              </a:extLst>
            </p:cNvPr>
            <p:cNvSpPr/>
            <p:nvPr/>
          </p:nvSpPr>
          <p:spPr>
            <a:xfrm>
              <a:off x="4535984" y="2230490"/>
              <a:ext cx="4438617" cy="1686128"/>
            </a:xfrm>
            <a:prstGeom prst="round2DiagRect">
              <a:avLst>
                <a:gd name="adj1" fmla="val 16667"/>
                <a:gd name="adj2" fmla="val 25901"/>
              </a:avLst>
            </a:prstGeom>
            <a:solidFill>
              <a:schemeClr val="bg1"/>
            </a:solidFill>
            <a:ln>
              <a:solidFill>
                <a:srgbClr val="17375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9E7CA61-3FB9-B2C7-A100-1D86BC8C0A1A}"/>
                </a:ext>
              </a:extLst>
            </p:cNvPr>
            <p:cNvSpPr txBox="1"/>
            <p:nvPr/>
          </p:nvSpPr>
          <p:spPr>
            <a:xfrm>
              <a:off x="4596364" y="2356060"/>
              <a:ext cx="4160047" cy="1525289"/>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libri"/>
                  <a:ea typeface="+mn-ea"/>
                  <a:cs typeface="+mn-cs"/>
                </a:rPr>
                <a:t>Check the temperature of the refrigerated BIC items within </a:t>
              </a:r>
              <a:r>
                <a:rPr kumimoji="0" lang="en-US" sz="2600" b="1" i="0" u="none" strike="noStrike" kern="1200" cap="none" spc="0" normalizeH="0" baseline="0" noProof="0" dirty="0">
                  <a:ln>
                    <a:noFill/>
                  </a:ln>
                  <a:solidFill>
                    <a:srgbClr val="000000"/>
                  </a:solidFill>
                  <a:effectLst/>
                  <a:uLnTx/>
                  <a:uFillTx/>
                  <a:latin typeface="Calibri"/>
                  <a:ea typeface="+mn-ea"/>
                  <a:cs typeface="+mn-cs"/>
                </a:rPr>
                <a:t>three </a:t>
              </a:r>
              <a:r>
                <a:rPr kumimoji="0" lang="en-US" sz="2600" b="0" i="0" u="none" strike="noStrike" kern="1200" cap="none" spc="0" normalizeH="0" baseline="0" noProof="0" dirty="0">
                  <a:ln>
                    <a:noFill/>
                  </a:ln>
                  <a:solidFill>
                    <a:srgbClr val="000000"/>
                  </a:solidFill>
                  <a:effectLst/>
                  <a:uLnTx/>
                  <a:uFillTx/>
                  <a:latin typeface="Calibri"/>
                  <a:ea typeface="+mn-ea"/>
                  <a:cs typeface="+mn-cs"/>
                </a:rPr>
                <a:t>hours of being packed.</a:t>
              </a:r>
            </a:p>
          </p:txBody>
        </p:sp>
        <p:sp>
          <p:nvSpPr>
            <p:cNvPr id="12" name="Oval 11">
              <a:extLst>
                <a:ext uri="{FF2B5EF4-FFF2-40B4-BE49-F238E27FC236}">
                  <a16:creationId xmlns:a16="http://schemas.microsoft.com/office/drawing/2014/main" id="{E9FE6EA9-98EE-148C-E673-CE06342A4303}"/>
                </a:ext>
              </a:extLst>
            </p:cNvPr>
            <p:cNvSpPr/>
            <p:nvPr/>
          </p:nvSpPr>
          <p:spPr>
            <a:xfrm>
              <a:off x="4376621" y="1978808"/>
              <a:ext cx="457200" cy="525445"/>
            </a:xfrm>
            <a:prstGeom prst="ellipse">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2</a:t>
              </a:r>
            </a:p>
          </p:txBody>
        </p:sp>
      </p:grpSp>
      <p:grpSp>
        <p:nvGrpSpPr>
          <p:cNvPr id="25" name="Group 24">
            <a:extLst>
              <a:ext uri="{FF2B5EF4-FFF2-40B4-BE49-F238E27FC236}">
                <a16:creationId xmlns:a16="http://schemas.microsoft.com/office/drawing/2014/main" id="{0EF20FF9-FF1A-1442-E136-DFC2E4E82D18}"/>
              </a:ext>
            </a:extLst>
          </p:cNvPr>
          <p:cNvGrpSpPr/>
          <p:nvPr/>
        </p:nvGrpSpPr>
        <p:grpSpPr>
          <a:xfrm>
            <a:off x="7097912" y="4974654"/>
            <a:ext cx="5012039" cy="1681453"/>
            <a:chOff x="160462" y="4483919"/>
            <a:chExt cx="5012039" cy="1900281"/>
          </a:xfrm>
        </p:grpSpPr>
        <p:sp>
          <p:nvSpPr>
            <p:cNvPr id="21" name="Rectangle: Diagonal Corners Rounded 20">
              <a:extLst>
                <a:ext uri="{FF2B5EF4-FFF2-40B4-BE49-F238E27FC236}">
                  <a16:creationId xmlns:a16="http://schemas.microsoft.com/office/drawing/2014/main" id="{47129BD4-EF20-CA25-0B57-24A3029C8664}"/>
                </a:ext>
              </a:extLst>
            </p:cNvPr>
            <p:cNvSpPr/>
            <p:nvPr/>
          </p:nvSpPr>
          <p:spPr>
            <a:xfrm>
              <a:off x="419203" y="4715935"/>
              <a:ext cx="4616821" cy="1489772"/>
            </a:xfrm>
            <a:prstGeom prst="round2DiagRect">
              <a:avLst>
                <a:gd name="adj1" fmla="val 16667"/>
                <a:gd name="adj2" fmla="val 25901"/>
              </a:avLst>
            </a:prstGeom>
            <a:solidFill>
              <a:schemeClr val="bg1"/>
            </a:solidFill>
            <a:ln>
              <a:solidFill>
                <a:srgbClr val="17375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237D09E-7C88-6F66-3E03-08DDBF814DFB}"/>
                </a:ext>
              </a:extLst>
            </p:cNvPr>
            <p:cNvSpPr/>
            <p:nvPr/>
          </p:nvSpPr>
          <p:spPr>
            <a:xfrm>
              <a:off x="160462" y="4483919"/>
              <a:ext cx="457200" cy="516701"/>
            </a:xfrm>
            <a:prstGeom prst="ellipse">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5</a:t>
              </a:r>
            </a:p>
          </p:txBody>
        </p:sp>
        <p:sp>
          <p:nvSpPr>
            <p:cNvPr id="15" name="TextBox 14">
              <a:extLst>
                <a:ext uri="{FF2B5EF4-FFF2-40B4-BE49-F238E27FC236}">
                  <a16:creationId xmlns:a16="http://schemas.microsoft.com/office/drawing/2014/main" id="{568895BF-EA4F-849A-A81E-167C7A29CFF8}"/>
                </a:ext>
              </a:extLst>
            </p:cNvPr>
            <p:cNvSpPr txBox="1"/>
            <p:nvPr/>
          </p:nvSpPr>
          <p:spPr>
            <a:xfrm>
              <a:off x="419203" y="4894428"/>
              <a:ext cx="4753298" cy="1489772"/>
            </a:xfrm>
            <a:prstGeom prst="rect">
              <a:avLst/>
            </a:prstGeom>
            <a:noFill/>
          </p:spPr>
          <p:txBody>
            <a:bodyPr wrap="square" rtlCol="0">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libri"/>
                  <a:ea typeface="+mn-ea"/>
                  <a:cs typeface="+mn-cs"/>
                </a:rPr>
                <a:t>If the temperature is above 45° discard the items and adjust the </a:t>
              </a:r>
              <a:r>
                <a:rPr kumimoji="0" lang="en-US" sz="2600" b="1" i="0" u="none" strike="noStrike" kern="1200" cap="none" spc="0" normalizeH="0" baseline="0" noProof="0" dirty="0">
                  <a:ln>
                    <a:noFill/>
                  </a:ln>
                  <a:solidFill>
                    <a:srgbClr val="000000"/>
                  </a:solidFill>
                  <a:effectLst/>
                  <a:uLnTx/>
                  <a:uFillTx/>
                  <a:latin typeface="Calibri"/>
                  <a:ea typeface="+mn-ea"/>
                  <a:cs typeface="+mn-cs"/>
                </a:rPr>
                <a:t>“Production Worksheet.”</a:t>
              </a:r>
            </a:p>
          </p:txBody>
        </p:sp>
      </p:grpSp>
      <p:grpSp>
        <p:nvGrpSpPr>
          <p:cNvPr id="24" name="Group 23">
            <a:extLst>
              <a:ext uri="{FF2B5EF4-FFF2-40B4-BE49-F238E27FC236}">
                <a16:creationId xmlns:a16="http://schemas.microsoft.com/office/drawing/2014/main" id="{0A247FCF-C2AA-63F0-7085-39C85937A244}"/>
              </a:ext>
            </a:extLst>
          </p:cNvPr>
          <p:cNvGrpSpPr/>
          <p:nvPr/>
        </p:nvGrpSpPr>
        <p:grpSpPr>
          <a:xfrm>
            <a:off x="6167650" y="3171278"/>
            <a:ext cx="5523269" cy="1645438"/>
            <a:chOff x="6404875" y="4483919"/>
            <a:chExt cx="5523269" cy="1860923"/>
          </a:xfrm>
        </p:grpSpPr>
        <p:sp>
          <p:nvSpPr>
            <p:cNvPr id="23" name="Rectangle: Diagonal Corners Rounded 22">
              <a:extLst>
                <a:ext uri="{FF2B5EF4-FFF2-40B4-BE49-F238E27FC236}">
                  <a16:creationId xmlns:a16="http://schemas.microsoft.com/office/drawing/2014/main" id="{168040DA-B9BC-4908-844E-97DA09E69156}"/>
                </a:ext>
              </a:extLst>
            </p:cNvPr>
            <p:cNvSpPr/>
            <p:nvPr/>
          </p:nvSpPr>
          <p:spPr>
            <a:xfrm>
              <a:off x="6609164" y="4727086"/>
              <a:ext cx="5318979" cy="1489772"/>
            </a:xfrm>
            <a:prstGeom prst="round2DiagRect">
              <a:avLst>
                <a:gd name="adj1" fmla="val 16667"/>
                <a:gd name="adj2" fmla="val 25901"/>
              </a:avLst>
            </a:prstGeom>
            <a:solidFill>
              <a:schemeClr val="bg1"/>
            </a:solidFill>
            <a:ln>
              <a:solidFill>
                <a:srgbClr val="17375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3D25E66-8477-47DD-DF10-3C6750DC9F99}"/>
                </a:ext>
              </a:extLst>
            </p:cNvPr>
            <p:cNvSpPr/>
            <p:nvPr/>
          </p:nvSpPr>
          <p:spPr>
            <a:xfrm>
              <a:off x="6404875" y="4483919"/>
              <a:ext cx="457200" cy="457200"/>
            </a:xfrm>
            <a:prstGeom prst="ellipse">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4</a:t>
              </a:r>
            </a:p>
          </p:txBody>
        </p:sp>
        <p:sp>
          <p:nvSpPr>
            <p:cNvPr id="16" name="TextBox 15">
              <a:extLst>
                <a:ext uri="{FF2B5EF4-FFF2-40B4-BE49-F238E27FC236}">
                  <a16:creationId xmlns:a16="http://schemas.microsoft.com/office/drawing/2014/main" id="{D2ECD991-EB3C-A979-AC5F-B91868BEDF37}"/>
                </a:ext>
              </a:extLst>
            </p:cNvPr>
            <p:cNvSpPr txBox="1"/>
            <p:nvPr/>
          </p:nvSpPr>
          <p:spPr>
            <a:xfrm>
              <a:off x="6779230" y="4855069"/>
              <a:ext cx="5148914" cy="1489773"/>
            </a:xfrm>
            <a:prstGeom prst="rect">
              <a:avLst/>
            </a:prstGeom>
            <a:noFill/>
          </p:spPr>
          <p:txBody>
            <a:bodyPr wrap="square" rtlCol="0">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libri"/>
                  <a:ea typeface="+mn-ea"/>
                  <a:cs typeface="+mn-cs"/>
                </a:rPr>
                <a:t>If the temperature is below 45°</a:t>
              </a:r>
              <a:r>
                <a:rPr kumimoji="0" lang="en-US" sz="2600" b="0" i="0" u="none" strike="noStrike" kern="1200" cap="none" spc="0" normalizeH="0" noProof="0" dirty="0">
                  <a:ln>
                    <a:noFill/>
                  </a:ln>
                  <a:solidFill>
                    <a:srgbClr val="000000"/>
                  </a:solidFill>
                  <a:effectLst/>
                  <a:uLnTx/>
                  <a:uFillTx/>
                  <a:latin typeface="Calibri"/>
                  <a:ea typeface="+mn-ea"/>
                  <a:cs typeface="+mn-cs"/>
                </a:rPr>
                <a:t> </a:t>
              </a:r>
              <a:r>
                <a:rPr kumimoji="0" lang="en-US" sz="2600" b="0" i="0" u="none" strike="noStrike" kern="1200" cap="none" spc="0" normalizeH="0" baseline="0" noProof="0" dirty="0">
                  <a:ln>
                    <a:noFill/>
                  </a:ln>
                  <a:solidFill>
                    <a:srgbClr val="000000"/>
                  </a:solidFill>
                  <a:effectLst/>
                  <a:uLnTx/>
                  <a:uFillTx/>
                  <a:latin typeface="Calibri"/>
                  <a:ea typeface="+mn-ea"/>
                  <a:cs typeface="+mn-cs"/>
                </a:rPr>
                <a:t>serve items for same-day lunch/supper or next-day breakfast</a:t>
              </a:r>
              <a:r>
                <a:rPr kumimoji="0" lang="en-US" sz="2600" b="0" i="0" u="none" strike="noStrike" kern="1200" cap="none" spc="0" normalizeH="0" noProof="0" dirty="0">
                  <a:ln>
                    <a:noFill/>
                  </a:ln>
                  <a:solidFill>
                    <a:srgbClr val="000000"/>
                  </a:solidFill>
                  <a:effectLst/>
                  <a:uLnTx/>
                  <a:uFillTx/>
                  <a:latin typeface="Calibri"/>
                  <a:ea typeface="+mn-ea"/>
                  <a:cs typeface="+mn-cs"/>
                </a:rPr>
                <a:t> </a:t>
              </a:r>
              <a:r>
                <a:rPr kumimoji="0" lang="en-US" sz="2600" b="0" i="0" u="none" strike="noStrike" kern="1200" cap="none" spc="0" normalizeH="0" baseline="0" noProof="0" dirty="0">
                  <a:ln>
                    <a:noFill/>
                  </a:ln>
                  <a:solidFill>
                    <a:srgbClr val="000000"/>
                  </a:solidFill>
                  <a:effectLst/>
                  <a:uLnTx/>
                  <a:uFillTx/>
                  <a:latin typeface="Calibri"/>
                  <a:ea typeface="+mn-ea"/>
                  <a:cs typeface="+mn-cs"/>
                </a:rPr>
                <a:t>service. </a:t>
              </a:r>
            </a:p>
          </p:txBody>
        </p:sp>
      </p:grpSp>
      <p:grpSp>
        <p:nvGrpSpPr>
          <p:cNvPr id="28" name="Group 27">
            <a:extLst>
              <a:ext uri="{FF2B5EF4-FFF2-40B4-BE49-F238E27FC236}">
                <a16:creationId xmlns:a16="http://schemas.microsoft.com/office/drawing/2014/main" id="{21A53C42-8880-1DD9-577D-232F8E1CE314}"/>
              </a:ext>
            </a:extLst>
          </p:cNvPr>
          <p:cNvGrpSpPr/>
          <p:nvPr/>
        </p:nvGrpSpPr>
        <p:grpSpPr>
          <a:xfrm>
            <a:off x="171792" y="4920063"/>
            <a:ext cx="4875562" cy="1578106"/>
            <a:chOff x="160462" y="1978680"/>
            <a:chExt cx="4875562" cy="1681453"/>
          </a:xfrm>
        </p:grpSpPr>
        <p:grpSp>
          <p:nvGrpSpPr>
            <p:cNvPr id="22" name="Group 21">
              <a:extLst>
                <a:ext uri="{FF2B5EF4-FFF2-40B4-BE49-F238E27FC236}">
                  <a16:creationId xmlns:a16="http://schemas.microsoft.com/office/drawing/2014/main" id="{65529B4E-403D-1F38-CA5B-978EEA1B4331}"/>
                </a:ext>
              </a:extLst>
            </p:cNvPr>
            <p:cNvGrpSpPr/>
            <p:nvPr/>
          </p:nvGrpSpPr>
          <p:grpSpPr>
            <a:xfrm>
              <a:off x="160462" y="1978680"/>
              <a:ext cx="4795846" cy="1681453"/>
              <a:chOff x="160462" y="1978680"/>
              <a:chExt cx="4795846" cy="1681453"/>
            </a:xfrm>
          </p:grpSpPr>
          <p:sp>
            <p:nvSpPr>
              <p:cNvPr id="18" name="Rectangle: Diagonal Corners Rounded 17">
                <a:extLst>
                  <a:ext uri="{FF2B5EF4-FFF2-40B4-BE49-F238E27FC236}">
                    <a16:creationId xmlns:a16="http://schemas.microsoft.com/office/drawing/2014/main" id="{9AF84624-A694-7049-7A28-277AFD63228E}"/>
                  </a:ext>
                </a:extLst>
              </p:cNvPr>
              <p:cNvSpPr/>
              <p:nvPr/>
            </p:nvSpPr>
            <p:spPr>
              <a:xfrm>
                <a:off x="339487" y="2230490"/>
                <a:ext cx="4616821" cy="1429643"/>
              </a:xfrm>
              <a:prstGeom prst="round2DiagRect">
                <a:avLst>
                  <a:gd name="adj1" fmla="val 16667"/>
                  <a:gd name="adj2" fmla="val 25901"/>
                </a:avLst>
              </a:prstGeom>
              <a:solidFill>
                <a:schemeClr val="bg1"/>
              </a:solidFill>
              <a:ln>
                <a:solidFill>
                  <a:srgbClr val="17375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60F006E9-0A5E-F688-E2FB-9509FA4A4864}"/>
                  </a:ext>
                </a:extLst>
              </p:cNvPr>
              <p:cNvSpPr/>
              <p:nvPr/>
            </p:nvSpPr>
            <p:spPr>
              <a:xfrm>
                <a:off x="160462" y="1978680"/>
                <a:ext cx="457200" cy="457200"/>
              </a:xfrm>
              <a:prstGeom prst="ellipse">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1</a:t>
                </a:r>
              </a:p>
            </p:txBody>
          </p:sp>
        </p:grpSp>
        <p:sp>
          <p:nvSpPr>
            <p:cNvPr id="6" name="TextBox 5">
              <a:extLst>
                <a:ext uri="{FF2B5EF4-FFF2-40B4-BE49-F238E27FC236}">
                  <a16:creationId xmlns:a16="http://schemas.microsoft.com/office/drawing/2014/main" id="{059BFB12-519A-3D2E-EC1A-0AC460C36CA9}"/>
                </a:ext>
              </a:extLst>
            </p:cNvPr>
            <p:cNvSpPr txBox="1"/>
            <p:nvPr/>
          </p:nvSpPr>
          <p:spPr>
            <a:xfrm>
              <a:off x="419203" y="2356060"/>
              <a:ext cx="4616821" cy="1249422"/>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libri"/>
                  <a:ea typeface="+mn-ea"/>
                  <a:cs typeface="+mn-cs"/>
                </a:rPr>
                <a:t>Immediately place milk, juice, and yogurt that will be reused for service in a refrigeration unit. </a:t>
              </a:r>
            </a:p>
          </p:txBody>
        </p:sp>
      </p:grpSp>
    </p:spTree>
    <p:custDataLst>
      <p:tags r:id="rId1"/>
    </p:custDataLst>
    <p:extLst>
      <p:ext uri="{BB962C8B-B14F-4D97-AF65-F5344CB8AC3E}">
        <p14:creationId xmlns:p14="http://schemas.microsoft.com/office/powerpoint/2010/main" val="3903430186"/>
      </p:ext>
    </p:extLst>
  </p:cSld>
  <p:clrMapOvr>
    <a:masterClrMapping/>
  </p:clrMapOvr>
  <mc:AlternateContent xmlns:mc="http://schemas.openxmlformats.org/markup-compatibility/2006" xmlns:p14="http://schemas.microsoft.com/office/powerpoint/2010/main">
    <mc:Choice Requires="p14">
      <p:transition spd="slow" p14:dur="2000" advTm="37650"/>
    </mc:Choice>
    <mc:Fallback xmlns="">
      <p:transition spd="slow" advTm="376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E511CF-36E6-E777-7B03-3E631FC1DDB2}"/>
              </a:ext>
            </a:extLst>
          </p:cNvPr>
          <p:cNvSpPr>
            <a:spLocks/>
          </p:cNvSpPr>
          <p:nvPr/>
        </p:nvSpPr>
        <p:spPr>
          <a:xfrm>
            <a:off x="228950" y="1587531"/>
            <a:ext cx="11734098" cy="511637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6DFF014-27ED-20AE-FFA0-B0A608DA8944}"/>
              </a:ext>
            </a:extLst>
          </p:cNvPr>
          <p:cNvSpPr/>
          <p:nvPr/>
        </p:nvSpPr>
        <p:spPr>
          <a:xfrm>
            <a:off x="0" y="357419"/>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16A9C0FC-313D-6124-7141-EBBE60E956C4}"/>
              </a:ext>
            </a:extLst>
          </p:cNvPr>
          <p:cNvSpPr txBox="1">
            <a:spLocks/>
          </p:cNvSpPr>
          <p:nvPr/>
        </p:nvSpPr>
        <p:spPr>
          <a:xfrm>
            <a:off x="0" y="310858"/>
            <a:ext cx="12192000" cy="1143000"/>
          </a:xfrm>
          <a:prstGeom prst="rect">
            <a:avLst/>
          </a:prstGeom>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7200" b="1" i="0" u="none" strike="noStrike" kern="1200" cap="none" spc="-50" normalizeH="0" baseline="0" noProof="0" dirty="0">
                <a:solidFill>
                  <a:srgbClr val="002060"/>
                </a:solidFill>
                <a:uLnTx/>
                <a:uFillTx/>
                <a:latin typeface="Times New Roman" panose="02020603050405020304" pitchFamily="18" charset="0"/>
                <a:cs typeface="Times New Roman" panose="02020603050405020304" pitchFamily="18" charset="0"/>
              </a:rPr>
              <a:t>Returned BIC Bags</a:t>
            </a:r>
          </a:p>
        </p:txBody>
      </p:sp>
      <p:sp>
        <p:nvSpPr>
          <p:cNvPr id="6" name="Content Placeholder 2">
            <a:extLst>
              <a:ext uri="{FF2B5EF4-FFF2-40B4-BE49-F238E27FC236}">
                <a16:creationId xmlns:a16="http://schemas.microsoft.com/office/drawing/2014/main" id="{A0A252AC-736C-C2D9-E620-B84691701742}"/>
              </a:ext>
            </a:extLst>
          </p:cNvPr>
          <p:cNvSpPr>
            <a:spLocks noGrp="1"/>
          </p:cNvSpPr>
          <p:nvPr>
            <p:ph idx="1"/>
          </p:nvPr>
        </p:nvSpPr>
        <p:spPr>
          <a:xfrm>
            <a:off x="620228" y="1616111"/>
            <a:ext cx="10969259" cy="4856761"/>
          </a:xfrm>
        </p:spPr>
        <p:txBody>
          <a:bodyPr>
            <a:noAutofit/>
          </a:bodyPr>
          <a:lstStyle/>
          <a:p>
            <a:r>
              <a:rPr lang="en-US" dirty="0">
                <a:solidFill>
                  <a:schemeClr val="bg1">
                    <a:lumMod val="95000"/>
                  </a:schemeClr>
                </a:solidFill>
              </a:rPr>
              <a:t>When BIC bags are returned from the classroom, check for inconsistencies between the amount of meals checked on the </a:t>
            </a:r>
            <a:r>
              <a:rPr lang="en-US" b="1" dirty="0">
                <a:solidFill>
                  <a:schemeClr val="bg1">
                    <a:lumMod val="95000"/>
                  </a:schemeClr>
                </a:solidFill>
              </a:rPr>
              <a:t>“Breakfast Meal Count Form” </a:t>
            </a:r>
            <a:r>
              <a:rPr lang="en-US" dirty="0">
                <a:solidFill>
                  <a:schemeClr val="bg1">
                    <a:lumMod val="95000"/>
                  </a:schemeClr>
                </a:solidFill>
              </a:rPr>
              <a:t>and the amount of meals taken by the classroom. </a:t>
            </a:r>
          </a:p>
        </p:txBody>
      </p:sp>
      <p:sp>
        <p:nvSpPr>
          <p:cNvPr id="2" name="Content Placeholder 2">
            <a:extLst>
              <a:ext uri="{FF2B5EF4-FFF2-40B4-BE49-F238E27FC236}">
                <a16:creationId xmlns:a16="http://schemas.microsoft.com/office/drawing/2014/main" id="{3C4E311E-1396-4EBD-78E1-38D9F28F0BB7}"/>
              </a:ext>
            </a:extLst>
          </p:cNvPr>
          <p:cNvSpPr txBox="1">
            <a:spLocks/>
          </p:cNvSpPr>
          <p:nvPr/>
        </p:nvSpPr>
        <p:spPr>
          <a:xfrm>
            <a:off x="228950" y="3039221"/>
            <a:ext cx="6350066" cy="4856761"/>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2800" kern="1200">
                <a:solidFill>
                  <a:srgbClr val="000000"/>
                </a:solidFill>
                <a:latin typeface="+mn-lt"/>
                <a:ea typeface="+mn-ea"/>
                <a:cs typeface="+mn-cs"/>
              </a:defRPr>
            </a:lvl1pPr>
            <a:lvl2pPr marL="742950" indent="-285750" algn="l" defTabSz="457200" rtl="0" eaLnBrk="1" latinLnBrk="0" hangingPunct="1">
              <a:spcBef>
                <a:spcPct val="20000"/>
              </a:spcBef>
              <a:buFont typeface="Wingdings" panose="05000000000000000000" pitchFamily="2" charset="2"/>
              <a:buChar char="Ø"/>
              <a:defRPr sz="2600" kern="1200">
                <a:solidFill>
                  <a:srgbClr val="000000"/>
                </a:solidFill>
                <a:latin typeface="+mn-lt"/>
                <a:ea typeface="+mn-ea"/>
                <a:cs typeface="+mn-cs"/>
              </a:defRPr>
            </a:lvl2pPr>
            <a:lvl3pPr marL="1139825" indent="-225425" algn="l" defTabSz="457200" rtl="0" eaLnBrk="1" latinLnBrk="0" hangingPunct="1">
              <a:spcBef>
                <a:spcPct val="20000"/>
              </a:spcBef>
              <a:buFont typeface="Arial" panose="020B0604020202020204" pitchFamily="34" charset="0"/>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69963" indent="-457200">
              <a:spcBef>
                <a:spcPts val="1200"/>
              </a:spcBef>
              <a:buClr>
                <a:srgbClr val="FFC000"/>
              </a:buClr>
              <a:buFont typeface="Wingdings" panose="05000000000000000000" pitchFamily="2" charset="2"/>
              <a:buChar char="v"/>
            </a:pPr>
            <a:r>
              <a:rPr lang="en-US" sz="2600" dirty="0">
                <a:solidFill>
                  <a:schemeClr val="bg1">
                    <a:lumMod val="95000"/>
                  </a:schemeClr>
                </a:solidFill>
              </a:rPr>
              <a:t>When there are too many or too few check marks communicate with the administrator that oversees the cafeteria for assistance in correcting the issue.  </a:t>
            </a:r>
          </a:p>
          <a:p>
            <a:pPr marL="969963" indent="-457200">
              <a:spcBef>
                <a:spcPts val="1200"/>
              </a:spcBef>
              <a:buClr>
                <a:srgbClr val="FFC000"/>
              </a:buClr>
              <a:buFont typeface="Wingdings" panose="05000000000000000000" pitchFamily="2" charset="2"/>
              <a:buChar char="v"/>
            </a:pPr>
            <a:r>
              <a:rPr lang="en-US" sz="2600" dirty="0">
                <a:solidFill>
                  <a:schemeClr val="bg1">
                    <a:lumMod val="95000"/>
                  </a:schemeClr>
                </a:solidFill>
              </a:rPr>
              <a:t>If unable to receive an accurate count, the excess meal counts will be calculated and disallowed. </a:t>
            </a:r>
          </a:p>
        </p:txBody>
      </p:sp>
      <p:sp>
        <p:nvSpPr>
          <p:cNvPr id="20" name="Block Arc 19">
            <a:extLst>
              <a:ext uri="{FF2B5EF4-FFF2-40B4-BE49-F238E27FC236}">
                <a16:creationId xmlns:a16="http://schemas.microsoft.com/office/drawing/2014/main" id="{31A39696-9471-7B51-40A1-538EB3B7CC3E}"/>
              </a:ext>
            </a:extLst>
          </p:cNvPr>
          <p:cNvSpPr/>
          <p:nvPr/>
        </p:nvSpPr>
        <p:spPr>
          <a:xfrm rot="13260799" flipH="1">
            <a:off x="7612458" y="4631621"/>
            <a:ext cx="459213" cy="1106774"/>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E3B9464F-AF40-8083-7E5D-BDA1CCB3F2B1}"/>
              </a:ext>
            </a:extLst>
          </p:cNvPr>
          <p:cNvGrpSpPr/>
          <p:nvPr/>
        </p:nvGrpSpPr>
        <p:grpSpPr>
          <a:xfrm>
            <a:off x="7938618" y="4073670"/>
            <a:ext cx="2665692" cy="2399202"/>
            <a:chOff x="7932630" y="3385451"/>
            <a:chExt cx="1901985" cy="1499337"/>
          </a:xfrm>
        </p:grpSpPr>
        <p:sp>
          <p:nvSpPr>
            <p:cNvPr id="7" name="Cube 6">
              <a:extLst>
                <a:ext uri="{FF2B5EF4-FFF2-40B4-BE49-F238E27FC236}">
                  <a16:creationId xmlns:a16="http://schemas.microsoft.com/office/drawing/2014/main" id="{30E901EC-9F96-F798-8E3A-20ED0CC7AD14}"/>
                </a:ext>
              </a:extLst>
            </p:cNvPr>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91A76A81-09FC-223A-FB52-4A1A45365AA4}"/>
                </a:ext>
              </a:extLst>
            </p:cNvPr>
            <p:cNvPicPr>
              <a:picLocks noChangeAspect="1"/>
            </p:cNvPicPr>
            <p:nvPr/>
          </p:nvPicPr>
          <p:blipFill>
            <a:blip r:embed="rId3" cstate="email">
              <a:lum bright="70000" contrast="-70000"/>
              <a:extLst>
                <a:ext uri="{BEBA8EAE-BF5A-486C-A8C5-ECC9F3942E4B}">
                  <a14:imgProps xmlns:a14="http://schemas.microsoft.com/office/drawing/2010/main">
                    <a14:imgLayer r:embed="rId4">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a:ext>
              </a:extLst>
            </a:blip>
            <a:stretch>
              <a:fillRect/>
            </a:stretch>
          </p:blipFill>
          <p:spPr>
            <a:xfrm>
              <a:off x="8471271" y="3943331"/>
              <a:ext cx="449209" cy="631476"/>
            </a:xfrm>
            <a:prstGeom prst="rect">
              <a:avLst/>
            </a:prstGeom>
          </p:spPr>
        </p:pic>
        <p:sp>
          <p:nvSpPr>
            <p:cNvPr id="9" name="Block Arc 8">
              <a:extLst>
                <a:ext uri="{FF2B5EF4-FFF2-40B4-BE49-F238E27FC236}">
                  <a16:creationId xmlns:a16="http://schemas.microsoft.com/office/drawing/2014/main" id="{9EB647DD-65A5-0417-A807-26314C749CC3}"/>
                </a:ext>
              </a:extLst>
            </p:cNvPr>
            <p:cNvSpPr/>
            <p:nvPr/>
          </p:nvSpPr>
          <p:spPr>
            <a:xfrm rot="10343854">
              <a:off x="9411828" y="3539463"/>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10" name="Parallelogram 9">
              <a:extLst>
                <a:ext uri="{FF2B5EF4-FFF2-40B4-BE49-F238E27FC236}">
                  <a16:creationId xmlns:a16="http://schemas.microsoft.com/office/drawing/2014/main" id="{41B8233F-7169-AD3D-C985-B9E87F995274}"/>
                </a:ext>
              </a:extLst>
            </p:cNvPr>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Parallelogram 10">
              <a:extLst>
                <a:ext uri="{FF2B5EF4-FFF2-40B4-BE49-F238E27FC236}">
                  <a16:creationId xmlns:a16="http://schemas.microsoft.com/office/drawing/2014/main" id="{F42C96E8-498A-505E-4C28-CEFB348D987E}"/>
                </a:ext>
              </a:extLst>
            </p:cNvPr>
            <p:cNvSpPr/>
            <p:nvPr/>
          </p:nvSpPr>
          <p:spPr>
            <a:xfrm>
              <a:off x="7932630" y="3421380"/>
              <a:ext cx="1810774" cy="335463"/>
            </a:xfrm>
            <a:prstGeom prst="parallelogram">
              <a:avLst>
                <a:gd name="adj" fmla="val 119074"/>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Block Arc 20">
            <a:extLst>
              <a:ext uri="{FF2B5EF4-FFF2-40B4-BE49-F238E27FC236}">
                <a16:creationId xmlns:a16="http://schemas.microsoft.com/office/drawing/2014/main" id="{C99CB8AE-D8DC-3480-1958-DB576A4FC420}"/>
              </a:ext>
            </a:extLst>
          </p:cNvPr>
          <p:cNvSpPr/>
          <p:nvPr/>
        </p:nvSpPr>
        <p:spPr>
          <a:xfrm rot="14425274" flipH="1">
            <a:off x="7701930" y="3757038"/>
            <a:ext cx="565043" cy="651880"/>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8000"/>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id="{3CB2ECF6-1DAD-041C-EC40-2A166707596A}"/>
              </a:ext>
            </a:extLst>
          </p:cNvPr>
          <p:cNvGrpSpPr/>
          <p:nvPr/>
        </p:nvGrpSpPr>
        <p:grpSpPr>
          <a:xfrm>
            <a:off x="7902881" y="3322243"/>
            <a:ext cx="2736302" cy="1319427"/>
            <a:chOff x="4133610" y="1366122"/>
            <a:chExt cx="1810260" cy="1399938"/>
          </a:xfrm>
        </p:grpSpPr>
        <p:sp>
          <p:nvSpPr>
            <p:cNvPr id="14" name="Cube 13">
              <a:extLst>
                <a:ext uri="{FF2B5EF4-FFF2-40B4-BE49-F238E27FC236}">
                  <a16:creationId xmlns:a16="http://schemas.microsoft.com/office/drawing/2014/main" id="{D48A0D0E-F00D-84EE-4601-DD2982F05565}"/>
                </a:ext>
              </a:extLst>
            </p:cNvPr>
            <p:cNvSpPr/>
            <p:nvPr/>
          </p:nvSpPr>
          <p:spPr>
            <a:xfrm>
              <a:off x="4133610" y="1366122"/>
              <a:ext cx="1810260" cy="1399938"/>
            </a:xfrm>
            <a:prstGeom prst="cube">
              <a:avLst>
                <a:gd name="adj" fmla="val 50195"/>
              </a:avLst>
            </a:prstGeom>
            <a:solidFill>
              <a:srgbClr val="0033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arallelogram 15">
              <a:extLst>
                <a:ext uri="{FF2B5EF4-FFF2-40B4-BE49-F238E27FC236}">
                  <a16:creationId xmlns:a16="http://schemas.microsoft.com/office/drawing/2014/main" id="{2B54906F-FFA4-3260-C97B-741C56276851}"/>
                </a:ext>
              </a:extLst>
            </p:cNvPr>
            <p:cNvSpPr/>
            <p:nvPr/>
          </p:nvSpPr>
          <p:spPr>
            <a:xfrm>
              <a:off x="4133610" y="1375586"/>
              <a:ext cx="1810259" cy="680090"/>
            </a:xfrm>
            <a:prstGeom prst="parallelogram">
              <a:avLst>
                <a:gd name="adj" fmla="val 103330"/>
              </a:avLst>
            </a:prstGeom>
            <a:solidFill>
              <a:srgbClr val="0033CC"/>
            </a:soli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Block Arc 17">
              <a:extLst>
                <a:ext uri="{FF2B5EF4-FFF2-40B4-BE49-F238E27FC236}">
                  <a16:creationId xmlns:a16="http://schemas.microsoft.com/office/drawing/2014/main" id="{530646FC-F981-177C-2766-1076A92E041A}"/>
                </a:ext>
              </a:extLst>
            </p:cNvPr>
            <p:cNvSpPr/>
            <p:nvPr/>
          </p:nvSpPr>
          <p:spPr>
            <a:xfrm rot="10343854">
              <a:off x="5551358" y="1779433"/>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8000"/>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42AB65D6-7CA0-41C1-0CA2-757B14C0D8B9}"/>
              </a:ext>
            </a:extLst>
          </p:cNvPr>
          <p:cNvPicPr>
            <a:picLocks noChangeAspect="1"/>
          </p:cNvPicPr>
          <p:nvPr/>
        </p:nvPicPr>
        <p:blipFill>
          <a:blip r:embed="rId5" cstate="email">
            <a:lum bright="70000" contrast="-70000"/>
            <a:extLst>
              <a:ext uri="{BEBA8EAE-BF5A-486C-A8C5-ECC9F3942E4B}">
                <a14:imgProps xmlns:a14="http://schemas.microsoft.com/office/drawing/2010/main">
                  <a14:imgLayer r:embed="rId6">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a:ext>
            </a:extLst>
          </a:blip>
          <a:stretch>
            <a:fillRect/>
          </a:stretch>
        </p:blipFill>
        <p:spPr>
          <a:xfrm>
            <a:off x="8808687" y="4059751"/>
            <a:ext cx="308230" cy="452064"/>
          </a:xfrm>
          <a:prstGeom prst="rect">
            <a:avLst/>
          </a:prstGeom>
        </p:spPr>
      </p:pic>
    </p:spTree>
    <p:extLst>
      <p:ext uri="{BB962C8B-B14F-4D97-AF65-F5344CB8AC3E}">
        <p14:creationId xmlns:p14="http://schemas.microsoft.com/office/powerpoint/2010/main" val="3467943123"/>
      </p:ext>
    </p:extLst>
  </p:cSld>
  <p:clrMapOvr>
    <a:masterClrMapping/>
  </p:clrMapOvr>
  <mc:AlternateContent xmlns:mc="http://schemas.openxmlformats.org/markup-compatibility/2006" xmlns:p14="http://schemas.microsoft.com/office/powerpoint/2010/main">
    <mc:Choice Requires="p14">
      <p:transition spd="slow" p14:dur="2000" advTm="27785"/>
    </mc:Choice>
    <mc:Fallback xmlns="">
      <p:transition spd="slow" advTm="27785"/>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7CB34E-6893-D2BB-5956-C74631E1A531}"/>
              </a:ext>
            </a:extLst>
          </p:cNvPr>
          <p:cNvSpPr/>
          <p:nvPr/>
        </p:nvSpPr>
        <p:spPr>
          <a:xfrm>
            <a:off x="1" y="194039"/>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107ACFB-6B7F-09AB-3E4B-B8ABCFDFCB41}"/>
              </a:ext>
            </a:extLst>
          </p:cNvPr>
          <p:cNvSpPr>
            <a:spLocks/>
          </p:cNvSpPr>
          <p:nvPr/>
        </p:nvSpPr>
        <p:spPr>
          <a:xfrm>
            <a:off x="228950" y="1587531"/>
            <a:ext cx="11734098" cy="511637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16A9C0FC-313D-6124-7141-EBBE60E956C4}"/>
              </a:ext>
            </a:extLst>
          </p:cNvPr>
          <p:cNvSpPr txBox="1">
            <a:spLocks/>
          </p:cNvSpPr>
          <p:nvPr/>
        </p:nvSpPr>
        <p:spPr>
          <a:xfrm>
            <a:off x="-1" y="189308"/>
            <a:ext cx="12192000" cy="1143000"/>
          </a:xfrm>
          <a:prstGeom prst="rect">
            <a:avLst/>
          </a:prstGeom>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6600" b="1" i="0" u="none" strike="noStrike" kern="1200" cap="none" spc="-50" normalizeH="0" baseline="0" noProof="0" dirty="0">
                <a:solidFill>
                  <a:srgbClr val="002060"/>
                </a:solidFill>
                <a:uLnTx/>
                <a:uFillTx/>
                <a:latin typeface="Times New Roman" panose="02020603050405020304" pitchFamily="18" charset="0"/>
                <a:cs typeface="Times New Roman" panose="02020603050405020304" pitchFamily="18" charset="0"/>
              </a:rPr>
              <a:t>Disallowed Breakfast Meals </a:t>
            </a:r>
          </a:p>
        </p:txBody>
      </p:sp>
      <p:sp>
        <p:nvSpPr>
          <p:cNvPr id="4" name="Content Placeholder 2">
            <a:extLst>
              <a:ext uri="{FF2B5EF4-FFF2-40B4-BE49-F238E27FC236}">
                <a16:creationId xmlns:a16="http://schemas.microsoft.com/office/drawing/2014/main" id="{CC283A7D-B447-8F01-3914-DE0BA0104E0A}"/>
              </a:ext>
            </a:extLst>
          </p:cNvPr>
          <p:cNvSpPr>
            <a:spLocks noGrp="1"/>
          </p:cNvSpPr>
          <p:nvPr>
            <p:ph idx="1"/>
          </p:nvPr>
        </p:nvSpPr>
        <p:spPr>
          <a:xfrm>
            <a:off x="5742216" y="2001239"/>
            <a:ext cx="6036437" cy="4856761"/>
          </a:xfrm>
        </p:spPr>
        <p:txBody>
          <a:bodyPr>
            <a:noAutofit/>
          </a:bodyPr>
          <a:lstStyle/>
          <a:p>
            <a:r>
              <a:rPr lang="en-US" dirty="0">
                <a:solidFill>
                  <a:schemeClr val="bg1">
                    <a:lumMod val="95000"/>
                  </a:schemeClr>
                </a:solidFill>
              </a:rPr>
              <a:t>The BIC claim must be reduced when there are more students checked on the </a:t>
            </a:r>
            <a:r>
              <a:rPr lang="en-US" b="1" dirty="0">
                <a:solidFill>
                  <a:schemeClr val="bg1">
                    <a:lumMod val="95000"/>
                  </a:schemeClr>
                </a:solidFill>
              </a:rPr>
              <a:t>“Breakfast Meal Count Form” </a:t>
            </a:r>
            <a:r>
              <a:rPr lang="en-US" dirty="0">
                <a:solidFill>
                  <a:schemeClr val="bg1">
                    <a:lumMod val="95000"/>
                  </a:schemeClr>
                </a:solidFill>
              </a:rPr>
              <a:t>than the amount of food provided to the classroom. </a:t>
            </a:r>
          </a:p>
          <a:p>
            <a:pPr marL="681037" indent="-457200">
              <a:spcBef>
                <a:spcPts val="1200"/>
              </a:spcBef>
              <a:buClr>
                <a:srgbClr val="FFC000"/>
              </a:buClr>
              <a:buFont typeface="Wingdings" panose="05000000000000000000" pitchFamily="2" charset="2"/>
              <a:buChar char="v"/>
            </a:pPr>
            <a:r>
              <a:rPr lang="en-US" dirty="0">
                <a:solidFill>
                  <a:schemeClr val="bg1">
                    <a:lumMod val="95000"/>
                  </a:schemeClr>
                </a:solidFill>
              </a:rPr>
              <a:t>Sites will reduce their claim by using the number of meals prepared versus the number of meals marked as served to students.</a:t>
            </a:r>
          </a:p>
          <a:p>
            <a:pPr lvl="1" indent="0">
              <a:spcBef>
                <a:spcPts val="1200"/>
              </a:spcBef>
              <a:buNone/>
            </a:pPr>
            <a:r>
              <a:rPr lang="en-US" sz="2000" dirty="0"/>
              <a:t> </a:t>
            </a:r>
          </a:p>
          <a:p>
            <a:pPr marL="1200150" lvl="1" indent="-457200">
              <a:spcBef>
                <a:spcPts val="1200"/>
              </a:spcBef>
              <a:buFont typeface="Arial" panose="020B0604020202020204" pitchFamily="34" charset="0"/>
              <a:buChar char="•"/>
            </a:pPr>
            <a:endParaRPr lang="en-US" sz="2000" dirty="0"/>
          </a:p>
        </p:txBody>
      </p:sp>
      <p:pic>
        <p:nvPicPr>
          <p:cNvPr id="7" name="Picture 6">
            <a:extLst>
              <a:ext uri="{FF2B5EF4-FFF2-40B4-BE49-F238E27FC236}">
                <a16:creationId xmlns:a16="http://schemas.microsoft.com/office/drawing/2014/main" id="{D233C15C-C28C-91B0-599F-51D9085054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8251" y="1543893"/>
            <a:ext cx="4736262" cy="5102794"/>
          </a:xfrm>
          <a:prstGeom prst="rect">
            <a:avLst/>
          </a:prstGeom>
        </p:spPr>
      </p:pic>
    </p:spTree>
    <p:extLst>
      <p:ext uri="{BB962C8B-B14F-4D97-AF65-F5344CB8AC3E}">
        <p14:creationId xmlns:p14="http://schemas.microsoft.com/office/powerpoint/2010/main" val="1939415409"/>
      </p:ext>
    </p:extLst>
  </p:cSld>
  <p:clrMapOvr>
    <a:masterClrMapping/>
  </p:clrMapOvr>
  <mc:AlternateContent xmlns:mc="http://schemas.openxmlformats.org/markup-compatibility/2006" xmlns:p14="http://schemas.microsoft.com/office/powerpoint/2010/main">
    <mc:Choice Requires="p14">
      <p:transition spd="slow" p14:dur="2000" advTm="35528"/>
    </mc:Choice>
    <mc:Fallback xmlns="">
      <p:transition spd="slow" advTm="35528"/>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Diamond 3">
            <a:extLst>
              <a:ext uri="{FF2B5EF4-FFF2-40B4-BE49-F238E27FC236}">
                <a16:creationId xmlns:a16="http://schemas.microsoft.com/office/drawing/2014/main" id="{BCBF83EC-3835-D306-7776-3089DA1C2857}"/>
              </a:ext>
            </a:extLst>
          </p:cNvPr>
          <p:cNvSpPr/>
          <p:nvPr/>
        </p:nvSpPr>
        <p:spPr>
          <a:xfrm>
            <a:off x="1627833" y="-324060"/>
            <a:ext cx="8772211" cy="7506119"/>
          </a:xfrm>
          <a:prstGeom prst="diamond">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29D8155-833E-9176-A0E4-DAE9802814AA}"/>
              </a:ext>
            </a:extLst>
          </p:cNvPr>
          <p:cNvSpPr/>
          <p:nvPr/>
        </p:nvSpPr>
        <p:spPr>
          <a:xfrm>
            <a:off x="1" y="2590731"/>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7EE3C9-4678-91EF-A44F-225E787F51C8}"/>
              </a:ext>
            </a:extLst>
          </p:cNvPr>
          <p:cNvSpPr txBox="1">
            <a:spLocks/>
          </p:cNvSpPr>
          <p:nvPr/>
        </p:nvSpPr>
        <p:spPr>
          <a:xfrm>
            <a:off x="0" y="2590731"/>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7200" b="1" dirty="0">
                <a:solidFill>
                  <a:srgbClr val="002060"/>
                </a:solidFill>
                <a:latin typeface="Times New Roman" panose="02020603050405020304" pitchFamily="18" charset="0"/>
                <a:cs typeface="Times New Roman" panose="02020603050405020304" pitchFamily="18" charset="0"/>
              </a:rPr>
              <a:t>Consolidation Report</a:t>
            </a:r>
          </a:p>
        </p:txBody>
      </p:sp>
    </p:spTree>
    <p:extLst>
      <p:ext uri="{BB962C8B-B14F-4D97-AF65-F5344CB8AC3E}">
        <p14:creationId xmlns:p14="http://schemas.microsoft.com/office/powerpoint/2010/main" val="4020211753"/>
      </p:ext>
    </p:extLst>
  </p:cSld>
  <p:clrMapOvr>
    <a:masterClrMapping/>
  </p:clrMapOvr>
  <mc:AlternateContent xmlns:mc="http://schemas.openxmlformats.org/markup-compatibility/2006" xmlns:p14="http://schemas.microsoft.com/office/powerpoint/2010/main">
    <mc:Choice Requires="p14">
      <p:transition spd="slow" p14:dur="2000" advTm="5271"/>
    </mc:Choice>
    <mc:Fallback xmlns="">
      <p:transition spd="slow" advTm="5271"/>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D4B05F-7519-41B8-6BFA-C6F62E3B4CAD}"/>
              </a:ext>
            </a:extLst>
          </p:cNvPr>
          <p:cNvSpPr>
            <a:spLocks/>
          </p:cNvSpPr>
          <p:nvPr/>
        </p:nvSpPr>
        <p:spPr>
          <a:xfrm>
            <a:off x="228950" y="1805354"/>
            <a:ext cx="10368712" cy="489855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468093E-E3E1-CF4B-0EE1-D9178E6EBBC2}"/>
              </a:ext>
            </a:extLst>
          </p:cNvPr>
          <p:cNvSpPr/>
          <p:nvPr/>
        </p:nvSpPr>
        <p:spPr>
          <a:xfrm>
            <a:off x="1" y="99905"/>
            <a:ext cx="12191999" cy="1504222"/>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758A2B7A-3B5A-BBE1-88BB-F1C4FF5676DA}"/>
              </a:ext>
            </a:extLst>
          </p:cNvPr>
          <p:cNvSpPr txBox="1">
            <a:spLocks/>
          </p:cNvSpPr>
          <p:nvPr/>
        </p:nvSpPr>
        <p:spPr>
          <a:xfrm>
            <a:off x="491075" y="2407353"/>
            <a:ext cx="8146659" cy="328221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bg1"/>
                </a:solidFill>
                <a:effectLst/>
                <a:uLnTx/>
                <a:uFillTx/>
                <a:latin typeface="Calibri"/>
                <a:ea typeface="+mn-ea"/>
                <a:cs typeface="+mn-cs"/>
              </a:rPr>
              <a:t>Use the </a:t>
            </a:r>
            <a:r>
              <a:rPr kumimoji="0" lang="en-US" b="1" i="1" u="none" strike="noStrike" kern="1200" cap="none" spc="0" normalizeH="0" baseline="0" noProof="0" dirty="0">
                <a:ln>
                  <a:noFill/>
                </a:ln>
                <a:solidFill>
                  <a:schemeClr val="bg1"/>
                </a:solidFill>
                <a:effectLst/>
                <a:uLnTx/>
                <a:uFillTx/>
                <a:latin typeface="Calibri"/>
                <a:ea typeface="+mn-ea"/>
                <a:cs typeface="+mn-cs"/>
              </a:rPr>
              <a:t>“Breakfast Daily Meal Count Consolidation Form”</a:t>
            </a:r>
            <a:r>
              <a:rPr lang="en-US" dirty="0">
                <a:solidFill>
                  <a:schemeClr val="bg1"/>
                </a:solidFill>
                <a:latin typeface="Calibri"/>
              </a:rPr>
              <a:t> </a:t>
            </a:r>
            <a:r>
              <a:rPr kumimoji="0" lang="en-US" b="0" i="0" u="none" strike="noStrike" kern="1200" cap="none" spc="0" normalizeH="0" baseline="0" noProof="0" dirty="0">
                <a:ln>
                  <a:noFill/>
                </a:ln>
                <a:solidFill>
                  <a:schemeClr val="bg1"/>
                </a:solidFill>
                <a:effectLst/>
                <a:uLnTx/>
                <a:uFillTx/>
                <a:latin typeface="Calibri"/>
                <a:ea typeface="+mn-ea"/>
                <a:cs typeface="+mn-cs"/>
              </a:rPr>
              <a:t>to consolidate meal count from all </a:t>
            </a:r>
            <a:r>
              <a:rPr kumimoji="0" lang="en-US" b="1" i="1" u="none" strike="noStrike" kern="1200" cap="none" spc="0" normalizeH="0" baseline="0" noProof="0" dirty="0">
                <a:ln>
                  <a:noFill/>
                </a:ln>
                <a:solidFill>
                  <a:schemeClr val="bg1"/>
                </a:solidFill>
                <a:effectLst/>
                <a:uLnTx/>
                <a:uFillTx/>
                <a:latin typeface="Calibri"/>
                <a:ea typeface="+mn-ea"/>
                <a:cs typeface="+mn-cs"/>
              </a:rPr>
              <a:t>“Breakfast Meal Count Forms” </a:t>
            </a:r>
            <a:r>
              <a:rPr kumimoji="0" lang="en-US" b="0" i="0" u="none" strike="noStrike" kern="1200" cap="none" spc="0" normalizeH="0" baseline="0" noProof="0" dirty="0">
                <a:ln>
                  <a:noFill/>
                </a:ln>
                <a:solidFill>
                  <a:schemeClr val="bg1"/>
                </a:solidFill>
                <a:effectLst/>
                <a:uLnTx/>
                <a:uFillTx/>
                <a:latin typeface="Calibri"/>
                <a:ea typeface="+mn-ea"/>
                <a:cs typeface="+mn-cs"/>
              </a:rPr>
              <a:t>collected from </a:t>
            </a:r>
            <a:r>
              <a:rPr lang="en-US" dirty="0">
                <a:solidFill>
                  <a:schemeClr val="bg1"/>
                </a:solidFill>
                <a:latin typeface="Calibri"/>
              </a:rPr>
              <a:t>breakfast</a:t>
            </a:r>
            <a:r>
              <a:rPr kumimoji="0" lang="en-US" b="0" i="0" u="none" strike="noStrike" kern="1200" cap="none" spc="0" normalizeH="0" baseline="0" noProof="0" dirty="0">
                <a:ln>
                  <a:noFill/>
                </a:ln>
                <a:solidFill>
                  <a:schemeClr val="bg1"/>
                </a:solidFill>
                <a:effectLst/>
                <a:uLnTx/>
                <a:uFillTx/>
                <a:latin typeface="Calibri"/>
                <a:ea typeface="+mn-ea"/>
                <a:cs typeface="+mn-cs"/>
              </a:rPr>
              <a:t> service.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500" b="0" i="0" u="none" strike="noStrike" kern="1200" cap="none" spc="0" normalizeH="0" baseline="0" noProof="0" dirty="0">
              <a:ln>
                <a:noFill/>
              </a:ln>
              <a:solidFill>
                <a:schemeClr val="bg1"/>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bg1"/>
                </a:solidFill>
                <a:effectLst/>
                <a:uLnTx/>
                <a:uFillTx/>
                <a:latin typeface="Calibri"/>
                <a:ea typeface="+mn-ea"/>
                <a:cs typeface="+mn-cs"/>
              </a:rPr>
              <a:t>The meal count calculations will auto-populate for the manager/designee.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500" b="0" i="0" u="none" strike="noStrike" kern="1200" cap="none" spc="0" normalizeH="0" baseline="0" noProof="0" dirty="0">
              <a:ln>
                <a:noFill/>
              </a:ln>
              <a:solidFill>
                <a:schemeClr val="bg1"/>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bg1"/>
                </a:solidFill>
                <a:effectLst/>
                <a:uLnTx/>
                <a:uFillTx/>
                <a:latin typeface="Calibri"/>
                <a:ea typeface="+mn-ea"/>
                <a:cs typeface="+mn-cs"/>
              </a:rPr>
              <a:t>The FSM will input the meal count totals into CMS as </a:t>
            </a:r>
            <a:r>
              <a:rPr kumimoji="0" lang="en-US" b="1" i="0" u="none" strike="noStrike" kern="1200" cap="none" spc="0" normalizeH="0" baseline="0" noProof="0" dirty="0">
                <a:ln>
                  <a:noFill/>
                </a:ln>
                <a:solidFill>
                  <a:schemeClr val="bg1"/>
                </a:solidFill>
                <a:effectLst/>
                <a:uLnTx/>
                <a:uFillTx/>
                <a:latin typeface="Calibri"/>
                <a:ea typeface="+mn-ea"/>
                <a:cs typeface="+mn-cs"/>
              </a:rPr>
              <a:t>quantity sales </a:t>
            </a:r>
            <a:r>
              <a:rPr kumimoji="0" lang="en-US" i="0" u="none" strike="noStrike" kern="1200" cap="none" spc="0" normalizeH="0" baseline="0" noProof="0" dirty="0">
                <a:ln>
                  <a:noFill/>
                </a:ln>
                <a:solidFill>
                  <a:schemeClr val="bg1"/>
                </a:solidFill>
                <a:effectLst/>
                <a:uLnTx/>
                <a:uFillTx/>
                <a:latin typeface="Calibri"/>
                <a:ea typeface="+mn-ea"/>
                <a:cs typeface="+mn-cs"/>
              </a:rPr>
              <a:t>for </a:t>
            </a:r>
            <a:r>
              <a:rPr kumimoji="0" lang="en-US" b="0" i="0" u="none" strike="noStrike" kern="1200" cap="none" spc="0" normalizeH="0" baseline="0" noProof="0" dirty="0">
                <a:ln>
                  <a:noFill/>
                </a:ln>
                <a:solidFill>
                  <a:schemeClr val="bg1"/>
                </a:solidFill>
                <a:effectLst/>
                <a:uLnTx/>
                <a:uFillTx/>
                <a:latin typeface="Calibri"/>
                <a:ea typeface="+mn-ea"/>
                <a:cs typeface="+mn-cs"/>
              </a:rPr>
              <a:t>breakfast service.</a:t>
            </a:r>
          </a:p>
        </p:txBody>
      </p:sp>
      <p:sp>
        <p:nvSpPr>
          <p:cNvPr id="2" name="Title 1">
            <a:extLst>
              <a:ext uri="{FF2B5EF4-FFF2-40B4-BE49-F238E27FC236}">
                <a16:creationId xmlns:a16="http://schemas.microsoft.com/office/drawing/2014/main" id="{1991AEEA-6395-F078-567F-49CEB1A84269}"/>
              </a:ext>
            </a:extLst>
          </p:cNvPr>
          <p:cNvSpPr txBox="1">
            <a:spLocks/>
          </p:cNvSpPr>
          <p:nvPr/>
        </p:nvSpPr>
        <p:spPr>
          <a:xfrm>
            <a:off x="0" y="150219"/>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4800" b="1" dirty="0">
                <a:solidFill>
                  <a:srgbClr val="002060"/>
                </a:solidFill>
                <a:latin typeface="Times New Roman" panose="02020603050405020304" pitchFamily="18" charset="0"/>
                <a:cs typeface="Times New Roman" panose="02020603050405020304" pitchFamily="18" charset="0"/>
              </a:rPr>
              <a:t>Breakfast Daily Meal Count Consolidation Form</a:t>
            </a:r>
          </a:p>
        </p:txBody>
      </p:sp>
      <p:pic>
        <p:nvPicPr>
          <p:cNvPr id="4" name="Picture 3">
            <a:extLst>
              <a:ext uri="{FF2B5EF4-FFF2-40B4-BE49-F238E27FC236}">
                <a16:creationId xmlns:a16="http://schemas.microsoft.com/office/drawing/2014/main" id="{DA4C5688-E26B-3B8A-2252-F349BD9715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66726" y="1960677"/>
            <a:ext cx="3096274" cy="4587908"/>
          </a:xfrm>
          <a:prstGeom prst="rect">
            <a:avLst/>
          </a:prstGeom>
          <a:ln>
            <a:solidFill>
              <a:srgbClr val="000000"/>
            </a:solidFill>
          </a:ln>
        </p:spPr>
      </p:pic>
    </p:spTree>
    <p:extLst>
      <p:ext uri="{BB962C8B-B14F-4D97-AF65-F5344CB8AC3E}">
        <p14:creationId xmlns:p14="http://schemas.microsoft.com/office/powerpoint/2010/main" val="3433011912"/>
      </p:ext>
    </p:extLst>
  </p:cSld>
  <p:clrMapOvr>
    <a:masterClrMapping/>
  </p:clrMapOvr>
  <mc:AlternateContent xmlns:mc="http://schemas.openxmlformats.org/markup-compatibility/2006" xmlns:p14="http://schemas.microsoft.com/office/powerpoint/2010/main">
    <mc:Choice Requires="p14">
      <p:transition spd="slow" p14:dur="2000" advTm="31794"/>
    </mc:Choice>
    <mc:Fallback xmlns="">
      <p:transition spd="slow" advTm="3179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73" name="Rectangle 72"/>
          <p:cNvSpPr/>
          <p:nvPr/>
        </p:nvSpPr>
        <p:spPr>
          <a:xfrm flipH="1" flipV="1">
            <a:off x="2240444" y="1191496"/>
            <a:ext cx="7481840" cy="3466625"/>
          </a:xfrm>
          <a:prstGeom prst="rect">
            <a:avLst/>
          </a:prstGeom>
          <a:gradFill>
            <a:gsLst>
              <a:gs pos="7000">
                <a:schemeClr val="bg1"/>
              </a:gs>
              <a:gs pos="98000">
                <a:srgbClr val="ABABAB">
                  <a:lumMod val="75000"/>
                </a:srgbClr>
              </a:gs>
            </a:gsLst>
            <a:path path="rect">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grpSp>
        <p:nvGrpSpPr>
          <p:cNvPr id="183" name="Group 182"/>
          <p:cNvGrpSpPr/>
          <p:nvPr/>
        </p:nvGrpSpPr>
        <p:grpSpPr>
          <a:xfrm>
            <a:off x="2731214" y="3304726"/>
            <a:ext cx="1529386" cy="1402036"/>
            <a:chOff x="2308634" y="2562131"/>
            <a:chExt cx="3395049" cy="2978590"/>
          </a:xfrm>
        </p:grpSpPr>
        <p:sp>
          <p:nvSpPr>
            <p:cNvPr id="184" name="Rectangle 183"/>
            <p:cNvSpPr/>
            <p:nvPr/>
          </p:nvSpPr>
          <p:spPr>
            <a:xfrm>
              <a:off x="2308634" y="2562131"/>
              <a:ext cx="3395049" cy="2544023"/>
            </a:xfrm>
            <a:prstGeom prst="rect">
              <a:avLst/>
            </a:prstGeom>
            <a:blipFill>
              <a:blip r:embed="rId3" cstate="email">
                <a:extLst>
                  <a:ext uri="{28A0092B-C50C-407E-A947-70E740481C1C}">
                    <a14:useLocalDpi xmlns:a14="http://schemas.microsoft.com/office/drawing/2010/main"/>
                  </a:ext>
                </a:extLst>
              </a:blip>
              <a:stretch>
                <a:fillRect/>
              </a:stretch>
            </a:blip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85" name="Rectangle: Rounded Corners 184"/>
            <p:cNvSpPr/>
            <p:nvPr/>
          </p:nvSpPr>
          <p:spPr>
            <a:xfrm>
              <a:off x="2726549" y="3111813"/>
              <a:ext cx="1682489" cy="1595989"/>
            </a:xfrm>
            <a:prstGeom prst="roundRect">
              <a:avLst>
                <a:gd name="adj" fmla="val 4966"/>
              </a:avLst>
            </a:prstGeom>
            <a:solidFill>
              <a:schemeClr val="bg1">
                <a:lumMod val="75000"/>
              </a:schemeClr>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86" name="Rectangle 185"/>
            <p:cNvSpPr/>
            <p:nvPr/>
          </p:nvSpPr>
          <p:spPr>
            <a:xfrm>
              <a:off x="4778030" y="2734020"/>
              <a:ext cx="924962" cy="2372134"/>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87" name="Rectangle 186"/>
            <p:cNvSpPr/>
            <p:nvPr/>
          </p:nvSpPr>
          <p:spPr>
            <a:xfrm>
              <a:off x="5240511" y="5115080"/>
              <a:ext cx="318317" cy="425641"/>
            </a:xfrm>
            <a:prstGeom prst="rect">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88" name="Rectangle 187"/>
            <p:cNvSpPr/>
            <p:nvPr/>
          </p:nvSpPr>
          <p:spPr>
            <a:xfrm>
              <a:off x="2460044" y="5115080"/>
              <a:ext cx="318317" cy="425641"/>
            </a:xfrm>
            <a:prstGeom prst="rect">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89" name="Rectangle 188"/>
            <p:cNvSpPr/>
            <p:nvPr/>
          </p:nvSpPr>
          <p:spPr>
            <a:xfrm>
              <a:off x="2448334" y="2727670"/>
              <a:ext cx="2223953" cy="2278978"/>
            </a:xfrm>
            <a:prstGeom prst="rect">
              <a:avLst/>
            </a:prstGeom>
            <a:noFill/>
            <a:ln w="31750" cap="rnd">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90" name="Rectangle: Rounded Corners 189"/>
            <p:cNvSpPr/>
            <p:nvPr/>
          </p:nvSpPr>
          <p:spPr>
            <a:xfrm>
              <a:off x="2633506" y="3014805"/>
              <a:ext cx="1857014" cy="1765425"/>
            </a:xfrm>
            <a:prstGeom prst="roundRect">
              <a:avLst>
                <a:gd name="adj" fmla="val 4966"/>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91" name="Rectangle 190"/>
            <p:cNvSpPr/>
            <p:nvPr/>
          </p:nvSpPr>
          <p:spPr>
            <a:xfrm>
              <a:off x="2651612" y="2829082"/>
              <a:ext cx="1838908" cy="92567"/>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grpSp>
          <p:nvGrpSpPr>
            <p:cNvPr id="192" name="Group 191"/>
            <p:cNvGrpSpPr/>
            <p:nvPr/>
          </p:nvGrpSpPr>
          <p:grpSpPr>
            <a:xfrm>
              <a:off x="2748956" y="3502025"/>
              <a:ext cx="1660082" cy="283369"/>
              <a:chOff x="2748956" y="3502025"/>
              <a:chExt cx="1660082" cy="283369"/>
            </a:xfrm>
          </p:grpSpPr>
          <p:sp>
            <p:nvSpPr>
              <p:cNvPr id="211" name="Rectangle 210"/>
              <p:cNvSpPr/>
              <p:nvPr/>
            </p:nvSpPr>
            <p:spPr>
              <a:xfrm>
                <a:off x="2748956" y="3507337"/>
                <a:ext cx="1660082" cy="271667"/>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212" name="Freeform: Shape 211"/>
              <p:cNvSpPr/>
              <p:nvPr/>
            </p:nvSpPr>
            <p:spPr>
              <a:xfrm>
                <a:off x="2805113" y="3502025"/>
                <a:ext cx="1593056" cy="283369"/>
              </a:xfrm>
              <a:custGeom>
                <a:avLst/>
                <a:gdLst>
                  <a:gd name="connsiteX0" fmla="*/ 0 w 1593056"/>
                  <a:gd name="connsiteY0" fmla="*/ 295275 h 309562"/>
                  <a:gd name="connsiteX1" fmla="*/ 107156 w 1593056"/>
                  <a:gd name="connsiteY1" fmla="*/ 11906 h 309562"/>
                  <a:gd name="connsiteX2" fmla="*/ 257175 w 1593056"/>
                  <a:gd name="connsiteY2" fmla="*/ 19050 h 309562"/>
                  <a:gd name="connsiteX3" fmla="*/ 166687 w 1593056"/>
                  <a:gd name="connsiteY3" fmla="*/ 283368 h 309562"/>
                  <a:gd name="connsiteX4" fmla="*/ 338137 w 1593056"/>
                  <a:gd name="connsiteY4" fmla="*/ 290512 h 309562"/>
                  <a:gd name="connsiteX5" fmla="*/ 400050 w 1593056"/>
                  <a:gd name="connsiteY5" fmla="*/ 4762 h 309562"/>
                  <a:gd name="connsiteX6" fmla="*/ 545306 w 1593056"/>
                  <a:gd name="connsiteY6" fmla="*/ 14287 h 309562"/>
                  <a:gd name="connsiteX7" fmla="*/ 495300 w 1593056"/>
                  <a:gd name="connsiteY7" fmla="*/ 280987 h 309562"/>
                  <a:gd name="connsiteX8" fmla="*/ 671512 w 1593056"/>
                  <a:gd name="connsiteY8" fmla="*/ 292893 h 309562"/>
                  <a:gd name="connsiteX9" fmla="*/ 676275 w 1593056"/>
                  <a:gd name="connsiteY9" fmla="*/ 23812 h 309562"/>
                  <a:gd name="connsiteX10" fmla="*/ 833437 w 1593056"/>
                  <a:gd name="connsiteY10" fmla="*/ 19050 h 309562"/>
                  <a:gd name="connsiteX11" fmla="*/ 831056 w 1593056"/>
                  <a:gd name="connsiteY11" fmla="*/ 309562 h 309562"/>
                  <a:gd name="connsiteX12" fmla="*/ 1004887 w 1593056"/>
                  <a:gd name="connsiteY12" fmla="*/ 297656 h 309562"/>
                  <a:gd name="connsiteX13" fmla="*/ 964406 w 1593056"/>
                  <a:gd name="connsiteY13" fmla="*/ 0 h 309562"/>
                  <a:gd name="connsiteX14" fmla="*/ 1121568 w 1593056"/>
                  <a:gd name="connsiteY14" fmla="*/ 14287 h 309562"/>
                  <a:gd name="connsiteX15" fmla="*/ 1171575 w 1593056"/>
                  <a:gd name="connsiteY15" fmla="*/ 292893 h 309562"/>
                  <a:gd name="connsiteX16" fmla="*/ 1333500 w 1593056"/>
                  <a:gd name="connsiteY16" fmla="*/ 292893 h 309562"/>
                  <a:gd name="connsiteX17" fmla="*/ 1254918 w 1593056"/>
                  <a:gd name="connsiteY17" fmla="*/ 21431 h 309562"/>
                  <a:gd name="connsiteX18" fmla="*/ 1404937 w 1593056"/>
                  <a:gd name="connsiteY18" fmla="*/ 16668 h 309562"/>
                  <a:gd name="connsiteX19" fmla="*/ 1497806 w 1593056"/>
                  <a:gd name="connsiteY19" fmla="*/ 290512 h 309562"/>
                  <a:gd name="connsiteX20" fmla="*/ 1593056 w 1593056"/>
                  <a:gd name="connsiteY20" fmla="*/ 292893 h 309562"/>
                  <a:gd name="connsiteX0" fmla="*/ 0 w 1593056"/>
                  <a:gd name="connsiteY0" fmla="*/ 290513 h 304800"/>
                  <a:gd name="connsiteX1" fmla="*/ 107156 w 1593056"/>
                  <a:gd name="connsiteY1" fmla="*/ 7144 h 304800"/>
                  <a:gd name="connsiteX2" fmla="*/ 257175 w 1593056"/>
                  <a:gd name="connsiteY2" fmla="*/ 14288 h 304800"/>
                  <a:gd name="connsiteX3" fmla="*/ 166687 w 1593056"/>
                  <a:gd name="connsiteY3" fmla="*/ 278606 h 304800"/>
                  <a:gd name="connsiteX4" fmla="*/ 338137 w 1593056"/>
                  <a:gd name="connsiteY4" fmla="*/ 285750 h 304800"/>
                  <a:gd name="connsiteX5" fmla="*/ 400050 w 1593056"/>
                  <a:gd name="connsiteY5" fmla="*/ 0 h 304800"/>
                  <a:gd name="connsiteX6" fmla="*/ 545306 w 1593056"/>
                  <a:gd name="connsiteY6" fmla="*/ 9525 h 304800"/>
                  <a:gd name="connsiteX7" fmla="*/ 495300 w 1593056"/>
                  <a:gd name="connsiteY7" fmla="*/ 276225 h 304800"/>
                  <a:gd name="connsiteX8" fmla="*/ 671512 w 1593056"/>
                  <a:gd name="connsiteY8" fmla="*/ 288131 h 304800"/>
                  <a:gd name="connsiteX9" fmla="*/ 676275 w 1593056"/>
                  <a:gd name="connsiteY9" fmla="*/ 19050 h 304800"/>
                  <a:gd name="connsiteX10" fmla="*/ 833437 w 1593056"/>
                  <a:gd name="connsiteY10" fmla="*/ 14288 h 304800"/>
                  <a:gd name="connsiteX11" fmla="*/ 831056 w 1593056"/>
                  <a:gd name="connsiteY11" fmla="*/ 304800 h 304800"/>
                  <a:gd name="connsiteX12" fmla="*/ 1004887 w 1593056"/>
                  <a:gd name="connsiteY12" fmla="*/ 292894 h 304800"/>
                  <a:gd name="connsiteX13" fmla="*/ 964406 w 1593056"/>
                  <a:gd name="connsiteY13" fmla="*/ 14288 h 304800"/>
                  <a:gd name="connsiteX14" fmla="*/ 1121568 w 1593056"/>
                  <a:gd name="connsiteY14" fmla="*/ 9525 h 304800"/>
                  <a:gd name="connsiteX15" fmla="*/ 1171575 w 1593056"/>
                  <a:gd name="connsiteY15" fmla="*/ 288131 h 304800"/>
                  <a:gd name="connsiteX16" fmla="*/ 1333500 w 1593056"/>
                  <a:gd name="connsiteY16" fmla="*/ 288131 h 304800"/>
                  <a:gd name="connsiteX17" fmla="*/ 1254918 w 1593056"/>
                  <a:gd name="connsiteY17" fmla="*/ 16669 h 304800"/>
                  <a:gd name="connsiteX18" fmla="*/ 1404937 w 1593056"/>
                  <a:gd name="connsiteY18" fmla="*/ 11906 h 304800"/>
                  <a:gd name="connsiteX19" fmla="*/ 1497806 w 1593056"/>
                  <a:gd name="connsiteY19" fmla="*/ 285750 h 304800"/>
                  <a:gd name="connsiteX20" fmla="*/ 1593056 w 1593056"/>
                  <a:gd name="connsiteY20" fmla="*/ 288131 h 304800"/>
                  <a:gd name="connsiteX0" fmla="*/ 0 w 1593056"/>
                  <a:gd name="connsiteY0" fmla="*/ 283369 h 297656"/>
                  <a:gd name="connsiteX1" fmla="*/ 107156 w 1593056"/>
                  <a:gd name="connsiteY1" fmla="*/ 0 h 297656"/>
                  <a:gd name="connsiteX2" fmla="*/ 257175 w 1593056"/>
                  <a:gd name="connsiteY2" fmla="*/ 7144 h 297656"/>
                  <a:gd name="connsiteX3" fmla="*/ 166687 w 1593056"/>
                  <a:gd name="connsiteY3" fmla="*/ 271462 h 297656"/>
                  <a:gd name="connsiteX4" fmla="*/ 338137 w 1593056"/>
                  <a:gd name="connsiteY4" fmla="*/ 278606 h 297656"/>
                  <a:gd name="connsiteX5" fmla="*/ 400050 w 1593056"/>
                  <a:gd name="connsiteY5" fmla="*/ 9524 h 297656"/>
                  <a:gd name="connsiteX6" fmla="*/ 545306 w 1593056"/>
                  <a:gd name="connsiteY6" fmla="*/ 2381 h 297656"/>
                  <a:gd name="connsiteX7" fmla="*/ 495300 w 1593056"/>
                  <a:gd name="connsiteY7" fmla="*/ 269081 h 297656"/>
                  <a:gd name="connsiteX8" fmla="*/ 671512 w 1593056"/>
                  <a:gd name="connsiteY8" fmla="*/ 280987 h 297656"/>
                  <a:gd name="connsiteX9" fmla="*/ 676275 w 1593056"/>
                  <a:gd name="connsiteY9" fmla="*/ 11906 h 297656"/>
                  <a:gd name="connsiteX10" fmla="*/ 833437 w 1593056"/>
                  <a:gd name="connsiteY10" fmla="*/ 7144 h 297656"/>
                  <a:gd name="connsiteX11" fmla="*/ 831056 w 1593056"/>
                  <a:gd name="connsiteY11" fmla="*/ 297656 h 297656"/>
                  <a:gd name="connsiteX12" fmla="*/ 1004887 w 1593056"/>
                  <a:gd name="connsiteY12" fmla="*/ 285750 h 297656"/>
                  <a:gd name="connsiteX13" fmla="*/ 964406 w 1593056"/>
                  <a:gd name="connsiteY13" fmla="*/ 7144 h 297656"/>
                  <a:gd name="connsiteX14" fmla="*/ 1121568 w 1593056"/>
                  <a:gd name="connsiteY14" fmla="*/ 2381 h 297656"/>
                  <a:gd name="connsiteX15" fmla="*/ 1171575 w 1593056"/>
                  <a:gd name="connsiteY15" fmla="*/ 280987 h 297656"/>
                  <a:gd name="connsiteX16" fmla="*/ 1333500 w 1593056"/>
                  <a:gd name="connsiteY16" fmla="*/ 280987 h 297656"/>
                  <a:gd name="connsiteX17" fmla="*/ 1254918 w 1593056"/>
                  <a:gd name="connsiteY17" fmla="*/ 9525 h 297656"/>
                  <a:gd name="connsiteX18" fmla="*/ 1404937 w 1593056"/>
                  <a:gd name="connsiteY18" fmla="*/ 4762 h 297656"/>
                  <a:gd name="connsiteX19" fmla="*/ 1497806 w 1593056"/>
                  <a:gd name="connsiteY19" fmla="*/ 278606 h 297656"/>
                  <a:gd name="connsiteX20" fmla="*/ 1593056 w 1593056"/>
                  <a:gd name="connsiteY20" fmla="*/ 280987 h 297656"/>
                  <a:gd name="connsiteX0" fmla="*/ 0 w 1593056"/>
                  <a:gd name="connsiteY0" fmla="*/ 280988 h 295275"/>
                  <a:gd name="connsiteX1" fmla="*/ 102394 w 1593056"/>
                  <a:gd name="connsiteY1" fmla="*/ 11907 h 295275"/>
                  <a:gd name="connsiteX2" fmla="*/ 257175 w 1593056"/>
                  <a:gd name="connsiteY2" fmla="*/ 4763 h 295275"/>
                  <a:gd name="connsiteX3" fmla="*/ 166687 w 1593056"/>
                  <a:gd name="connsiteY3" fmla="*/ 269081 h 295275"/>
                  <a:gd name="connsiteX4" fmla="*/ 338137 w 1593056"/>
                  <a:gd name="connsiteY4" fmla="*/ 276225 h 295275"/>
                  <a:gd name="connsiteX5" fmla="*/ 400050 w 1593056"/>
                  <a:gd name="connsiteY5" fmla="*/ 7143 h 295275"/>
                  <a:gd name="connsiteX6" fmla="*/ 545306 w 1593056"/>
                  <a:gd name="connsiteY6" fmla="*/ 0 h 295275"/>
                  <a:gd name="connsiteX7" fmla="*/ 495300 w 1593056"/>
                  <a:gd name="connsiteY7" fmla="*/ 266700 h 295275"/>
                  <a:gd name="connsiteX8" fmla="*/ 671512 w 1593056"/>
                  <a:gd name="connsiteY8" fmla="*/ 278606 h 295275"/>
                  <a:gd name="connsiteX9" fmla="*/ 676275 w 1593056"/>
                  <a:gd name="connsiteY9" fmla="*/ 9525 h 295275"/>
                  <a:gd name="connsiteX10" fmla="*/ 833437 w 1593056"/>
                  <a:gd name="connsiteY10" fmla="*/ 4763 h 295275"/>
                  <a:gd name="connsiteX11" fmla="*/ 831056 w 1593056"/>
                  <a:gd name="connsiteY11" fmla="*/ 295275 h 295275"/>
                  <a:gd name="connsiteX12" fmla="*/ 1004887 w 1593056"/>
                  <a:gd name="connsiteY12" fmla="*/ 283369 h 295275"/>
                  <a:gd name="connsiteX13" fmla="*/ 964406 w 1593056"/>
                  <a:gd name="connsiteY13" fmla="*/ 4763 h 295275"/>
                  <a:gd name="connsiteX14" fmla="*/ 1121568 w 1593056"/>
                  <a:gd name="connsiteY14" fmla="*/ 0 h 295275"/>
                  <a:gd name="connsiteX15" fmla="*/ 1171575 w 1593056"/>
                  <a:gd name="connsiteY15" fmla="*/ 278606 h 295275"/>
                  <a:gd name="connsiteX16" fmla="*/ 1333500 w 1593056"/>
                  <a:gd name="connsiteY16" fmla="*/ 278606 h 295275"/>
                  <a:gd name="connsiteX17" fmla="*/ 1254918 w 1593056"/>
                  <a:gd name="connsiteY17" fmla="*/ 7144 h 295275"/>
                  <a:gd name="connsiteX18" fmla="*/ 1404937 w 1593056"/>
                  <a:gd name="connsiteY18" fmla="*/ 2381 h 295275"/>
                  <a:gd name="connsiteX19" fmla="*/ 1497806 w 1593056"/>
                  <a:gd name="connsiteY19" fmla="*/ 276225 h 295275"/>
                  <a:gd name="connsiteX20" fmla="*/ 1593056 w 1593056"/>
                  <a:gd name="connsiteY20" fmla="*/ 278606 h 295275"/>
                  <a:gd name="connsiteX0" fmla="*/ 0 w 1593056"/>
                  <a:gd name="connsiteY0" fmla="*/ 280988 h 283369"/>
                  <a:gd name="connsiteX1" fmla="*/ 102394 w 1593056"/>
                  <a:gd name="connsiteY1" fmla="*/ 11907 h 283369"/>
                  <a:gd name="connsiteX2" fmla="*/ 257175 w 1593056"/>
                  <a:gd name="connsiteY2" fmla="*/ 4763 h 283369"/>
                  <a:gd name="connsiteX3" fmla="*/ 166687 w 1593056"/>
                  <a:gd name="connsiteY3" fmla="*/ 269081 h 283369"/>
                  <a:gd name="connsiteX4" fmla="*/ 338137 w 1593056"/>
                  <a:gd name="connsiteY4" fmla="*/ 276225 h 283369"/>
                  <a:gd name="connsiteX5" fmla="*/ 400050 w 1593056"/>
                  <a:gd name="connsiteY5" fmla="*/ 7143 h 283369"/>
                  <a:gd name="connsiteX6" fmla="*/ 545306 w 1593056"/>
                  <a:gd name="connsiteY6" fmla="*/ 0 h 283369"/>
                  <a:gd name="connsiteX7" fmla="*/ 495300 w 1593056"/>
                  <a:gd name="connsiteY7" fmla="*/ 266700 h 283369"/>
                  <a:gd name="connsiteX8" fmla="*/ 671512 w 1593056"/>
                  <a:gd name="connsiteY8" fmla="*/ 278606 h 283369"/>
                  <a:gd name="connsiteX9" fmla="*/ 676275 w 1593056"/>
                  <a:gd name="connsiteY9" fmla="*/ 9525 h 283369"/>
                  <a:gd name="connsiteX10" fmla="*/ 833437 w 1593056"/>
                  <a:gd name="connsiteY10" fmla="*/ 4763 h 283369"/>
                  <a:gd name="connsiteX11" fmla="*/ 828675 w 1593056"/>
                  <a:gd name="connsiteY11" fmla="*/ 273843 h 283369"/>
                  <a:gd name="connsiteX12" fmla="*/ 1004887 w 1593056"/>
                  <a:gd name="connsiteY12" fmla="*/ 283369 h 283369"/>
                  <a:gd name="connsiteX13" fmla="*/ 964406 w 1593056"/>
                  <a:gd name="connsiteY13" fmla="*/ 4763 h 283369"/>
                  <a:gd name="connsiteX14" fmla="*/ 1121568 w 1593056"/>
                  <a:gd name="connsiteY14" fmla="*/ 0 h 283369"/>
                  <a:gd name="connsiteX15" fmla="*/ 1171575 w 1593056"/>
                  <a:gd name="connsiteY15" fmla="*/ 278606 h 283369"/>
                  <a:gd name="connsiteX16" fmla="*/ 1333500 w 1593056"/>
                  <a:gd name="connsiteY16" fmla="*/ 278606 h 283369"/>
                  <a:gd name="connsiteX17" fmla="*/ 1254918 w 1593056"/>
                  <a:gd name="connsiteY17" fmla="*/ 7144 h 283369"/>
                  <a:gd name="connsiteX18" fmla="*/ 1404937 w 1593056"/>
                  <a:gd name="connsiteY18" fmla="*/ 2381 h 283369"/>
                  <a:gd name="connsiteX19" fmla="*/ 1497806 w 1593056"/>
                  <a:gd name="connsiteY19" fmla="*/ 276225 h 283369"/>
                  <a:gd name="connsiteX20" fmla="*/ 1593056 w 1593056"/>
                  <a:gd name="connsiteY20" fmla="*/ 278606 h 2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93056" h="283369">
                    <a:moveTo>
                      <a:pt x="0" y="280988"/>
                    </a:moveTo>
                    <a:lnTo>
                      <a:pt x="102394" y="11907"/>
                    </a:lnTo>
                    <a:lnTo>
                      <a:pt x="257175" y="4763"/>
                    </a:lnTo>
                    <a:lnTo>
                      <a:pt x="166687" y="269081"/>
                    </a:lnTo>
                    <a:lnTo>
                      <a:pt x="338137" y="276225"/>
                    </a:lnTo>
                    <a:lnTo>
                      <a:pt x="400050" y="7143"/>
                    </a:lnTo>
                    <a:lnTo>
                      <a:pt x="545306" y="0"/>
                    </a:lnTo>
                    <a:lnTo>
                      <a:pt x="495300" y="266700"/>
                    </a:lnTo>
                    <a:lnTo>
                      <a:pt x="671512" y="278606"/>
                    </a:lnTo>
                    <a:cubicBezTo>
                      <a:pt x="673100" y="188912"/>
                      <a:pt x="674687" y="99219"/>
                      <a:pt x="676275" y="9525"/>
                    </a:cubicBezTo>
                    <a:lnTo>
                      <a:pt x="833437" y="4763"/>
                    </a:lnTo>
                    <a:cubicBezTo>
                      <a:pt x="832643" y="101600"/>
                      <a:pt x="829469" y="177006"/>
                      <a:pt x="828675" y="273843"/>
                    </a:cubicBezTo>
                    <a:lnTo>
                      <a:pt x="1004887" y="283369"/>
                    </a:lnTo>
                    <a:lnTo>
                      <a:pt x="964406" y="4763"/>
                    </a:lnTo>
                    <a:lnTo>
                      <a:pt x="1121568" y="0"/>
                    </a:lnTo>
                    <a:lnTo>
                      <a:pt x="1171575" y="278606"/>
                    </a:lnTo>
                    <a:lnTo>
                      <a:pt x="1333500" y="278606"/>
                    </a:lnTo>
                    <a:lnTo>
                      <a:pt x="1254918" y="7144"/>
                    </a:lnTo>
                    <a:lnTo>
                      <a:pt x="1404937" y="2381"/>
                    </a:lnTo>
                    <a:lnTo>
                      <a:pt x="1497806" y="276225"/>
                    </a:lnTo>
                    <a:lnTo>
                      <a:pt x="1593056" y="278606"/>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grpSp>
        <p:grpSp>
          <p:nvGrpSpPr>
            <p:cNvPr id="193" name="Group 192"/>
            <p:cNvGrpSpPr/>
            <p:nvPr/>
          </p:nvGrpSpPr>
          <p:grpSpPr>
            <a:xfrm>
              <a:off x="2738087" y="4298027"/>
              <a:ext cx="1660082" cy="283369"/>
              <a:chOff x="2738087" y="4298027"/>
              <a:chExt cx="1660082" cy="283369"/>
            </a:xfrm>
          </p:grpSpPr>
          <p:sp>
            <p:nvSpPr>
              <p:cNvPr id="209" name="Rectangle 208"/>
              <p:cNvSpPr/>
              <p:nvPr/>
            </p:nvSpPr>
            <p:spPr>
              <a:xfrm>
                <a:off x="2738087" y="4303339"/>
                <a:ext cx="1660082" cy="271667"/>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210" name="Freeform: Shape 209"/>
              <p:cNvSpPr/>
              <p:nvPr/>
            </p:nvSpPr>
            <p:spPr>
              <a:xfrm>
                <a:off x="2794244" y="4298027"/>
                <a:ext cx="1593056" cy="283369"/>
              </a:xfrm>
              <a:custGeom>
                <a:avLst/>
                <a:gdLst>
                  <a:gd name="connsiteX0" fmla="*/ 0 w 1593056"/>
                  <a:gd name="connsiteY0" fmla="*/ 295275 h 309562"/>
                  <a:gd name="connsiteX1" fmla="*/ 107156 w 1593056"/>
                  <a:gd name="connsiteY1" fmla="*/ 11906 h 309562"/>
                  <a:gd name="connsiteX2" fmla="*/ 257175 w 1593056"/>
                  <a:gd name="connsiteY2" fmla="*/ 19050 h 309562"/>
                  <a:gd name="connsiteX3" fmla="*/ 166687 w 1593056"/>
                  <a:gd name="connsiteY3" fmla="*/ 283368 h 309562"/>
                  <a:gd name="connsiteX4" fmla="*/ 338137 w 1593056"/>
                  <a:gd name="connsiteY4" fmla="*/ 290512 h 309562"/>
                  <a:gd name="connsiteX5" fmla="*/ 400050 w 1593056"/>
                  <a:gd name="connsiteY5" fmla="*/ 4762 h 309562"/>
                  <a:gd name="connsiteX6" fmla="*/ 545306 w 1593056"/>
                  <a:gd name="connsiteY6" fmla="*/ 14287 h 309562"/>
                  <a:gd name="connsiteX7" fmla="*/ 495300 w 1593056"/>
                  <a:gd name="connsiteY7" fmla="*/ 280987 h 309562"/>
                  <a:gd name="connsiteX8" fmla="*/ 671512 w 1593056"/>
                  <a:gd name="connsiteY8" fmla="*/ 292893 h 309562"/>
                  <a:gd name="connsiteX9" fmla="*/ 676275 w 1593056"/>
                  <a:gd name="connsiteY9" fmla="*/ 23812 h 309562"/>
                  <a:gd name="connsiteX10" fmla="*/ 833437 w 1593056"/>
                  <a:gd name="connsiteY10" fmla="*/ 19050 h 309562"/>
                  <a:gd name="connsiteX11" fmla="*/ 831056 w 1593056"/>
                  <a:gd name="connsiteY11" fmla="*/ 309562 h 309562"/>
                  <a:gd name="connsiteX12" fmla="*/ 1004887 w 1593056"/>
                  <a:gd name="connsiteY12" fmla="*/ 297656 h 309562"/>
                  <a:gd name="connsiteX13" fmla="*/ 964406 w 1593056"/>
                  <a:gd name="connsiteY13" fmla="*/ 0 h 309562"/>
                  <a:gd name="connsiteX14" fmla="*/ 1121568 w 1593056"/>
                  <a:gd name="connsiteY14" fmla="*/ 14287 h 309562"/>
                  <a:gd name="connsiteX15" fmla="*/ 1171575 w 1593056"/>
                  <a:gd name="connsiteY15" fmla="*/ 292893 h 309562"/>
                  <a:gd name="connsiteX16" fmla="*/ 1333500 w 1593056"/>
                  <a:gd name="connsiteY16" fmla="*/ 292893 h 309562"/>
                  <a:gd name="connsiteX17" fmla="*/ 1254918 w 1593056"/>
                  <a:gd name="connsiteY17" fmla="*/ 21431 h 309562"/>
                  <a:gd name="connsiteX18" fmla="*/ 1404937 w 1593056"/>
                  <a:gd name="connsiteY18" fmla="*/ 16668 h 309562"/>
                  <a:gd name="connsiteX19" fmla="*/ 1497806 w 1593056"/>
                  <a:gd name="connsiteY19" fmla="*/ 290512 h 309562"/>
                  <a:gd name="connsiteX20" fmla="*/ 1593056 w 1593056"/>
                  <a:gd name="connsiteY20" fmla="*/ 292893 h 309562"/>
                  <a:gd name="connsiteX0" fmla="*/ 0 w 1593056"/>
                  <a:gd name="connsiteY0" fmla="*/ 290513 h 304800"/>
                  <a:gd name="connsiteX1" fmla="*/ 107156 w 1593056"/>
                  <a:gd name="connsiteY1" fmla="*/ 7144 h 304800"/>
                  <a:gd name="connsiteX2" fmla="*/ 257175 w 1593056"/>
                  <a:gd name="connsiteY2" fmla="*/ 14288 h 304800"/>
                  <a:gd name="connsiteX3" fmla="*/ 166687 w 1593056"/>
                  <a:gd name="connsiteY3" fmla="*/ 278606 h 304800"/>
                  <a:gd name="connsiteX4" fmla="*/ 338137 w 1593056"/>
                  <a:gd name="connsiteY4" fmla="*/ 285750 h 304800"/>
                  <a:gd name="connsiteX5" fmla="*/ 400050 w 1593056"/>
                  <a:gd name="connsiteY5" fmla="*/ 0 h 304800"/>
                  <a:gd name="connsiteX6" fmla="*/ 545306 w 1593056"/>
                  <a:gd name="connsiteY6" fmla="*/ 9525 h 304800"/>
                  <a:gd name="connsiteX7" fmla="*/ 495300 w 1593056"/>
                  <a:gd name="connsiteY7" fmla="*/ 276225 h 304800"/>
                  <a:gd name="connsiteX8" fmla="*/ 671512 w 1593056"/>
                  <a:gd name="connsiteY8" fmla="*/ 288131 h 304800"/>
                  <a:gd name="connsiteX9" fmla="*/ 676275 w 1593056"/>
                  <a:gd name="connsiteY9" fmla="*/ 19050 h 304800"/>
                  <a:gd name="connsiteX10" fmla="*/ 833437 w 1593056"/>
                  <a:gd name="connsiteY10" fmla="*/ 14288 h 304800"/>
                  <a:gd name="connsiteX11" fmla="*/ 831056 w 1593056"/>
                  <a:gd name="connsiteY11" fmla="*/ 304800 h 304800"/>
                  <a:gd name="connsiteX12" fmla="*/ 1004887 w 1593056"/>
                  <a:gd name="connsiteY12" fmla="*/ 292894 h 304800"/>
                  <a:gd name="connsiteX13" fmla="*/ 964406 w 1593056"/>
                  <a:gd name="connsiteY13" fmla="*/ 14288 h 304800"/>
                  <a:gd name="connsiteX14" fmla="*/ 1121568 w 1593056"/>
                  <a:gd name="connsiteY14" fmla="*/ 9525 h 304800"/>
                  <a:gd name="connsiteX15" fmla="*/ 1171575 w 1593056"/>
                  <a:gd name="connsiteY15" fmla="*/ 288131 h 304800"/>
                  <a:gd name="connsiteX16" fmla="*/ 1333500 w 1593056"/>
                  <a:gd name="connsiteY16" fmla="*/ 288131 h 304800"/>
                  <a:gd name="connsiteX17" fmla="*/ 1254918 w 1593056"/>
                  <a:gd name="connsiteY17" fmla="*/ 16669 h 304800"/>
                  <a:gd name="connsiteX18" fmla="*/ 1404937 w 1593056"/>
                  <a:gd name="connsiteY18" fmla="*/ 11906 h 304800"/>
                  <a:gd name="connsiteX19" fmla="*/ 1497806 w 1593056"/>
                  <a:gd name="connsiteY19" fmla="*/ 285750 h 304800"/>
                  <a:gd name="connsiteX20" fmla="*/ 1593056 w 1593056"/>
                  <a:gd name="connsiteY20" fmla="*/ 288131 h 304800"/>
                  <a:gd name="connsiteX0" fmla="*/ 0 w 1593056"/>
                  <a:gd name="connsiteY0" fmla="*/ 283369 h 297656"/>
                  <a:gd name="connsiteX1" fmla="*/ 107156 w 1593056"/>
                  <a:gd name="connsiteY1" fmla="*/ 0 h 297656"/>
                  <a:gd name="connsiteX2" fmla="*/ 257175 w 1593056"/>
                  <a:gd name="connsiteY2" fmla="*/ 7144 h 297656"/>
                  <a:gd name="connsiteX3" fmla="*/ 166687 w 1593056"/>
                  <a:gd name="connsiteY3" fmla="*/ 271462 h 297656"/>
                  <a:gd name="connsiteX4" fmla="*/ 338137 w 1593056"/>
                  <a:gd name="connsiteY4" fmla="*/ 278606 h 297656"/>
                  <a:gd name="connsiteX5" fmla="*/ 400050 w 1593056"/>
                  <a:gd name="connsiteY5" fmla="*/ 9524 h 297656"/>
                  <a:gd name="connsiteX6" fmla="*/ 545306 w 1593056"/>
                  <a:gd name="connsiteY6" fmla="*/ 2381 h 297656"/>
                  <a:gd name="connsiteX7" fmla="*/ 495300 w 1593056"/>
                  <a:gd name="connsiteY7" fmla="*/ 269081 h 297656"/>
                  <a:gd name="connsiteX8" fmla="*/ 671512 w 1593056"/>
                  <a:gd name="connsiteY8" fmla="*/ 280987 h 297656"/>
                  <a:gd name="connsiteX9" fmla="*/ 676275 w 1593056"/>
                  <a:gd name="connsiteY9" fmla="*/ 11906 h 297656"/>
                  <a:gd name="connsiteX10" fmla="*/ 833437 w 1593056"/>
                  <a:gd name="connsiteY10" fmla="*/ 7144 h 297656"/>
                  <a:gd name="connsiteX11" fmla="*/ 831056 w 1593056"/>
                  <a:gd name="connsiteY11" fmla="*/ 297656 h 297656"/>
                  <a:gd name="connsiteX12" fmla="*/ 1004887 w 1593056"/>
                  <a:gd name="connsiteY12" fmla="*/ 285750 h 297656"/>
                  <a:gd name="connsiteX13" fmla="*/ 964406 w 1593056"/>
                  <a:gd name="connsiteY13" fmla="*/ 7144 h 297656"/>
                  <a:gd name="connsiteX14" fmla="*/ 1121568 w 1593056"/>
                  <a:gd name="connsiteY14" fmla="*/ 2381 h 297656"/>
                  <a:gd name="connsiteX15" fmla="*/ 1171575 w 1593056"/>
                  <a:gd name="connsiteY15" fmla="*/ 280987 h 297656"/>
                  <a:gd name="connsiteX16" fmla="*/ 1333500 w 1593056"/>
                  <a:gd name="connsiteY16" fmla="*/ 280987 h 297656"/>
                  <a:gd name="connsiteX17" fmla="*/ 1254918 w 1593056"/>
                  <a:gd name="connsiteY17" fmla="*/ 9525 h 297656"/>
                  <a:gd name="connsiteX18" fmla="*/ 1404937 w 1593056"/>
                  <a:gd name="connsiteY18" fmla="*/ 4762 h 297656"/>
                  <a:gd name="connsiteX19" fmla="*/ 1497806 w 1593056"/>
                  <a:gd name="connsiteY19" fmla="*/ 278606 h 297656"/>
                  <a:gd name="connsiteX20" fmla="*/ 1593056 w 1593056"/>
                  <a:gd name="connsiteY20" fmla="*/ 280987 h 297656"/>
                  <a:gd name="connsiteX0" fmla="*/ 0 w 1593056"/>
                  <a:gd name="connsiteY0" fmla="*/ 280988 h 295275"/>
                  <a:gd name="connsiteX1" fmla="*/ 102394 w 1593056"/>
                  <a:gd name="connsiteY1" fmla="*/ 11907 h 295275"/>
                  <a:gd name="connsiteX2" fmla="*/ 257175 w 1593056"/>
                  <a:gd name="connsiteY2" fmla="*/ 4763 h 295275"/>
                  <a:gd name="connsiteX3" fmla="*/ 166687 w 1593056"/>
                  <a:gd name="connsiteY3" fmla="*/ 269081 h 295275"/>
                  <a:gd name="connsiteX4" fmla="*/ 338137 w 1593056"/>
                  <a:gd name="connsiteY4" fmla="*/ 276225 h 295275"/>
                  <a:gd name="connsiteX5" fmla="*/ 400050 w 1593056"/>
                  <a:gd name="connsiteY5" fmla="*/ 7143 h 295275"/>
                  <a:gd name="connsiteX6" fmla="*/ 545306 w 1593056"/>
                  <a:gd name="connsiteY6" fmla="*/ 0 h 295275"/>
                  <a:gd name="connsiteX7" fmla="*/ 495300 w 1593056"/>
                  <a:gd name="connsiteY7" fmla="*/ 266700 h 295275"/>
                  <a:gd name="connsiteX8" fmla="*/ 671512 w 1593056"/>
                  <a:gd name="connsiteY8" fmla="*/ 278606 h 295275"/>
                  <a:gd name="connsiteX9" fmla="*/ 676275 w 1593056"/>
                  <a:gd name="connsiteY9" fmla="*/ 9525 h 295275"/>
                  <a:gd name="connsiteX10" fmla="*/ 833437 w 1593056"/>
                  <a:gd name="connsiteY10" fmla="*/ 4763 h 295275"/>
                  <a:gd name="connsiteX11" fmla="*/ 831056 w 1593056"/>
                  <a:gd name="connsiteY11" fmla="*/ 295275 h 295275"/>
                  <a:gd name="connsiteX12" fmla="*/ 1004887 w 1593056"/>
                  <a:gd name="connsiteY12" fmla="*/ 283369 h 295275"/>
                  <a:gd name="connsiteX13" fmla="*/ 964406 w 1593056"/>
                  <a:gd name="connsiteY13" fmla="*/ 4763 h 295275"/>
                  <a:gd name="connsiteX14" fmla="*/ 1121568 w 1593056"/>
                  <a:gd name="connsiteY14" fmla="*/ 0 h 295275"/>
                  <a:gd name="connsiteX15" fmla="*/ 1171575 w 1593056"/>
                  <a:gd name="connsiteY15" fmla="*/ 278606 h 295275"/>
                  <a:gd name="connsiteX16" fmla="*/ 1333500 w 1593056"/>
                  <a:gd name="connsiteY16" fmla="*/ 278606 h 295275"/>
                  <a:gd name="connsiteX17" fmla="*/ 1254918 w 1593056"/>
                  <a:gd name="connsiteY17" fmla="*/ 7144 h 295275"/>
                  <a:gd name="connsiteX18" fmla="*/ 1404937 w 1593056"/>
                  <a:gd name="connsiteY18" fmla="*/ 2381 h 295275"/>
                  <a:gd name="connsiteX19" fmla="*/ 1497806 w 1593056"/>
                  <a:gd name="connsiteY19" fmla="*/ 276225 h 295275"/>
                  <a:gd name="connsiteX20" fmla="*/ 1593056 w 1593056"/>
                  <a:gd name="connsiteY20" fmla="*/ 278606 h 295275"/>
                  <a:gd name="connsiteX0" fmla="*/ 0 w 1593056"/>
                  <a:gd name="connsiteY0" fmla="*/ 280988 h 283369"/>
                  <a:gd name="connsiteX1" fmla="*/ 102394 w 1593056"/>
                  <a:gd name="connsiteY1" fmla="*/ 11907 h 283369"/>
                  <a:gd name="connsiteX2" fmla="*/ 257175 w 1593056"/>
                  <a:gd name="connsiteY2" fmla="*/ 4763 h 283369"/>
                  <a:gd name="connsiteX3" fmla="*/ 166687 w 1593056"/>
                  <a:gd name="connsiteY3" fmla="*/ 269081 h 283369"/>
                  <a:gd name="connsiteX4" fmla="*/ 338137 w 1593056"/>
                  <a:gd name="connsiteY4" fmla="*/ 276225 h 283369"/>
                  <a:gd name="connsiteX5" fmla="*/ 400050 w 1593056"/>
                  <a:gd name="connsiteY5" fmla="*/ 7143 h 283369"/>
                  <a:gd name="connsiteX6" fmla="*/ 545306 w 1593056"/>
                  <a:gd name="connsiteY6" fmla="*/ 0 h 283369"/>
                  <a:gd name="connsiteX7" fmla="*/ 495300 w 1593056"/>
                  <a:gd name="connsiteY7" fmla="*/ 266700 h 283369"/>
                  <a:gd name="connsiteX8" fmla="*/ 671512 w 1593056"/>
                  <a:gd name="connsiteY8" fmla="*/ 278606 h 283369"/>
                  <a:gd name="connsiteX9" fmla="*/ 676275 w 1593056"/>
                  <a:gd name="connsiteY9" fmla="*/ 9525 h 283369"/>
                  <a:gd name="connsiteX10" fmla="*/ 833437 w 1593056"/>
                  <a:gd name="connsiteY10" fmla="*/ 4763 h 283369"/>
                  <a:gd name="connsiteX11" fmla="*/ 828675 w 1593056"/>
                  <a:gd name="connsiteY11" fmla="*/ 273843 h 283369"/>
                  <a:gd name="connsiteX12" fmla="*/ 1004887 w 1593056"/>
                  <a:gd name="connsiteY12" fmla="*/ 283369 h 283369"/>
                  <a:gd name="connsiteX13" fmla="*/ 964406 w 1593056"/>
                  <a:gd name="connsiteY13" fmla="*/ 4763 h 283369"/>
                  <a:gd name="connsiteX14" fmla="*/ 1121568 w 1593056"/>
                  <a:gd name="connsiteY14" fmla="*/ 0 h 283369"/>
                  <a:gd name="connsiteX15" fmla="*/ 1171575 w 1593056"/>
                  <a:gd name="connsiteY15" fmla="*/ 278606 h 283369"/>
                  <a:gd name="connsiteX16" fmla="*/ 1333500 w 1593056"/>
                  <a:gd name="connsiteY16" fmla="*/ 278606 h 283369"/>
                  <a:gd name="connsiteX17" fmla="*/ 1254918 w 1593056"/>
                  <a:gd name="connsiteY17" fmla="*/ 7144 h 283369"/>
                  <a:gd name="connsiteX18" fmla="*/ 1404937 w 1593056"/>
                  <a:gd name="connsiteY18" fmla="*/ 2381 h 283369"/>
                  <a:gd name="connsiteX19" fmla="*/ 1497806 w 1593056"/>
                  <a:gd name="connsiteY19" fmla="*/ 276225 h 283369"/>
                  <a:gd name="connsiteX20" fmla="*/ 1593056 w 1593056"/>
                  <a:gd name="connsiteY20" fmla="*/ 278606 h 2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93056" h="283369">
                    <a:moveTo>
                      <a:pt x="0" y="280988"/>
                    </a:moveTo>
                    <a:lnTo>
                      <a:pt x="102394" y="11907"/>
                    </a:lnTo>
                    <a:lnTo>
                      <a:pt x="257175" y="4763"/>
                    </a:lnTo>
                    <a:lnTo>
                      <a:pt x="166687" y="269081"/>
                    </a:lnTo>
                    <a:lnTo>
                      <a:pt x="338137" y="276225"/>
                    </a:lnTo>
                    <a:lnTo>
                      <a:pt x="400050" y="7143"/>
                    </a:lnTo>
                    <a:lnTo>
                      <a:pt x="545306" y="0"/>
                    </a:lnTo>
                    <a:lnTo>
                      <a:pt x="495300" y="266700"/>
                    </a:lnTo>
                    <a:lnTo>
                      <a:pt x="671512" y="278606"/>
                    </a:lnTo>
                    <a:cubicBezTo>
                      <a:pt x="673100" y="188912"/>
                      <a:pt x="674687" y="99219"/>
                      <a:pt x="676275" y="9525"/>
                    </a:cubicBezTo>
                    <a:lnTo>
                      <a:pt x="833437" y="4763"/>
                    </a:lnTo>
                    <a:cubicBezTo>
                      <a:pt x="832643" y="101600"/>
                      <a:pt x="829469" y="177006"/>
                      <a:pt x="828675" y="273843"/>
                    </a:cubicBezTo>
                    <a:lnTo>
                      <a:pt x="1004887" y="283369"/>
                    </a:lnTo>
                    <a:lnTo>
                      <a:pt x="964406" y="4763"/>
                    </a:lnTo>
                    <a:lnTo>
                      <a:pt x="1121568" y="0"/>
                    </a:lnTo>
                    <a:lnTo>
                      <a:pt x="1171575" y="278606"/>
                    </a:lnTo>
                    <a:lnTo>
                      <a:pt x="1333500" y="278606"/>
                    </a:lnTo>
                    <a:lnTo>
                      <a:pt x="1254918" y="7144"/>
                    </a:lnTo>
                    <a:lnTo>
                      <a:pt x="1404937" y="2381"/>
                    </a:lnTo>
                    <a:lnTo>
                      <a:pt x="1497806" y="276225"/>
                    </a:lnTo>
                    <a:lnTo>
                      <a:pt x="1593056" y="278606"/>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grpSp>
        <p:cxnSp>
          <p:nvCxnSpPr>
            <p:cNvPr id="194" name="Connector: Elbow 193"/>
            <p:cNvCxnSpPr/>
            <p:nvPr/>
          </p:nvCxnSpPr>
          <p:spPr>
            <a:xfrm flipV="1">
              <a:off x="4927600" y="4368800"/>
              <a:ext cx="631228" cy="625148"/>
            </a:xfrm>
            <a:prstGeom prst="bentConnector3">
              <a:avLst>
                <a:gd name="adj1" fmla="val 100299"/>
              </a:avLst>
            </a:prstGeom>
            <a:ln w="34925" cap="rnd" cmpd="sng">
              <a:solidFill>
                <a:schemeClr val="tx1"/>
              </a:solidFill>
              <a:prstDash val="dash"/>
              <a:round/>
              <a:headEnd type="none" w="med" len="sm"/>
              <a:tailEnd type="none"/>
            </a:ln>
          </p:spPr>
          <p:style>
            <a:lnRef idx="1">
              <a:schemeClr val="accent1"/>
            </a:lnRef>
            <a:fillRef idx="0">
              <a:schemeClr val="accent1"/>
            </a:fillRef>
            <a:effectRef idx="0">
              <a:schemeClr val="accent1"/>
            </a:effectRef>
            <a:fontRef idx="minor">
              <a:schemeClr val="tx1"/>
            </a:fontRef>
          </p:style>
        </p:cxnSp>
        <p:sp>
          <p:nvSpPr>
            <p:cNvPr id="195" name="Oval 194"/>
            <p:cNvSpPr/>
            <p:nvPr/>
          </p:nvSpPr>
          <p:spPr>
            <a:xfrm>
              <a:off x="5024236" y="3600383"/>
              <a:ext cx="412818" cy="41281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96" name="Rectangle 195"/>
            <p:cNvSpPr/>
            <p:nvPr/>
          </p:nvSpPr>
          <p:spPr>
            <a:xfrm>
              <a:off x="5194300" y="3676650"/>
              <a:ext cx="71611" cy="25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97" name="Oval 196"/>
            <p:cNvSpPr/>
            <p:nvPr/>
          </p:nvSpPr>
          <p:spPr>
            <a:xfrm>
              <a:off x="5212889" y="403898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98" name="Oval 197"/>
            <p:cNvSpPr/>
            <p:nvPr/>
          </p:nvSpPr>
          <p:spPr>
            <a:xfrm>
              <a:off x="5098883" y="401320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99" name="Oval 198"/>
            <p:cNvSpPr/>
            <p:nvPr/>
          </p:nvSpPr>
          <p:spPr>
            <a:xfrm>
              <a:off x="5461491" y="378301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200" name="Oval 199"/>
            <p:cNvSpPr/>
            <p:nvPr/>
          </p:nvSpPr>
          <p:spPr>
            <a:xfrm>
              <a:off x="5436238" y="366622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201" name="Oval 200"/>
            <p:cNvSpPr/>
            <p:nvPr/>
          </p:nvSpPr>
          <p:spPr>
            <a:xfrm>
              <a:off x="5359559" y="3575442"/>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202" name="Oval 201"/>
            <p:cNvSpPr/>
            <p:nvPr/>
          </p:nvSpPr>
          <p:spPr>
            <a:xfrm>
              <a:off x="5251435" y="3530932"/>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203" name="Oval 202"/>
            <p:cNvSpPr/>
            <p:nvPr/>
          </p:nvSpPr>
          <p:spPr>
            <a:xfrm>
              <a:off x="5132820" y="354143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204" name="Oval 203"/>
            <p:cNvSpPr/>
            <p:nvPr/>
          </p:nvSpPr>
          <p:spPr>
            <a:xfrm>
              <a:off x="5034266" y="360382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205" name="Oval 204"/>
            <p:cNvSpPr/>
            <p:nvPr/>
          </p:nvSpPr>
          <p:spPr>
            <a:xfrm>
              <a:off x="4974558" y="3704805"/>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206" name="Oval 205"/>
            <p:cNvSpPr/>
            <p:nvPr/>
          </p:nvSpPr>
          <p:spPr>
            <a:xfrm>
              <a:off x="4963917" y="3821132"/>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207" name="Oval 206"/>
            <p:cNvSpPr/>
            <p:nvPr/>
          </p:nvSpPr>
          <p:spPr>
            <a:xfrm>
              <a:off x="5010429" y="393193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208" name="Rectangle: Rounded Corners 207"/>
            <p:cNvSpPr/>
            <p:nvPr/>
          </p:nvSpPr>
          <p:spPr>
            <a:xfrm>
              <a:off x="4881243" y="2943532"/>
              <a:ext cx="741614" cy="261011"/>
            </a:xfrm>
            <a:prstGeom prst="round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r>
                <a:rPr lang="en-US" sz="500" dirty="0">
                  <a:solidFill>
                    <a:srgbClr val="FF0000"/>
                  </a:solidFill>
                  <a:effectLst>
                    <a:glow rad="76200">
                      <a:srgbClr val="FF0000">
                        <a:alpha val="40000"/>
                      </a:srgbClr>
                    </a:glow>
                  </a:effectLst>
                  <a:latin typeface="Calibri" panose="020F0502020204030204"/>
                </a:rPr>
                <a:t>Ho</a:t>
              </a:r>
              <a:r>
                <a:rPr lang="en-US" sz="600" dirty="0">
                  <a:solidFill>
                    <a:srgbClr val="FF0000"/>
                  </a:solidFill>
                  <a:effectLst>
                    <a:glow rad="76200">
                      <a:srgbClr val="FF0000">
                        <a:alpha val="40000"/>
                      </a:srgbClr>
                    </a:glow>
                  </a:effectLst>
                  <a:latin typeface="Calibri" panose="020F0502020204030204"/>
                </a:rPr>
                <a:t>t </a:t>
              </a:r>
              <a:r>
                <a:rPr lang="en-US" sz="500" dirty="0">
                  <a:solidFill>
                    <a:srgbClr val="FF0000"/>
                  </a:solidFill>
                  <a:effectLst>
                    <a:glow rad="76200">
                      <a:srgbClr val="FF0000">
                        <a:alpha val="40000"/>
                      </a:srgbClr>
                    </a:glow>
                  </a:effectLst>
                  <a:latin typeface="Calibri" panose="020F0502020204030204"/>
                </a:rPr>
                <a:t>!</a:t>
              </a:r>
              <a:endParaRPr lang="en-US" sz="600" dirty="0">
                <a:solidFill>
                  <a:srgbClr val="FF0000"/>
                </a:solidFill>
                <a:effectLst>
                  <a:glow rad="76200">
                    <a:srgbClr val="FF0000">
                      <a:alpha val="40000"/>
                    </a:srgbClr>
                  </a:glow>
                </a:effectLst>
                <a:latin typeface="Calibri" panose="020F0502020204030204"/>
              </a:endParaRPr>
            </a:p>
          </p:txBody>
        </p:sp>
      </p:grpSp>
      <p:grpSp>
        <p:nvGrpSpPr>
          <p:cNvPr id="3" name="Group 2"/>
          <p:cNvGrpSpPr/>
          <p:nvPr/>
        </p:nvGrpSpPr>
        <p:grpSpPr>
          <a:xfrm>
            <a:off x="2734967" y="2339847"/>
            <a:ext cx="1528955" cy="938307"/>
            <a:chOff x="-12990" y="703267"/>
            <a:chExt cx="3094190" cy="2318579"/>
          </a:xfrm>
        </p:grpSpPr>
        <p:sp>
          <p:nvSpPr>
            <p:cNvPr id="214" name="Rectangle 213"/>
            <p:cNvSpPr/>
            <p:nvPr/>
          </p:nvSpPr>
          <p:spPr>
            <a:xfrm>
              <a:off x="-12990" y="703267"/>
              <a:ext cx="3094190" cy="2318579"/>
            </a:xfrm>
            <a:prstGeom prst="rect">
              <a:avLst/>
            </a:prstGeom>
            <a:blipFill>
              <a:blip r:embed="rId4" cstate="email">
                <a:extLst>
                  <a:ext uri="{28A0092B-C50C-407E-A947-70E740481C1C}">
                    <a14:useLocalDpi xmlns:a14="http://schemas.microsoft.com/office/drawing/2010/main"/>
                  </a:ext>
                </a:extLst>
              </a:blip>
              <a:stretch>
                <a:fillRect/>
              </a:stretch>
            </a:blip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215" name="Rectangle: Rounded Corners 214"/>
            <p:cNvSpPr/>
            <p:nvPr/>
          </p:nvSpPr>
          <p:spPr>
            <a:xfrm>
              <a:off x="367891" y="1204238"/>
              <a:ext cx="1533392" cy="1454557"/>
            </a:xfrm>
            <a:prstGeom prst="roundRect">
              <a:avLst>
                <a:gd name="adj" fmla="val 4966"/>
              </a:avLst>
            </a:prstGeom>
            <a:solidFill>
              <a:schemeClr val="bg1">
                <a:lumMod val="75000"/>
              </a:schemeClr>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216" name="Rectangle 215"/>
            <p:cNvSpPr/>
            <p:nvPr/>
          </p:nvSpPr>
          <p:spPr>
            <a:xfrm>
              <a:off x="2237576" y="859924"/>
              <a:ext cx="842995" cy="2161922"/>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219" name="Rectangle 218"/>
            <p:cNvSpPr/>
            <p:nvPr/>
          </p:nvSpPr>
          <p:spPr>
            <a:xfrm>
              <a:off x="114330" y="854136"/>
              <a:ext cx="2026873" cy="2077022"/>
            </a:xfrm>
            <a:prstGeom prst="rect">
              <a:avLst/>
            </a:prstGeom>
            <a:noFill/>
            <a:ln w="31750" cap="rnd">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220" name="Rectangle: Rounded Corners 219"/>
            <p:cNvSpPr/>
            <p:nvPr/>
          </p:nvSpPr>
          <p:spPr>
            <a:xfrm>
              <a:off x="283093" y="1115826"/>
              <a:ext cx="1692451" cy="1608978"/>
            </a:xfrm>
            <a:prstGeom prst="roundRect">
              <a:avLst>
                <a:gd name="adj" fmla="val 4966"/>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221" name="Rectangle 220"/>
            <p:cNvSpPr/>
            <p:nvPr/>
          </p:nvSpPr>
          <p:spPr>
            <a:xfrm>
              <a:off x="299594" y="946562"/>
              <a:ext cx="1675950" cy="84364"/>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grpSp>
          <p:nvGrpSpPr>
            <p:cNvPr id="222" name="Group 221"/>
            <p:cNvGrpSpPr/>
            <p:nvPr/>
          </p:nvGrpSpPr>
          <p:grpSpPr>
            <a:xfrm>
              <a:off x="388312" y="1559870"/>
              <a:ext cx="1512971" cy="258258"/>
              <a:chOff x="2748956" y="3502025"/>
              <a:chExt cx="1660082" cy="283369"/>
            </a:xfrm>
          </p:grpSpPr>
          <p:sp>
            <p:nvSpPr>
              <p:cNvPr id="241" name="Rectangle 240"/>
              <p:cNvSpPr/>
              <p:nvPr/>
            </p:nvSpPr>
            <p:spPr>
              <a:xfrm>
                <a:off x="2748956" y="3507337"/>
                <a:ext cx="1660082" cy="271667"/>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242" name="Freeform: Shape 241"/>
              <p:cNvSpPr/>
              <p:nvPr/>
            </p:nvSpPr>
            <p:spPr>
              <a:xfrm>
                <a:off x="2805113" y="3502025"/>
                <a:ext cx="1593056" cy="283369"/>
              </a:xfrm>
              <a:custGeom>
                <a:avLst/>
                <a:gdLst>
                  <a:gd name="connsiteX0" fmla="*/ 0 w 1593056"/>
                  <a:gd name="connsiteY0" fmla="*/ 295275 h 309562"/>
                  <a:gd name="connsiteX1" fmla="*/ 107156 w 1593056"/>
                  <a:gd name="connsiteY1" fmla="*/ 11906 h 309562"/>
                  <a:gd name="connsiteX2" fmla="*/ 257175 w 1593056"/>
                  <a:gd name="connsiteY2" fmla="*/ 19050 h 309562"/>
                  <a:gd name="connsiteX3" fmla="*/ 166687 w 1593056"/>
                  <a:gd name="connsiteY3" fmla="*/ 283368 h 309562"/>
                  <a:gd name="connsiteX4" fmla="*/ 338137 w 1593056"/>
                  <a:gd name="connsiteY4" fmla="*/ 290512 h 309562"/>
                  <a:gd name="connsiteX5" fmla="*/ 400050 w 1593056"/>
                  <a:gd name="connsiteY5" fmla="*/ 4762 h 309562"/>
                  <a:gd name="connsiteX6" fmla="*/ 545306 w 1593056"/>
                  <a:gd name="connsiteY6" fmla="*/ 14287 h 309562"/>
                  <a:gd name="connsiteX7" fmla="*/ 495300 w 1593056"/>
                  <a:gd name="connsiteY7" fmla="*/ 280987 h 309562"/>
                  <a:gd name="connsiteX8" fmla="*/ 671512 w 1593056"/>
                  <a:gd name="connsiteY8" fmla="*/ 292893 h 309562"/>
                  <a:gd name="connsiteX9" fmla="*/ 676275 w 1593056"/>
                  <a:gd name="connsiteY9" fmla="*/ 23812 h 309562"/>
                  <a:gd name="connsiteX10" fmla="*/ 833437 w 1593056"/>
                  <a:gd name="connsiteY10" fmla="*/ 19050 h 309562"/>
                  <a:gd name="connsiteX11" fmla="*/ 831056 w 1593056"/>
                  <a:gd name="connsiteY11" fmla="*/ 309562 h 309562"/>
                  <a:gd name="connsiteX12" fmla="*/ 1004887 w 1593056"/>
                  <a:gd name="connsiteY12" fmla="*/ 297656 h 309562"/>
                  <a:gd name="connsiteX13" fmla="*/ 964406 w 1593056"/>
                  <a:gd name="connsiteY13" fmla="*/ 0 h 309562"/>
                  <a:gd name="connsiteX14" fmla="*/ 1121568 w 1593056"/>
                  <a:gd name="connsiteY14" fmla="*/ 14287 h 309562"/>
                  <a:gd name="connsiteX15" fmla="*/ 1171575 w 1593056"/>
                  <a:gd name="connsiteY15" fmla="*/ 292893 h 309562"/>
                  <a:gd name="connsiteX16" fmla="*/ 1333500 w 1593056"/>
                  <a:gd name="connsiteY16" fmla="*/ 292893 h 309562"/>
                  <a:gd name="connsiteX17" fmla="*/ 1254918 w 1593056"/>
                  <a:gd name="connsiteY17" fmla="*/ 21431 h 309562"/>
                  <a:gd name="connsiteX18" fmla="*/ 1404937 w 1593056"/>
                  <a:gd name="connsiteY18" fmla="*/ 16668 h 309562"/>
                  <a:gd name="connsiteX19" fmla="*/ 1497806 w 1593056"/>
                  <a:gd name="connsiteY19" fmla="*/ 290512 h 309562"/>
                  <a:gd name="connsiteX20" fmla="*/ 1593056 w 1593056"/>
                  <a:gd name="connsiteY20" fmla="*/ 292893 h 309562"/>
                  <a:gd name="connsiteX0" fmla="*/ 0 w 1593056"/>
                  <a:gd name="connsiteY0" fmla="*/ 290513 h 304800"/>
                  <a:gd name="connsiteX1" fmla="*/ 107156 w 1593056"/>
                  <a:gd name="connsiteY1" fmla="*/ 7144 h 304800"/>
                  <a:gd name="connsiteX2" fmla="*/ 257175 w 1593056"/>
                  <a:gd name="connsiteY2" fmla="*/ 14288 h 304800"/>
                  <a:gd name="connsiteX3" fmla="*/ 166687 w 1593056"/>
                  <a:gd name="connsiteY3" fmla="*/ 278606 h 304800"/>
                  <a:gd name="connsiteX4" fmla="*/ 338137 w 1593056"/>
                  <a:gd name="connsiteY4" fmla="*/ 285750 h 304800"/>
                  <a:gd name="connsiteX5" fmla="*/ 400050 w 1593056"/>
                  <a:gd name="connsiteY5" fmla="*/ 0 h 304800"/>
                  <a:gd name="connsiteX6" fmla="*/ 545306 w 1593056"/>
                  <a:gd name="connsiteY6" fmla="*/ 9525 h 304800"/>
                  <a:gd name="connsiteX7" fmla="*/ 495300 w 1593056"/>
                  <a:gd name="connsiteY7" fmla="*/ 276225 h 304800"/>
                  <a:gd name="connsiteX8" fmla="*/ 671512 w 1593056"/>
                  <a:gd name="connsiteY8" fmla="*/ 288131 h 304800"/>
                  <a:gd name="connsiteX9" fmla="*/ 676275 w 1593056"/>
                  <a:gd name="connsiteY9" fmla="*/ 19050 h 304800"/>
                  <a:gd name="connsiteX10" fmla="*/ 833437 w 1593056"/>
                  <a:gd name="connsiteY10" fmla="*/ 14288 h 304800"/>
                  <a:gd name="connsiteX11" fmla="*/ 831056 w 1593056"/>
                  <a:gd name="connsiteY11" fmla="*/ 304800 h 304800"/>
                  <a:gd name="connsiteX12" fmla="*/ 1004887 w 1593056"/>
                  <a:gd name="connsiteY12" fmla="*/ 292894 h 304800"/>
                  <a:gd name="connsiteX13" fmla="*/ 964406 w 1593056"/>
                  <a:gd name="connsiteY13" fmla="*/ 14288 h 304800"/>
                  <a:gd name="connsiteX14" fmla="*/ 1121568 w 1593056"/>
                  <a:gd name="connsiteY14" fmla="*/ 9525 h 304800"/>
                  <a:gd name="connsiteX15" fmla="*/ 1171575 w 1593056"/>
                  <a:gd name="connsiteY15" fmla="*/ 288131 h 304800"/>
                  <a:gd name="connsiteX16" fmla="*/ 1333500 w 1593056"/>
                  <a:gd name="connsiteY16" fmla="*/ 288131 h 304800"/>
                  <a:gd name="connsiteX17" fmla="*/ 1254918 w 1593056"/>
                  <a:gd name="connsiteY17" fmla="*/ 16669 h 304800"/>
                  <a:gd name="connsiteX18" fmla="*/ 1404937 w 1593056"/>
                  <a:gd name="connsiteY18" fmla="*/ 11906 h 304800"/>
                  <a:gd name="connsiteX19" fmla="*/ 1497806 w 1593056"/>
                  <a:gd name="connsiteY19" fmla="*/ 285750 h 304800"/>
                  <a:gd name="connsiteX20" fmla="*/ 1593056 w 1593056"/>
                  <a:gd name="connsiteY20" fmla="*/ 288131 h 304800"/>
                  <a:gd name="connsiteX0" fmla="*/ 0 w 1593056"/>
                  <a:gd name="connsiteY0" fmla="*/ 283369 h 297656"/>
                  <a:gd name="connsiteX1" fmla="*/ 107156 w 1593056"/>
                  <a:gd name="connsiteY1" fmla="*/ 0 h 297656"/>
                  <a:gd name="connsiteX2" fmla="*/ 257175 w 1593056"/>
                  <a:gd name="connsiteY2" fmla="*/ 7144 h 297656"/>
                  <a:gd name="connsiteX3" fmla="*/ 166687 w 1593056"/>
                  <a:gd name="connsiteY3" fmla="*/ 271462 h 297656"/>
                  <a:gd name="connsiteX4" fmla="*/ 338137 w 1593056"/>
                  <a:gd name="connsiteY4" fmla="*/ 278606 h 297656"/>
                  <a:gd name="connsiteX5" fmla="*/ 400050 w 1593056"/>
                  <a:gd name="connsiteY5" fmla="*/ 9524 h 297656"/>
                  <a:gd name="connsiteX6" fmla="*/ 545306 w 1593056"/>
                  <a:gd name="connsiteY6" fmla="*/ 2381 h 297656"/>
                  <a:gd name="connsiteX7" fmla="*/ 495300 w 1593056"/>
                  <a:gd name="connsiteY7" fmla="*/ 269081 h 297656"/>
                  <a:gd name="connsiteX8" fmla="*/ 671512 w 1593056"/>
                  <a:gd name="connsiteY8" fmla="*/ 280987 h 297656"/>
                  <a:gd name="connsiteX9" fmla="*/ 676275 w 1593056"/>
                  <a:gd name="connsiteY9" fmla="*/ 11906 h 297656"/>
                  <a:gd name="connsiteX10" fmla="*/ 833437 w 1593056"/>
                  <a:gd name="connsiteY10" fmla="*/ 7144 h 297656"/>
                  <a:gd name="connsiteX11" fmla="*/ 831056 w 1593056"/>
                  <a:gd name="connsiteY11" fmla="*/ 297656 h 297656"/>
                  <a:gd name="connsiteX12" fmla="*/ 1004887 w 1593056"/>
                  <a:gd name="connsiteY12" fmla="*/ 285750 h 297656"/>
                  <a:gd name="connsiteX13" fmla="*/ 964406 w 1593056"/>
                  <a:gd name="connsiteY13" fmla="*/ 7144 h 297656"/>
                  <a:gd name="connsiteX14" fmla="*/ 1121568 w 1593056"/>
                  <a:gd name="connsiteY14" fmla="*/ 2381 h 297656"/>
                  <a:gd name="connsiteX15" fmla="*/ 1171575 w 1593056"/>
                  <a:gd name="connsiteY15" fmla="*/ 280987 h 297656"/>
                  <a:gd name="connsiteX16" fmla="*/ 1333500 w 1593056"/>
                  <a:gd name="connsiteY16" fmla="*/ 280987 h 297656"/>
                  <a:gd name="connsiteX17" fmla="*/ 1254918 w 1593056"/>
                  <a:gd name="connsiteY17" fmla="*/ 9525 h 297656"/>
                  <a:gd name="connsiteX18" fmla="*/ 1404937 w 1593056"/>
                  <a:gd name="connsiteY18" fmla="*/ 4762 h 297656"/>
                  <a:gd name="connsiteX19" fmla="*/ 1497806 w 1593056"/>
                  <a:gd name="connsiteY19" fmla="*/ 278606 h 297656"/>
                  <a:gd name="connsiteX20" fmla="*/ 1593056 w 1593056"/>
                  <a:gd name="connsiteY20" fmla="*/ 280987 h 297656"/>
                  <a:gd name="connsiteX0" fmla="*/ 0 w 1593056"/>
                  <a:gd name="connsiteY0" fmla="*/ 280988 h 295275"/>
                  <a:gd name="connsiteX1" fmla="*/ 102394 w 1593056"/>
                  <a:gd name="connsiteY1" fmla="*/ 11907 h 295275"/>
                  <a:gd name="connsiteX2" fmla="*/ 257175 w 1593056"/>
                  <a:gd name="connsiteY2" fmla="*/ 4763 h 295275"/>
                  <a:gd name="connsiteX3" fmla="*/ 166687 w 1593056"/>
                  <a:gd name="connsiteY3" fmla="*/ 269081 h 295275"/>
                  <a:gd name="connsiteX4" fmla="*/ 338137 w 1593056"/>
                  <a:gd name="connsiteY4" fmla="*/ 276225 h 295275"/>
                  <a:gd name="connsiteX5" fmla="*/ 400050 w 1593056"/>
                  <a:gd name="connsiteY5" fmla="*/ 7143 h 295275"/>
                  <a:gd name="connsiteX6" fmla="*/ 545306 w 1593056"/>
                  <a:gd name="connsiteY6" fmla="*/ 0 h 295275"/>
                  <a:gd name="connsiteX7" fmla="*/ 495300 w 1593056"/>
                  <a:gd name="connsiteY7" fmla="*/ 266700 h 295275"/>
                  <a:gd name="connsiteX8" fmla="*/ 671512 w 1593056"/>
                  <a:gd name="connsiteY8" fmla="*/ 278606 h 295275"/>
                  <a:gd name="connsiteX9" fmla="*/ 676275 w 1593056"/>
                  <a:gd name="connsiteY9" fmla="*/ 9525 h 295275"/>
                  <a:gd name="connsiteX10" fmla="*/ 833437 w 1593056"/>
                  <a:gd name="connsiteY10" fmla="*/ 4763 h 295275"/>
                  <a:gd name="connsiteX11" fmla="*/ 831056 w 1593056"/>
                  <a:gd name="connsiteY11" fmla="*/ 295275 h 295275"/>
                  <a:gd name="connsiteX12" fmla="*/ 1004887 w 1593056"/>
                  <a:gd name="connsiteY12" fmla="*/ 283369 h 295275"/>
                  <a:gd name="connsiteX13" fmla="*/ 964406 w 1593056"/>
                  <a:gd name="connsiteY13" fmla="*/ 4763 h 295275"/>
                  <a:gd name="connsiteX14" fmla="*/ 1121568 w 1593056"/>
                  <a:gd name="connsiteY14" fmla="*/ 0 h 295275"/>
                  <a:gd name="connsiteX15" fmla="*/ 1171575 w 1593056"/>
                  <a:gd name="connsiteY15" fmla="*/ 278606 h 295275"/>
                  <a:gd name="connsiteX16" fmla="*/ 1333500 w 1593056"/>
                  <a:gd name="connsiteY16" fmla="*/ 278606 h 295275"/>
                  <a:gd name="connsiteX17" fmla="*/ 1254918 w 1593056"/>
                  <a:gd name="connsiteY17" fmla="*/ 7144 h 295275"/>
                  <a:gd name="connsiteX18" fmla="*/ 1404937 w 1593056"/>
                  <a:gd name="connsiteY18" fmla="*/ 2381 h 295275"/>
                  <a:gd name="connsiteX19" fmla="*/ 1497806 w 1593056"/>
                  <a:gd name="connsiteY19" fmla="*/ 276225 h 295275"/>
                  <a:gd name="connsiteX20" fmla="*/ 1593056 w 1593056"/>
                  <a:gd name="connsiteY20" fmla="*/ 278606 h 295275"/>
                  <a:gd name="connsiteX0" fmla="*/ 0 w 1593056"/>
                  <a:gd name="connsiteY0" fmla="*/ 280988 h 283369"/>
                  <a:gd name="connsiteX1" fmla="*/ 102394 w 1593056"/>
                  <a:gd name="connsiteY1" fmla="*/ 11907 h 283369"/>
                  <a:gd name="connsiteX2" fmla="*/ 257175 w 1593056"/>
                  <a:gd name="connsiteY2" fmla="*/ 4763 h 283369"/>
                  <a:gd name="connsiteX3" fmla="*/ 166687 w 1593056"/>
                  <a:gd name="connsiteY3" fmla="*/ 269081 h 283369"/>
                  <a:gd name="connsiteX4" fmla="*/ 338137 w 1593056"/>
                  <a:gd name="connsiteY4" fmla="*/ 276225 h 283369"/>
                  <a:gd name="connsiteX5" fmla="*/ 400050 w 1593056"/>
                  <a:gd name="connsiteY5" fmla="*/ 7143 h 283369"/>
                  <a:gd name="connsiteX6" fmla="*/ 545306 w 1593056"/>
                  <a:gd name="connsiteY6" fmla="*/ 0 h 283369"/>
                  <a:gd name="connsiteX7" fmla="*/ 495300 w 1593056"/>
                  <a:gd name="connsiteY7" fmla="*/ 266700 h 283369"/>
                  <a:gd name="connsiteX8" fmla="*/ 671512 w 1593056"/>
                  <a:gd name="connsiteY8" fmla="*/ 278606 h 283369"/>
                  <a:gd name="connsiteX9" fmla="*/ 676275 w 1593056"/>
                  <a:gd name="connsiteY9" fmla="*/ 9525 h 283369"/>
                  <a:gd name="connsiteX10" fmla="*/ 833437 w 1593056"/>
                  <a:gd name="connsiteY10" fmla="*/ 4763 h 283369"/>
                  <a:gd name="connsiteX11" fmla="*/ 828675 w 1593056"/>
                  <a:gd name="connsiteY11" fmla="*/ 273843 h 283369"/>
                  <a:gd name="connsiteX12" fmla="*/ 1004887 w 1593056"/>
                  <a:gd name="connsiteY12" fmla="*/ 283369 h 283369"/>
                  <a:gd name="connsiteX13" fmla="*/ 964406 w 1593056"/>
                  <a:gd name="connsiteY13" fmla="*/ 4763 h 283369"/>
                  <a:gd name="connsiteX14" fmla="*/ 1121568 w 1593056"/>
                  <a:gd name="connsiteY14" fmla="*/ 0 h 283369"/>
                  <a:gd name="connsiteX15" fmla="*/ 1171575 w 1593056"/>
                  <a:gd name="connsiteY15" fmla="*/ 278606 h 283369"/>
                  <a:gd name="connsiteX16" fmla="*/ 1333500 w 1593056"/>
                  <a:gd name="connsiteY16" fmla="*/ 278606 h 283369"/>
                  <a:gd name="connsiteX17" fmla="*/ 1254918 w 1593056"/>
                  <a:gd name="connsiteY17" fmla="*/ 7144 h 283369"/>
                  <a:gd name="connsiteX18" fmla="*/ 1404937 w 1593056"/>
                  <a:gd name="connsiteY18" fmla="*/ 2381 h 283369"/>
                  <a:gd name="connsiteX19" fmla="*/ 1497806 w 1593056"/>
                  <a:gd name="connsiteY19" fmla="*/ 276225 h 283369"/>
                  <a:gd name="connsiteX20" fmla="*/ 1593056 w 1593056"/>
                  <a:gd name="connsiteY20" fmla="*/ 278606 h 2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93056" h="283369">
                    <a:moveTo>
                      <a:pt x="0" y="280988"/>
                    </a:moveTo>
                    <a:lnTo>
                      <a:pt x="102394" y="11907"/>
                    </a:lnTo>
                    <a:lnTo>
                      <a:pt x="257175" y="4763"/>
                    </a:lnTo>
                    <a:lnTo>
                      <a:pt x="166687" y="269081"/>
                    </a:lnTo>
                    <a:lnTo>
                      <a:pt x="338137" y="276225"/>
                    </a:lnTo>
                    <a:lnTo>
                      <a:pt x="400050" y="7143"/>
                    </a:lnTo>
                    <a:lnTo>
                      <a:pt x="545306" y="0"/>
                    </a:lnTo>
                    <a:lnTo>
                      <a:pt x="495300" y="266700"/>
                    </a:lnTo>
                    <a:lnTo>
                      <a:pt x="671512" y="278606"/>
                    </a:lnTo>
                    <a:cubicBezTo>
                      <a:pt x="673100" y="188912"/>
                      <a:pt x="674687" y="99219"/>
                      <a:pt x="676275" y="9525"/>
                    </a:cubicBezTo>
                    <a:lnTo>
                      <a:pt x="833437" y="4763"/>
                    </a:lnTo>
                    <a:cubicBezTo>
                      <a:pt x="832643" y="101600"/>
                      <a:pt x="829469" y="177006"/>
                      <a:pt x="828675" y="273843"/>
                    </a:cubicBezTo>
                    <a:lnTo>
                      <a:pt x="1004887" y="283369"/>
                    </a:lnTo>
                    <a:lnTo>
                      <a:pt x="964406" y="4763"/>
                    </a:lnTo>
                    <a:lnTo>
                      <a:pt x="1121568" y="0"/>
                    </a:lnTo>
                    <a:lnTo>
                      <a:pt x="1171575" y="278606"/>
                    </a:lnTo>
                    <a:lnTo>
                      <a:pt x="1333500" y="278606"/>
                    </a:lnTo>
                    <a:lnTo>
                      <a:pt x="1254918" y="7144"/>
                    </a:lnTo>
                    <a:lnTo>
                      <a:pt x="1404937" y="2381"/>
                    </a:lnTo>
                    <a:lnTo>
                      <a:pt x="1497806" y="276225"/>
                    </a:lnTo>
                    <a:lnTo>
                      <a:pt x="1593056" y="278606"/>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grpSp>
        <p:grpSp>
          <p:nvGrpSpPr>
            <p:cNvPr id="223" name="Group 222"/>
            <p:cNvGrpSpPr/>
            <p:nvPr/>
          </p:nvGrpSpPr>
          <p:grpSpPr>
            <a:xfrm>
              <a:off x="378406" y="2285333"/>
              <a:ext cx="1512971" cy="258258"/>
              <a:chOff x="2738087" y="4298027"/>
              <a:chExt cx="1660082" cy="283369"/>
            </a:xfrm>
          </p:grpSpPr>
          <p:sp>
            <p:nvSpPr>
              <p:cNvPr id="239" name="Rectangle 238"/>
              <p:cNvSpPr/>
              <p:nvPr/>
            </p:nvSpPr>
            <p:spPr>
              <a:xfrm>
                <a:off x="2738087" y="4303339"/>
                <a:ext cx="1660082" cy="271667"/>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240" name="Freeform: Shape 239"/>
              <p:cNvSpPr/>
              <p:nvPr/>
            </p:nvSpPr>
            <p:spPr>
              <a:xfrm>
                <a:off x="2794244" y="4298027"/>
                <a:ext cx="1593056" cy="283369"/>
              </a:xfrm>
              <a:custGeom>
                <a:avLst/>
                <a:gdLst>
                  <a:gd name="connsiteX0" fmla="*/ 0 w 1593056"/>
                  <a:gd name="connsiteY0" fmla="*/ 295275 h 309562"/>
                  <a:gd name="connsiteX1" fmla="*/ 107156 w 1593056"/>
                  <a:gd name="connsiteY1" fmla="*/ 11906 h 309562"/>
                  <a:gd name="connsiteX2" fmla="*/ 257175 w 1593056"/>
                  <a:gd name="connsiteY2" fmla="*/ 19050 h 309562"/>
                  <a:gd name="connsiteX3" fmla="*/ 166687 w 1593056"/>
                  <a:gd name="connsiteY3" fmla="*/ 283368 h 309562"/>
                  <a:gd name="connsiteX4" fmla="*/ 338137 w 1593056"/>
                  <a:gd name="connsiteY4" fmla="*/ 290512 h 309562"/>
                  <a:gd name="connsiteX5" fmla="*/ 400050 w 1593056"/>
                  <a:gd name="connsiteY5" fmla="*/ 4762 h 309562"/>
                  <a:gd name="connsiteX6" fmla="*/ 545306 w 1593056"/>
                  <a:gd name="connsiteY6" fmla="*/ 14287 h 309562"/>
                  <a:gd name="connsiteX7" fmla="*/ 495300 w 1593056"/>
                  <a:gd name="connsiteY7" fmla="*/ 280987 h 309562"/>
                  <a:gd name="connsiteX8" fmla="*/ 671512 w 1593056"/>
                  <a:gd name="connsiteY8" fmla="*/ 292893 h 309562"/>
                  <a:gd name="connsiteX9" fmla="*/ 676275 w 1593056"/>
                  <a:gd name="connsiteY9" fmla="*/ 23812 h 309562"/>
                  <a:gd name="connsiteX10" fmla="*/ 833437 w 1593056"/>
                  <a:gd name="connsiteY10" fmla="*/ 19050 h 309562"/>
                  <a:gd name="connsiteX11" fmla="*/ 831056 w 1593056"/>
                  <a:gd name="connsiteY11" fmla="*/ 309562 h 309562"/>
                  <a:gd name="connsiteX12" fmla="*/ 1004887 w 1593056"/>
                  <a:gd name="connsiteY12" fmla="*/ 297656 h 309562"/>
                  <a:gd name="connsiteX13" fmla="*/ 964406 w 1593056"/>
                  <a:gd name="connsiteY13" fmla="*/ 0 h 309562"/>
                  <a:gd name="connsiteX14" fmla="*/ 1121568 w 1593056"/>
                  <a:gd name="connsiteY14" fmla="*/ 14287 h 309562"/>
                  <a:gd name="connsiteX15" fmla="*/ 1171575 w 1593056"/>
                  <a:gd name="connsiteY15" fmla="*/ 292893 h 309562"/>
                  <a:gd name="connsiteX16" fmla="*/ 1333500 w 1593056"/>
                  <a:gd name="connsiteY16" fmla="*/ 292893 h 309562"/>
                  <a:gd name="connsiteX17" fmla="*/ 1254918 w 1593056"/>
                  <a:gd name="connsiteY17" fmla="*/ 21431 h 309562"/>
                  <a:gd name="connsiteX18" fmla="*/ 1404937 w 1593056"/>
                  <a:gd name="connsiteY18" fmla="*/ 16668 h 309562"/>
                  <a:gd name="connsiteX19" fmla="*/ 1497806 w 1593056"/>
                  <a:gd name="connsiteY19" fmla="*/ 290512 h 309562"/>
                  <a:gd name="connsiteX20" fmla="*/ 1593056 w 1593056"/>
                  <a:gd name="connsiteY20" fmla="*/ 292893 h 309562"/>
                  <a:gd name="connsiteX0" fmla="*/ 0 w 1593056"/>
                  <a:gd name="connsiteY0" fmla="*/ 290513 h 304800"/>
                  <a:gd name="connsiteX1" fmla="*/ 107156 w 1593056"/>
                  <a:gd name="connsiteY1" fmla="*/ 7144 h 304800"/>
                  <a:gd name="connsiteX2" fmla="*/ 257175 w 1593056"/>
                  <a:gd name="connsiteY2" fmla="*/ 14288 h 304800"/>
                  <a:gd name="connsiteX3" fmla="*/ 166687 w 1593056"/>
                  <a:gd name="connsiteY3" fmla="*/ 278606 h 304800"/>
                  <a:gd name="connsiteX4" fmla="*/ 338137 w 1593056"/>
                  <a:gd name="connsiteY4" fmla="*/ 285750 h 304800"/>
                  <a:gd name="connsiteX5" fmla="*/ 400050 w 1593056"/>
                  <a:gd name="connsiteY5" fmla="*/ 0 h 304800"/>
                  <a:gd name="connsiteX6" fmla="*/ 545306 w 1593056"/>
                  <a:gd name="connsiteY6" fmla="*/ 9525 h 304800"/>
                  <a:gd name="connsiteX7" fmla="*/ 495300 w 1593056"/>
                  <a:gd name="connsiteY7" fmla="*/ 276225 h 304800"/>
                  <a:gd name="connsiteX8" fmla="*/ 671512 w 1593056"/>
                  <a:gd name="connsiteY8" fmla="*/ 288131 h 304800"/>
                  <a:gd name="connsiteX9" fmla="*/ 676275 w 1593056"/>
                  <a:gd name="connsiteY9" fmla="*/ 19050 h 304800"/>
                  <a:gd name="connsiteX10" fmla="*/ 833437 w 1593056"/>
                  <a:gd name="connsiteY10" fmla="*/ 14288 h 304800"/>
                  <a:gd name="connsiteX11" fmla="*/ 831056 w 1593056"/>
                  <a:gd name="connsiteY11" fmla="*/ 304800 h 304800"/>
                  <a:gd name="connsiteX12" fmla="*/ 1004887 w 1593056"/>
                  <a:gd name="connsiteY12" fmla="*/ 292894 h 304800"/>
                  <a:gd name="connsiteX13" fmla="*/ 964406 w 1593056"/>
                  <a:gd name="connsiteY13" fmla="*/ 14288 h 304800"/>
                  <a:gd name="connsiteX14" fmla="*/ 1121568 w 1593056"/>
                  <a:gd name="connsiteY14" fmla="*/ 9525 h 304800"/>
                  <a:gd name="connsiteX15" fmla="*/ 1171575 w 1593056"/>
                  <a:gd name="connsiteY15" fmla="*/ 288131 h 304800"/>
                  <a:gd name="connsiteX16" fmla="*/ 1333500 w 1593056"/>
                  <a:gd name="connsiteY16" fmla="*/ 288131 h 304800"/>
                  <a:gd name="connsiteX17" fmla="*/ 1254918 w 1593056"/>
                  <a:gd name="connsiteY17" fmla="*/ 16669 h 304800"/>
                  <a:gd name="connsiteX18" fmla="*/ 1404937 w 1593056"/>
                  <a:gd name="connsiteY18" fmla="*/ 11906 h 304800"/>
                  <a:gd name="connsiteX19" fmla="*/ 1497806 w 1593056"/>
                  <a:gd name="connsiteY19" fmla="*/ 285750 h 304800"/>
                  <a:gd name="connsiteX20" fmla="*/ 1593056 w 1593056"/>
                  <a:gd name="connsiteY20" fmla="*/ 288131 h 304800"/>
                  <a:gd name="connsiteX0" fmla="*/ 0 w 1593056"/>
                  <a:gd name="connsiteY0" fmla="*/ 283369 h 297656"/>
                  <a:gd name="connsiteX1" fmla="*/ 107156 w 1593056"/>
                  <a:gd name="connsiteY1" fmla="*/ 0 h 297656"/>
                  <a:gd name="connsiteX2" fmla="*/ 257175 w 1593056"/>
                  <a:gd name="connsiteY2" fmla="*/ 7144 h 297656"/>
                  <a:gd name="connsiteX3" fmla="*/ 166687 w 1593056"/>
                  <a:gd name="connsiteY3" fmla="*/ 271462 h 297656"/>
                  <a:gd name="connsiteX4" fmla="*/ 338137 w 1593056"/>
                  <a:gd name="connsiteY4" fmla="*/ 278606 h 297656"/>
                  <a:gd name="connsiteX5" fmla="*/ 400050 w 1593056"/>
                  <a:gd name="connsiteY5" fmla="*/ 9524 h 297656"/>
                  <a:gd name="connsiteX6" fmla="*/ 545306 w 1593056"/>
                  <a:gd name="connsiteY6" fmla="*/ 2381 h 297656"/>
                  <a:gd name="connsiteX7" fmla="*/ 495300 w 1593056"/>
                  <a:gd name="connsiteY7" fmla="*/ 269081 h 297656"/>
                  <a:gd name="connsiteX8" fmla="*/ 671512 w 1593056"/>
                  <a:gd name="connsiteY8" fmla="*/ 280987 h 297656"/>
                  <a:gd name="connsiteX9" fmla="*/ 676275 w 1593056"/>
                  <a:gd name="connsiteY9" fmla="*/ 11906 h 297656"/>
                  <a:gd name="connsiteX10" fmla="*/ 833437 w 1593056"/>
                  <a:gd name="connsiteY10" fmla="*/ 7144 h 297656"/>
                  <a:gd name="connsiteX11" fmla="*/ 831056 w 1593056"/>
                  <a:gd name="connsiteY11" fmla="*/ 297656 h 297656"/>
                  <a:gd name="connsiteX12" fmla="*/ 1004887 w 1593056"/>
                  <a:gd name="connsiteY12" fmla="*/ 285750 h 297656"/>
                  <a:gd name="connsiteX13" fmla="*/ 964406 w 1593056"/>
                  <a:gd name="connsiteY13" fmla="*/ 7144 h 297656"/>
                  <a:gd name="connsiteX14" fmla="*/ 1121568 w 1593056"/>
                  <a:gd name="connsiteY14" fmla="*/ 2381 h 297656"/>
                  <a:gd name="connsiteX15" fmla="*/ 1171575 w 1593056"/>
                  <a:gd name="connsiteY15" fmla="*/ 280987 h 297656"/>
                  <a:gd name="connsiteX16" fmla="*/ 1333500 w 1593056"/>
                  <a:gd name="connsiteY16" fmla="*/ 280987 h 297656"/>
                  <a:gd name="connsiteX17" fmla="*/ 1254918 w 1593056"/>
                  <a:gd name="connsiteY17" fmla="*/ 9525 h 297656"/>
                  <a:gd name="connsiteX18" fmla="*/ 1404937 w 1593056"/>
                  <a:gd name="connsiteY18" fmla="*/ 4762 h 297656"/>
                  <a:gd name="connsiteX19" fmla="*/ 1497806 w 1593056"/>
                  <a:gd name="connsiteY19" fmla="*/ 278606 h 297656"/>
                  <a:gd name="connsiteX20" fmla="*/ 1593056 w 1593056"/>
                  <a:gd name="connsiteY20" fmla="*/ 280987 h 297656"/>
                  <a:gd name="connsiteX0" fmla="*/ 0 w 1593056"/>
                  <a:gd name="connsiteY0" fmla="*/ 280988 h 295275"/>
                  <a:gd name="connsiteX1" fmla="*/ 102394 w 1593056"/>
                  <a:gd name="connsiteY1" fmla="*/ 11907 h 295275"/>
                  <a:gd name="connsiteX2" fmla="*/ 257175 w 1593056"/>
                  <a:gd name="connsiteY2" fmla="*/ 4763 h 295275"/>
                  <a:gd name="connsiteX3" fmla="*/ 166687 w 1593056"/>
                  <a:gd name="connsiteY3" fmla="*/ 269081 h 295275"/>
                  <a:gd name="connsiteX4" fmla="*/ 338137 w 1593056"/>
                  <a:gd name="connsiteY4" fmla="*/ 276225 h 295275"/>
                  <a:gd name="connsiteX5" fmla="*/ 400050 w 1593056"/>
                  <a:gd name="connsiteY5" fmla="*/ 7143 h 295275"/>
                  <a:gd name="connsiteX6" fmla="*/ 545306 w 1593056"/>
                  <a:gd name="connsiteY6" fmla="*/ 0 h 295275"/>
                  <a:gd name="connsiteX7" fmla="*/ 495300 w 1593056"/>
                  <a:gd name="connsiteY7" fmla="*/ 266700 h 295275"/>
                  <a:gd name="connsiteX8" fmla="*/ 671512 w 1593056"/>
                  <a:gd name="connsiteY8" fmla="*/ 278606 h 295275"/>
                  <a:gd name="connsiteX9" fmla="*/ 676275 w 1593056"/>
                  <a:gd name="connsiteY9" fmla="*/ 9525 h 295275"/>
                  <a:gd name="connsiteX10" fmla="*/ 833437 w 1593056"/>
                  <a:gd name="connsiteY10" fmla="*/ 4763 h 295275"/>
                  <a:gd name="connsiteX11" fmla="*/ 831056 w 1593056"/>
                  <a:gd name="connsiteY11" fmla="*/ 295275 h 295275"/>
                  <a:gd name="connsiteX12" fmla="*/ 1004887 w 1593056"/>
                  <a:gd name="connsiteY12" fmla="*/ 283369 h 295275"/>
                  <a:gd name="connsiteX13" fmla="*/ 964406 w 1593056"/>
                  <a:gd name="connsiteY13" fmla="*/ 4763 h 295275"/>
                  <a:gd name="connsiteX14" fmla="*/ 1121568 w 1593056"/>
                  <a:gd name="connsiteY14" fmla="*/ 0 h 295275"/>
                  <a:gd name="connsiteX15" fmla="*/ 1171575 w 1593056"/>
                  <a:gd name="connsiteY15" fmla="*/ 278606 h 295275"/>
                  <a:gd name="connsiteX16" fmla="*/ 1333500 w 1593056"/>
                  <a:gd name="connsiteY16" fmla="*/ 278606 h 295275"/>
                  <a:gd name="connsiteX17" fmla="*/ 1254918 w 1593056"/>
                  <a:gd name="connsiteY17" fmla="*/ 7144 h 295275"/>
                  <a:gd name="connsiteX18" fmla="*/ 1404937 w 1593056"/>
                  <a:gd name="connsiteY18" fmla="*/ 2381 h 295275"/>
                  <a:gd name="connsiteX19" fmla="*/ 1497806 w 1593056"/>
                  <a:gd name="connsiteY19" fmla="*/ 276225 h 295275"/>
                  <a:gd name="connsiteX20" fmla="*/ 1593056 w 1593056"/>
                  <a:gd name="connsiteY20" fmla="*/ 278606 h 295275"/>
                  <a:gd name="connsiteX0" fmla="*/ 0 w 1593056"/>
                  <a:gd name="connsiteY0" fmla="*/ 280988 h 283369"/>
                  <a:gd name="connsiteX1" fmla="*/ 102394 w 1593056"/>
                  <a:gd name="connsiteY1" fmla="*/ 11907 h 283369"/>
                  <a:gd name="connsiteX2" fmla="*/ 257175 w 1593056"/>
                  <a:gd name="connsiteY2" fmla="*/ 4763 h 283369"/>
                  <a:gd name="connsiteX3" fmla="*/ 166687 w 1593056"/>
                  <a:gd name="connsiteY3" fmla="*/ 269081 h 283369"/>
                  <a:gd name="connsiteX4" fmla="*/ 338137 w 1593056"/>
                  <a:gd name="connsiteY4" fmla="*/ 276225 h 283369"/>
                  <a:gd name="connsiteX5" fmla="*/ 400050 w 1593056"/>
                  <a:gd name="connsiteY5" fmla="*/ 7143 h 283369"/>
                  <a:gd name="connsiteX6" fmla="*/ 545306 w 1593056"/>
                  <a:gd name="connsiteY6" fmla="*/ 0 h 283369"/>
                  <a:gd name="connsiteX7" fmla="*/ 495300 w 1593056"/>
                  <a:gd name="connsiteY7" fmla="*/ 266700 h 283369"/>
                  <a:gd name="connsiteX8" fmla="*/ 671512 w 1593056"/>
                  <a:gd name="connsiteY8" fmla="*/ 278606 h 283369"/>
                  <a:gd name="connsiteX9" fmla="*/ 676275 w 1593056"/>
                  <a:gd name="connsiteY9" fmla="*/ 9525 h 283369"/>
                  <a:gd name="connsiteX10" fmla="*/ 833437 w 1593056"/>
                  <a:gd name="connsiteY10" fmla="*/ 4763 h 283369"/>
                  <a:gd name="connsiteX11" fmla="*/ 828675 w 1593056"/>
                  <a:gd name="connsiteY11" fmla="*/ 273843 h 283369"/>
                  <a:gd name="connsiteX12" fmla="*/ 1004887 w 1593056"/>
                  <a:gd name="connsiteY12" fmla="*/ 283369 h 283369"/>
                  <a:gd name="connsiteX13" fmla="*/ 964406 w 1593056"/>
                  <a:gd name="connsiteY13" fmla="*/ 4763 h 283369"/>
                  <a:gd name="connsiteX14" fmla="*/ 1121568 w 1593056"/>
                  <a:gd name="connsiteY14" fmla="*/ 0 h 283369"/>
                  <a:gd name="connsiteX15" fmla="*/ 1171575 w 1593056"/>
                  <a:gd name="connsiteY15" fmla="*/ 278606 h 283369"/>
                  <a:gd name="connsiteX16" fmla="*/ 1333500 w 1593056"/>
                  <a:gd name="connsiteY16" fmla="*/ 278606 h 283369"/>
                  <a:gd name="connsiteX17" fmla="*/ 1254918 w 1593056"/>
                  <a:gd name="connsiteY17" fmla="*/ 7144 h 283369"/>
                  <a:gd name="connsiteX18" fmla="*/ 1404937 w 1593056"/>
                  <a:gd name="connsiteY18" fmla="*/ 2381 h 283369"/>
                  <a:gd name="connsiteX19" fmla="*/ 1497806 w 1593056"/>
                  <a:gd name="connsiteY19" fmla="*/ 276225 h 283369"/>
                  <a:gd name="connsiteX20" fmla="*/ 1593056 w 1593056"/>
                  <a:gd name="connsiteY20" fmla="*/ 278606 h 2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93056" h="283369">
                    <a:moveTo>
                      <a:pt x="0" y="280988"/>
                    </a:moveTo>
                    <a:lnTo>
                      <a:pt x="102394" y="11907"/>
                    </a:lnTo>
                    <a:lnTo>
                      <a:pt x="257175" y="4763"/>
                    </a:lnTo>
                    <a:lnTo>
                      <a:pt x="166687" y="269081"/>
                    </a:lnTo>
                    <a:lnTo>
                      <a:pt x="338137" y="276225"/>
                    </a:lnTo>
                    <a:lnTo>
                      <a:pt x="400050" y="7143"/>
                    </a:lnTo>
                    <a:lnTo>
                      <a:pt x="545306" y="0"/>
                    </a:lnTo>
                    <a:lnTo>
                      <a:pt x="495300" y="266700"/>
                    </a:lnTo>
                    <a:lnTo>
                      <a:pt x="671512" y="278606"/>
                    </a:lnTo>
                    <a:cubicBezTo>
                      <a:pt x="673100" y="188912"/>
                      <a:pt x="674687" y="99219"/>
                      <a:pt x="676275" y="9525"/>
                    </a:cubicBezTo>
                    <a:lnTo>
                      <a:pt x="833437" y="4763"/>
                    </a:lnTo>
                    <a:cubicBezTo>
                      <a:pt x="832643" y="101600"/>
                      <a:pt x="829469" y="177006"/>
                      <a:pt x="828675" y="273843"/>
                    </a:cubicBezTo>
                    <a:lnTo>
                      <a:pt x="1004887" y="283369"/>
                    </a:lnTo>
                    <a:lnTo>
                      <a:pt x="964406" y="4763"/>
                    </a:lnTo>
                    <a:lnTo>
                      <a:pt x="1121568" y="0"/>
                    </a:lnTo>
                    <a:lnTo>
                      <a:pt x="1171575" y="278606"/>
                    </a:lnTo>
                    <a:lnTo>
                      <a:pt x="1333500" y="278606"/>
                    </a:lnTo>
                    <a:lnTo>
                      <a:pt x="1254918" y="7144"/>
                    </a:lnTo>
                    <a:lnTo>
                      <a:pt x="1404937" y="2381"/>
                    </a:lnTo>
                    <a:lnTo>
                      <a:pt x="1497806" y="276225"/>
                    </a:lnTo>
                    <a:lnTo>
                      <a:pt x="1593056" y="278606"/>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grpSp>
        <p:cxnSp>
          <p:nvCxnSpPr>
            <p:cNvPr id="224" name="Connector: Elbow 223"/>
            <p:cNvCxnSpPr/>
            <p:nvPr/>
          </p:nvCxnSpPr>
          <p:spPr>
            <a:xfrm flipV="1">
              <a:off x="2373891" y="2349834"/>
              <a:ext cx="575290" cy="569749"/>
            </a:xfrm>
            <a:prstGeom prst="bentConnector3">
              <a:avLst>
                <a:gd name="adj1" fmla="val 100299"/>
              </a:avLst>
            </a:prstGeom>
            <a:ln w="34925" cap="rnd" cmpd="sng">
              <a:solidFill>
                <a:schemeClr val="tx1"/>
              </a:solidFill>
              <a:prstDash val="dash"/>
              <a:round/>
              <a:headEnd type="none" w="med" len="sm"/>
              <a:tailEnd type="none"/>
            </a:ln>
          </p:spPr>
          <p:style>
            <a:lnRef idx="1">
              <a:schemeClr val="accent1"/>
            </a:lnRef>
            <a:fillRef idx="0">
              <a:schemeClr val="accent1"/>
            </a:fillRef>
            <a:effectRef idx="0">
              <a:schemeClr val="accent1"/>
            </a:effectRef>
            <a:fontRef idx="minor">
              <a:schemeClr val="tx1"/>
            </a:fontRef>
          </p:style>
        </p:cxnSp>
        <p:sp>
          <p:nvSpPr>
            <p:cNvPr id="225" name="Oval 224"/>
            <p:cNvSpPr/>
            <p:nvPr/>
          </p:nvSpPr>
          <p:spPr>
            <a:xfrm>
              <a:off x="2461964" y="1649512"/>
              <a:ext cx="376235" cy="37623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226" name="Rectangle 225"/>
            <p:cNvSpPr/>
            <p:nvPr/>
          </p:nvSpPr>
          <p:spPr>
            <a:xfrm>
              <a:off x="2616957" y="1719021"/>
              <a:ext cx="65265" cy="23149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227" name="Oval 226"/>
            <p:cNvSpPr/>
            <p:nvPr/>
          </p:nvSpPr>
          <p:spPr>
            <a:xfrm>
              <a:off x="2633899" y="2049248"/>
              <a:ext cx="41668" cy="416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228" name="Oval 227"/>
            <p:cNvSpPr/>
            <p:nvPr/>
          </p:nvSpPr>
          <p:spPr>
            <a:xfrm>
              <a:off x="2529996" y="2025747"/>
              <a:ext cx="41668" cy="416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229" name="Oval 228"/>
            <p:cNvSpPr/>
            <p:nvPr/>
          </p:nvSpPr>
          <p:spPr>
            <a:xfrm>
              <a:off x="2860470" y="1815958"/>
              <a:ext cx="41668" cy="416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230" name="Oval 229"/>
            <p:cNvSpPr/>
            <p:nvPr/>
          </p:nvSpPr>
          <p:spPr>
            <a:xfrm>
              <a:off x="2837455" y="1709523"/>
              <a:ext cx="41668" cy="416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231" name="Oval 230"/>
            <p:cNvSpPr/>
            <p:nvPr/>
          </p:nvSpPr>
          <p:spPr>
            <a:xfrm>
              <a:off x="2767571" y="1626781"/>
              <a:ext cx="41668" cy="416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232" name="Oval 231"/>
            <p:cNvSpPr/>
            <p:nvPr/>
          </p:nvSpPr>
          <p:spPr>
            <a:xfrm>
              <a:off x="2669029" y="1586216"/>
              <a:ext cx="41668" cy="416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233" name="Oval 232"/>
            <p:cNvSpPr/>
            <p:nvPr/>
          </p:nvSpPr>
          <p:spPr>
            <a:xfrm>
              <a:off x="2560925" y="1595787"/>
              <a:ext cx="41668" cy="416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234" name="Oval 233"/>
            <p:cNvSpPr/>
            <p:nvPr/>
          </p:nvSpPr>
          <p:spPr>
            <a:xfrm>
              <a:off x="2471105" y="1652651"/>
              <a:ext cx="41668" cy="416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235" name="Oval 234"/>
            <p:cNvSpPr/>
            <p:nvPr/>
          </p:nvSpPr>
          <p:spPr>
            <a:xfrm>
              <a:off x="2416688" y="1744681"/>
              <a:ext cx="41668" cy="416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236" name="Oval 235"/>
            <p:cNvSpPr/>
            <p:nvPr/>
          </p:nvSpPr>
          <p:spPr>
            <a:xfrm>
              <a:off x="2406990" y="1850699"/>
              <a:ext cx="41668" cy="416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237" name="Oval 236"/>
            <p:cNvSpPr/>
            <p:nvPr/>
          </p:nvSpPr>
          <p:spPr>
            <a:xfrm>
              <a:off x="2449380" y="1951685"/>
              <a:ext cx="41668" cy="416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238" name="Rectangle: Rounded Corners 237"/>
            <p:cNvSpPr/>
            <p:nvPr/>
          </p:nvSpPr>
          <p:spPr>
            <a:xfrm>
              <a:off x="2320280" y="1120178"/>
              <a:ext cx="691866" cy="330267"/>
            </a:xfrm>
            <a:prstGeom prst="round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r>
                <a:rPr lang="en-US" sz="500" dirty="0">
                  <a:solidFill>
                    <a:srgbClr val="FF0000"/>
                  </a:solidFill>
                  <a:effectLst>
                    <a:glow rad="76200">
                      <a:srgbClr val="FF0000">
                        <a:alpha val="40000"/>
                      </a:srgbClr>
                    </a:glow>
                  </a:effectLst>
                  <a:latin typeface="Calibri" panose="020F0502020204030204"/>
                </a:rPr>
                <a:t>SPICY</a:t>
              </a:r>
            </a:p>
          </p:txBody>
        </p:sp>
      </p:grpSp>
      <p:sp>
        <p:nvSpPr>
          <p:cNvPr id="61" name="Rectangle 60"/>
          <p:cNvSpPr/>
          <p:nvPr/>
        </p:nvSpPr>
        <p:spPr>
          <a:xfrm>
            <a:off x="7127981" y="3344370"/>
            <a:ext cx="2081442" cy="698345"/>
          </a:xfrm>
          <a:prstGeom prst="rect">
            <a:avLst/>
          </a:prstGeom>
          <a:noFill/>
          <a:ln w="206375" cap="sq">
            <a:solidFill>
              <a:srgbClr val="B4B4B4"/>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78" name="Rectangle: Rounded Corners 77"/>
          <p:cNvSpPr/>
          <p:nvPr/>
        </p:nvSpPr>
        <p:spPr>
          <a:xfrm flipV="1">
            <a:off x="5025648" y="1645591"/>
            <a:ext cx="4509140" cy="320006"/>
          </a:xfrm>
          <a:custGeom>
            <a:avLst/>
            <a:gdLst>
              <a:gd name="connsiteX0" fmla="*/ 0 w 7940049"/>
              <a:gd name="connsiteY0" fmla="*/ 94819 h 568900"/>
              <a:gd name="connsiteX1" fmla="*/ 94819 w 7940049"/>
              <a:gd name="connsiteY1" fmla="*/ 0 h 568900"/>
              <a:gd name="connsiteX2" fmla="*/ 7845230 w 7940049"/>
              <a:gd name="connsiteY2" fmla="*/ 0 h 568900"/>
              <a:gd name="connsiteX3" fmla="*/ 7940049 w 7940049"/>
              <a:gd name="connsiteY3" fmla="*/ 94819 h 568900"/>
              <a:gd name="connsiteX4" fmla="*/ 7940049 w 7940049"/>
              <a:gd name="connsiteY4" fmla="*/ 474081 h 568900"/>
              <a:gd name="connsiteX5" fmla="*/ 7845230 w 7940049"/>
              <a:gd name="connsiteY5" fmla="*/ 568900 h 568900"/>
              <a:gd name="connsiteX6" fmla="*/ 94819 w 7940049"/>
              <a:gd name="connsiteY6" fmla="*/ 568900 h 568900"/>
              <a:gd name="connsiteX7" fmla="*/ 0 w 7940049"/>
              <a:gd name="connsiteY7" fmla="*/ 474081 h 568900"/>
              <a:gd name="connsiteX8" fmla="*/ 0 w 7940049"/>
              <a:gd name="connsiteY8" fmla="*/ 94819 h 568900"/>
              <a:gd name="connsiteX0" fmla="*/ 76200 w 8016249"/>
              <a:gd name="connsiteY0" fmla="*/ 94819 h 568900"/>
              <a:gd name="connsiteX1" fmla="*/ 171019 w 8016249"/>
              <a:gd name="connsiteY1" fmla="*/ 0 h 568900"/>
              <a:gd name="connsiteX2" fmla="*/ 7921430 w 8016249"/>
              <a:gd name="connsiteY2" fmla="*/ 0 h 568900"/>
              <a:gd name="connsiteX3" fmla="*/ 8016249 w 8016249"/>
              <a:gd name="connsiteY3" fmla="*/ 94819 h 568900"/>
              <a:gd name="connsiteX4" fmla="*/ 8016249 w 8016249"/>
              <a:gd name="connsiteY4" fmla="*/ 474081 h 568900"/>
              <a:gd name="connsiteX5" fmla="*/ 7921430 w 8016249"/>
              <a:gd name="connsiteY5" fmla="*/ 568900 h 568900"/>
              <a:gd name="connsiteX6" fmla="*/ 171019 w 8016249"/>
              <a:gd name="connsiteY6" fmla="*/ 568900 h 568900"/>
              <a:gd name="connsiteX7" fmla="*/ 0 w 8016249"/>
              <a:gd name="connsiteY7" fmla="*/ 474081 h 568900"/>
              <a:gd name="connsiteX8" fmla="*/ 76200 w 8016249"/>
              <a:gd name="connsiteY8" fmla="*/ 94819 h 568900"/>
              <a:gd name="connsiteX0" fmla="*/ 76200 w 8016249"/>
              <a:gd name="connsiteY0" fmla="*/ 94819 h 568900"/>
              <a:gd name="connsiteX1" fmla="*/ 171019 w 8016249"/>
              <a:gd name="connsiteY1" fmla="*/ 0 h 568900"/>
              <a:gd name="connsiteX2" fmla="*/ 7921430 w 8016249"/>
              <a:gd name="connsiteY2" fmla="*/ 0 h 568900"/>
              <a:gd name="connsiteX3" fmla="*/ 8016249 w 8016249"/>
              <a:gd name="connsiteY3" fmla="*/ 94819 h 568900"/>
              <a:gd name="connsiteX4" fmla="*/ 8016249 w 8016249"/>
              <a:gd name="connsiteY4" fmla="*/ 474081 h 568900"/>
              <a:gd name="connsiteX5" fmla="*/ 7921430 w 8016249"/>
              <a:gd name="connsiteY5" fmla="*/ 568900 h 568900"/>
              <a:gd name="connsiteX6" fmla="*/ 132919 w 8016249"/>
              <a:gd name="connsiteY6" fmla="*/ 568900 h 568900"/>
              <a:gd name="connsiteX7" fmla="*/ 0 w 8016249"/>
              <a:gd name="connsiteY7" fmla="*/ 474081 h 568900"/>
              <a:gd name="connsiteX8" fmla="*/ 76200 w 8016249"/>
              <a:gd name="connsiteY8" fmla="*/ 94819 h 568900"/>
              <a:gd name="connsiteX0" fmla="*/ 76200 w 8016249"/>
              <a:gd name="connsiteY0" fmla="*/ 94819 h 568900"/>
              <a:gd name="connsiteX1" fmla="*/ 171019 w 8016249"/>
              <a:gd name="connsiteY1" fmla="*/ 0 h 568900"/>
              <a:gd name="connsiteX2" fmla="*/ 7921430 w 8016249"/>
              <a:gd name="connsiteY2" fmla="*/ 0 h 568900"/>
              <a:gd name="connsiteX3" fmla="*/ 8016249 w 8016249"/>
              <a:gd name="connsiteY3" fmla="*/ 94819 h 568900"/>
              <a:gd name="connsiteX4" fmla="*/ 8016249 w 8016249"/>
              <a:gd name="connsiteY4" fmla="*/ 474081 h 568900"/>
              <a:gd name="connsiteX5" fmla="*/ 7921430 w 8016249"/>
              <a:gd name="connsiteY5" fmla="*/ 568900 h 568900"/>
              <a:gd name="connsiteX6" fmla="*/ 82119 w 8016249"/>
              <a:gd name="connsiteY6" fmla="*/ 568900 h 568900"/>
              <a:gd name="connsiteX7" fmla="*/ 0 w 8016249"/>
              <a:gd name="connsiteY7" fmla="*/ 474081 h 568900"/>
              <a:gd name="connsiteX8" fmla="*/ 76200 w 8016249"/>
              <a:gd name="connsiteY8" fmla="*/ 94819 h 56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16249" h="568900">
                <a:moveTo>
                  <a:pt x="76200" y="94819"/>
                </a:moveTo>
                <a:cubicBezTo>
                  <a:pt x="76200" y="42452"/>
                  <a:pt x="118652" y="0"/>
                  <a:pt x="171019" y="0"/>
                </a:cubicBezTo>
                <a:lnTo>
                  <a:pt x="7921430" y="0"/>
                </a:lnTo>
                <a:cubicBezTo>
                  <a:pt x="7973797" y="0"/>
                  <a:pt x="8016249" y="42452"/>
                  <a:pt x="8016249" y="94819"/>
                </a:cubicBezTo>
                <a:lnTo>
                  <a:pt x="8016249" y="474081"/>
                </a:lnTo>
                <a:cubicBezTo>
                  <a:pt x="8016249" y="526448"/>
                  <a:pt x="7973797" y="568900"/>
                  <a:pt x="7921430" y="568900"/>
                </a:cubicBezTo>
                <a:lnTo>
                  <a:pt x="82119" y="568900"/>
                </a:lnTo>
                <a:cubicBezTo>
                  <a:pt x="29752" y="568900"/>
                  <a:pt x="0" y="526448"/>
                  <a:pt x="0" y="474081"/>
                </a:cubicBezTo>
                <a:cubicBezTo>
                  <a:pt x="0" y="347660"/>
                  <a:pt x="76200" y="221240"/>
                  <a:pt x="76200" y="94819"/>
                </a:cubicBezTo>
                <a:close/>
              </a:path>
            </a:pathLst>
          </a:custGeom>
          <a:noFill/>
          <a:ln w="190500">
            <a:solidFill>
              <a:srgbClr val="C6C6C6"/>
            </a:solidFill>
          </a:ln>
          <a:effectLst/>
          <a:scene3d>
            <a:camera prst="perspectiveRelaxed"/>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grpSp>
        <p:nvGrpSpPr>
          <p:cNvPr id="67" name="Group 66"/>
          <p:cNvGrpSpPr/>
          <p:nvPr/>
        </p:nvGrpSpPr>
        <p:grpSpPr>
          <a:xfrm>
            <a:off x="6820508" y="1824688"/>
            <a:ext cx="2801917" cy="1716572"/>
            <a:chOff x="6477915" y="1019745"/>
            <a:chExt cx="4472441" cy="2919512"/>
          </a:xfrm>
        </p:grpSpPr>
        <p:sp>
          <p:nvSpPr>
            <p:cNvPr id="64" name="Rectangle 63"/>
            <p:cNvSpPr/>
            <p:nvPr/>
          </p:nvSpPr>
          <p:spPr>
            <a:xfrm rot="21153257">
              <a:off x="6477915" y="2398061"/>
              <a:ext cx="4472441" cy="1541196"/>
            </a:xfrm>
            <a:custGeom>
              <a:avLst/>
              <a:gdLst>
                <a:gd name="connsiteX0" fmla="*/ 0 w 8702151"/>
                <a:gd name="connsiteY0" fmla="*/ 0 h 2059342"/>
                <a:gd name="connsiteX1" fmla="*/ 8702151 w 8702151"/>
                <a:gd name="connsiteY1" fmla="*/ 0 h 2059342"/>
                <a:gd name="connsiteX2" fmla="*/ 8702151 w 8702151"/>
                <a:gd name="connsiteY2" fmla="*/ 2059342 h 2059342"/>
                <a:gd name="connsiteX3" fmla="*/ 0 w 8702151"/>
                <a:gd name="connsiteY3" fmla="*/ 2059342 h 2059342"/>
                <a:gd name="connsiteX4" fmla="*/ 0 w 8702151"/>
                <a:gd name="connsiteY4" fmla="*/ 0 h 2059342"/>
                <a:gd name="connsiteX0" fmla="*/ 0 w 9195338"/>
                <a:gd name="connsiteY0" fmla="*/ 0 h 2113985"/>
                <a:gd name="connsiteX1" fmla="*/ 9195338 w 9195338"/>
                <a:gd name="connsiteY1" fmla="*/ 54643 h 2113985"/>
                <a:gd name="connsiteX2" fmla="*/ 9195338 w 9195338"/>
                <a:gd name="connsiteY2" fmla="*/ 2113985 h 2113985"/>
                <a:gd name="connsiteX3" fmla="*/ 493187 w 9195338"/>
                <a:gd name="connsiteY3" fmla="*/ 2113985 h 2113985"/>
                <a:gd name="connsiteX4" fmla="*/ 0 w 9195338"/>
                <a:gd name="connsiteY4" fmla="*/ 0 h 2113985"/>
                <a:gd name="connsiteX0" fmla="*/ 0 w 9931806"/>
                <a:gd name="connsiteY0" fmla="*/ 0 h 2113985"/>
                <a:gd name="connsiteX1" fmla="*/ 9195338 w 9931806"/>
                <a:gd name="connsiteY1" fmla="*/ 54643 h 2113985"/>
                <a:gd name="connsiteX2" fmla="*/ 9931806 w 9931806"/>
                <a:gd name="connsiteY2" fmla="*/ 2033647 h 2113985"/>
                <a:gd name="connsiteX3" fmla="*/ 493187 w 9931806"/>
                <a:gd name="connsiteY3" fmla="*/ 2113985 h 2113985"/>
                <a:gd name="connsiteX4" fmla="*/ 0 w 9931806"/>
                <a:gd name="connsiteY4" fmla="*/ 0 h 2113985"/>
                <a:gd name="connsiteX0" fmla="*/ 0 w 10032483"/>
                <a:gd name="connsiteY0" fmla="*/ 0 h 2113985"/>
                <a:gd name="connsiteX1" fmla="*/ 9195338 w 10032483"/>
                <a:gd name="connsiteY1" fmla="*/ 54643 h 2113985"/>
                <a:gd name="connsiteX2" fmla="*/ 10032483 w 10032483"/>
                <a:gd name="connsiteY2" fmla="*/ 1938890 h 2113985"/>
                <a:gd name="connsiteX3" fmla="*/ 493187 w 10032483"/>
                <a:gd name="connsiteY3" fmla="*/ 2113985 h 2113985"/>
                <a:gd name="connsiteX4" fmla="*/ 0 w 10032483"/>
                <a:gd name="connsiteY4" fmla="*/ 0 h 2113985"/>
                <a:gd name="connsiteX0" fmla="*/ 0 w 10070244"/>
                <a:gd name="connsiteY0" fmla="*/ 0 h 2113985"/>
                <a:gd name="connsiteX1" fmla="*/ 9195338 w 10070244"/>
                <a:gd name="connsiteY1" fmla="*/ 54643 h 2113985"/>
                <a:gd name="connsiteX2" fmla="*/ 10070244 w 10070244"/>
                <a:gd name="connsiteY2" fmla="*/ 1875152 h 2113985"/>
                <a:gd name="connsiteX3" fmla="*/ 493187 w 10070244"/>
                <a:gd name="connsiteY3" fmla="*/ 2113985 h 2113985"/>
                <a:gd name="connsiteX4" fmla="*/ 0 w 10070244"/>
                <a:gd name="connsiteY4" fmla="*/ 0 h 2113985"/>
                <a:gd name="connsiteX0" fmla="*/ 0 w 9933123"/>
                <a:gd name="connsiteY0" fmla="*/ 0 h 2113985"/>
                <a:gd name="connsiteX1" fmla="*/ 9195338 w 9933123"/>
                <a:gd name="connsiteY1" fmla="*/ 54643 h 2113985"/>
                <a:gd name="connsiteX2" fmla="*/ 9933123 w 9933123"/>
                <a:gd name="connsiteY2" fmla="*/ 1798369 h 2113985"/>
                <a:gd name="connsiteX3" fmla="*/ 493187 w 9933123"/>
                <a:gd name="connsiteY3" fmla="*/ 2113985 h 2113985"/>
                <a:gd name="connsiteX4" fmla="*/ 0 w 9933123"/>
                <a:gd name="connsiteY4" fmla="*/ 0 h 2113985"/>
                <a:gd name="connsiteX0" fmla="*/ 0 w 9933123"/>
                <a:gd name="connsiteY0" fmla="*/ 0 h 2113985"/>
                <a:gd name="connsiteX1" fmla="*/ 9195338 w 9933123"/>
                <a:gd name="connsiteY1" fmla="*/ 54643 h 2113985"/>
                <a:gd name="connsiteX2" fmla="*/ 9933123 w 9933123"/>
                <a:gd name="connsiteY2" fmla="*/ 1798369 h 2113985"/>
                <a:gd name="connsiteX3" fmla="*/ 493187 w 9933123"/>
                <a:gd name="connsiteY3" fmla="*/ 2113985 h 2113985"/>
                <a:gd name="connsiteX4" fmla="*/ 0 w 9933123"/>
                <a:gd name="connsiteY4" fmla="*/ 0 h 2113985"/>
                <a:gd name="connsiteX0" fmla="*/ 0 w 9956196"/>
                <a:gd name="connsiteY0" fmla="*/ 0 h 2113985"/>
                <a:gd name="connsiteX1" fmla="*/ 9195338 w 9956196"/>
                <a:gd name="connsiteY1" fmla="*/ 54643 h 2113985"/>
                <a:gd name="connsiteX2" fmla="*/ 9956196 w 9956196"/>
                <a:gd name="connsiteY2" fmla="*/ 1771953 h 2113985"/>
                <a:gd name="connsiteX3" fmla="*/ 493187 w 9956196"/>
                <a:gd name="connsiteY3" fmla="*/ 2113985 h 2113985"/>
                <a:gd name="connsiteX4" fmla="*/ 0 w 9956196"/>
                <a:gd name="connsiteY4" fmla="*/ 0 h 2113985"/>
                <a:gd name="connsiteX0" fmla="*/ 0 w 9907968"/>
                <a:gd name="connsiteY0" fmla="*/ 0 h 2113985"/>
                <a:gd name="connsiteX1" fmla="*/ 9195338 w 9907968"/>
                <a:gd name="connsiteY1" fmla="*/ 54643 h 2113985"/>
                <a:gd name="connsiteX2" fmla="*/ 9907968 w 9907968"/>
                <a:gd name="connsiteY2" fmla="*/ 1765649 h 2113985"/>
                <a:gd name="connsiteX3" fmla="*/ 493187 w 9907968"/>
                <a:gd name="connsiteY3" fmla="*/ 2113985 h 2113985"/>
                <a:gd name="connsiteX4" fmla="*/ 0 w 9907968"/>
                <a:gd name="connsiteY4" fmla="*/ 0 h 2113985"/>
                <a:gd name="connsiteX0" fmla="*/ 0 w 9941948"/>
                <a:gd name="connsiteY0" fmla="*/ 0 h 2113985"/>
                <a:gd name="connsiteX1" fmla="*/ 9195338 w 9941948"/>
                <a:gd name="connsiteY1" fmla="*/ 54643 h 2113985"/>
                <a:gd name="connsiteX2" fmla="*/ 9941948 w 9941948"/>
                <a:gd name="connsiteY2" fmla="*/ 1730848 h 2113985"/>
                <a:gd name="connsiteX3" fmla="*/ 493187 w 9941948"/>
                <a:gd name="connsiteY3" fmla="*/ 2113985 h 2113985"/>
                <a:gd name="connsiteX4" fmla="*/ 0 w 9941948"/>
                <a:gd name="connsiteY4" fmla="*/ 0 h 2113985"/>
                <a:gd name="connsiteX0" fmla="*/ 0 w 9938167"/>
                <a:gd name="connsiteY0" fmla="*/ 0 h 2113985"/>
                <a:gd name="connsiteX1" fmla="*/ 9195338 w 9938167"/>
                <a:gd name="connsiteY1" fmla="*/ 54643 h 2113985"/>
                <a:gd name="connsiteX2" fmla="*/ 9938167 w 9938167"/>
                <a:gd name="connsiteY2" fmla="*/ 1759785 h 2113985"/>
                <a:gd name="connsiteX3" fmla="*/ 493187 w 9938167"/>
                <a:gd name="connsiteY3" fmla="*/ 2113985 h 2113985"/>
                <a:gd name="connsiteX4" fmla="*/ 0 w 9938167"/>
                <a:gd name="connsiteY4" fmla="*/ 0 h 2113985"/>
                <a:gd name="connsiteX0" fmla="*/ 0 w 9938167"/>
                <a:gd name="connsiteY0" fmla="*/ 0 h 2113985"/>
                <a:gd name="connsiteX1" fmla="*/ 8972228 w 9938167"/>
                <a:gd name="connsiteY1" fmla="*/ 35296 h 2113985"/>
                <a:gd name="connsiteX2" fmla="*/ 9938167 w 9938167"/>
                <a:gd name="connsiteY2" fmla="*/ 1759785 h 2113985"/>
                <a:gd name="connsiteX3" fmla="*/ 493187 w 9938167"/>
                <a:gd name="connsiteY3" fmla="*/ 2113985 h 2113985"/>
                <a:gd name="connsiteX4" fmla="*/ 0 w 9938167"/>
                <a:gd name="connsiteY4" fmla="*/ 0 h 2113985"/>
                <a:gd name="connsiteX0" fmla="*/ 0 w 10239703"/>
                <a:gd name="connsiteY0" fmla="*/ 0 h 2133771"/>
                <a:gd name="connsiteX1" fmla="*/ 9273764 w 10239703"/>
                <a:gd name="connsiteY1" fmla="*/ 55082 h 2133771"/>
                <a:gd name="connsiteX2" fmla="*/ 10239703 w 10239703"/>
                <a:gd name="connsiteY2" fmla="*/ 1779571 h 2133771"/>
                <a:gd name="connsiteX3" fmla="*/ 794723 w 10239703"/>
                <a:gd name="connsiteY3" fmla="*/ 2133771 h 2133771"/>
                <a:gd name="connsiteX4" fmla="*/ 0 w 10239703"/>
                <a:gd name="connsiteY4" fmla="*/ 0 h 2133771"/>
                <a:gd name="connsiteX0" fmla="*/ 0 w 10476680"/>
                <a:gd name="connsiteY0" fmla="*/ 31673 h 2078689"/>
                <a:gd name="connsiteX1" fmla="*/ 9510741 w 10476680"/>
                <a:gd name="connsiteY1" fmla="*/ 0 h 2078689"/>
                <a:gd name="connsiteX2" fmla="*/ 10476680 w 10476680"/>
                <a:gd name="connsiteY2" fmla="*/ 1724489 h 2078689"/>
                <a:gd name="connsiteX3" fmla="*/ 1031700 w 10476680"/>
                <a:gd name="connsiteY3" fmla="*/ 2078689 h 2078689"/>
                <a:gd name="connsiteX4" fmla="*/ 0 w 10476680"/>
                <a:gd name="connsiteY4" fmla="*/ 31673 h 2078689"/>
                <a:gd name="connsiteX0" fmla="*/ 0 w 10439359"/>
                <a:gd name="connsiteY0" fmla="*/ 46360 h 2078689"/>
                <a:gd name="connsiteX1" fmla="*/ 9473420 w 10439359"/>
                <a:gd name="connsiteY1" fmla="*/ 0 h 2078689"/>
                <a:gd name="connsiteX2" fmla="*/ 10439359 w 10439359"/>
                <a:gd name="connsiteY2" fmla="*/ 1724489 h 2078689"/>
                <a:gd name="connsiteX3" fmla="*/ 994379 w 10439359"/>
                <a:gd name="connsiteY3" fmla="*/ 2078689 h 2078689"/>
                <a:gd name="connsiteX4" fmla="*/ 0 w 10439359"/>
                <a:gd name="connsiteY4" fmla="*/ 46360 h 2078689"/>
                <a:gd name="connsiteX0" fmla="*/ 0 w 10410422"/>
                <a:gd name="connsiteY0" fmla="*/ 50142 h 2078689"/>
                <a:gd name="connsiteX1" fmla="*/ 9444483 w 10410422"/>
                <a:gd name="connsiteY1" fmla="*/ 0 h 2078689"/>
                <a:gd name="connsiteX2" fmla="*/ 10410422 w 10410422"/>
                <a:gd name="connsiteY2" fmla="*/ 1724489 h 2078689"/>
                <a:gd name="connsiteX3" fmla="*/ 965442 w 10410422"/>
                <a:gd name="connsiteY3" fmla="*/ 2078689 h 2078689"/>
                <a:gd name="connsiteX4" fmla="*/ 0 w 10410422"/>
                <a:gd name="connsiteY4" fmla="*/ 50142 h 2078689"/>
                <a:gd name="connsiteX0" fmla="*/ 0 w 10410422"/>
                <a:gd name="connsiteY0" fmla="*/ 50142 h 2065700"/>
                <a:gd name="connsiteX1" fmla="*/ 9444483 w 10410422"/>
                <a:gd name="connsiteY1" fmla="*/ 0 h 2065700"/>
                <a:gd name="connsiteX2" fmla="*/ 10410422 w 10410422"/>
                <a:gd name="connsiteY2" fmla="*/ 1724489 h 2065700"/>
                <a:gd name="connsiteX3" fmla="*/ 1016191 w 10410422"/>
                <a:gd name="connsiteY3" fmla="*/ 2065700 h 2065700"/>
                <a:gd name="connsiteX4" fmla="*/ 0 w 10410422"/>
                <a:gd name="connsiteY4" fmla="*/ 50142 h 2065700"/>
                <a:gd name="connsiteX0" fmla="*/ 0 w 10352987"/>
                <a:gd name="connsiteY0" fmla="*/ 136131 h 2065700"/>
                <a:gd name="connsiteX1" fmla="*/ 9387048 w 10352987"/>
                <a:gd name="connsiteY1" fmla="*/ 0 h 2065700"/>
                <a:gd name="connsiteX2" fmla="*/ 10352987 w 10352987"/>
                <a:gd name="connsiteY2" fmla="*/ 1724489 h 2065700"/>
                <a:gd name="connsiteX3" fmla="*/ 958756 w 10352987"/>
                <a:gd name="connsiteY3" fmla="*/ 2065700 h 2065700"/>
                <a:gd name="connsiteX4" fmla="*/ 0 w 10352987"/>
                <a:gd name="connsiteY4" fmla="*/ 136131 h 2065700"/>
                <a:gd name="connsiteX0" fmla="*/ 0 w 10262833"/>
                <a:gd name="connsiteY0" fmla="*/ 196966 h 2065700"/>
                <a:gd name="connsiteX1" fmla="*/ 9296894 w 10262833"/>
                <a:gd name="connsiteY1" fmla="*/ 0 h 2065700"/>
                <a:gd name="connsiteX2" fmla="*/ 10262833 w 10262833"/>
                <a:gd name="connsiteY2" fmla="*/ 1724489 h 2065700"/>
                <a:gd name="connsiteX3" fmla="*/ 868602 w 10262833"/>
                <a:gd name="connsiteY3" fmla="*/ 2065700 h 2065700"/>
                <a:gd name="connsiteX4" fmla="*/ 0 w 10262833"/>
                <a:gd name="connsiteY4" fmla="*/ 196966 h 2065700"/>
                <a:gd name="connsiteX0" fmla="*/ 0 w 10262833"/>
                <a:gd name="connsiteY0" fmla="*/ 196966 h 2065700"/>
                <a:gd name="connsiteX1" fmla="*/ 199674 w 10262833"/>
                <a:gd name="connsiteY1" fmla="*/ 241406 h 2065700"/>
                <a:gd name="connsiteX2" fmla="*/ 9296894 w 10262833"/>
                <a:gd name="connsiteY2" fmla="*/ 0 h 2065700"/>
                <a:gd name="connsiteX3" fmla="*/ 10262833 w 10262833"/>
                <a:gd name="connsiteY3" fmla="*/ 1724489 h 2065700"/>
                <a:gd name="connsiteX4" fmla="*/ 868602 w 10262833"/>
                <a:gd name="connsiteY4" fmla="*/ 2065700 h 2065700"/>
                <a:gd name="connsiteX5" fmla="*/ 0 w 10262833"/>
                <a:gd name="connsiteY5" fmla="*/ 196966 h 2065700"/>
                <a:gd name="connsiteX0" fmla="*/ 0 w 10262833"/>
                <a:gd name="connsiteY0" fmla="*/ 196966 h 2049752"/>
                <a:gd name="connsiteX1" fmla="*/ 199674 w 10262833"/>
                <a:gd name="connsiteY1" fmla="*/ 241406 h 2049752"/>
                <a:gd name="connsiteX2" fmla="*/ 9296894 w 10262833"/>
                <a:gd name="connsiteY2" fmla="*/ 0 h 2049752"/>
                <a:gd name="connsiteX3" fmla="*/ 10262833 w 10262833"/>
                <a:gd name="connsiteY3" fmla="*/ 1724489 h 2049752"/>
                <a:gd name="connsiteX4" fmla="*/ 821635 w 10262833"/>
                <a:gd name="connsiteY4" fmla="*/ 2049752 h 2049752"/>
                <a:gd name="connsiteX5" fmla="*/ 0 w 10262833"/>
                <a:gd name="connsiteY5" fmla="*/ 196966 h 2049752"/>
                <a:gd name="connsiteX0" fmla="*/ 0 w 10262833"/>
                <a:gd name="connsiteY0" fmla="*/ 196966 h 2049752"/>
                <a:gd name="connsiteX1" fmla="*/ 199674 w 10262833"/>
                <a:gd name="connsiteY1" fmla="*/ 241406 h 2049752"/>
                <a:gd name="connsiteX2" fmla="*/ 9296894 w 10262833"/>
                <a:gd name="connsiteY2" fmla="*/ 0 h 2049752"/>
                <a:gd name="connsiteX3" fmla="*/ 10262833 w 10262833"/>
                <a:gd name="connsiteY3" fmla="*/ 1724489 h 2049752"/>
                <a:gd name="connsiteX4" fmla="*/ 821635 w 10262833"/>
                <a:gd name="connsiteY4" fmla="*/ 2049752 h 2049752"/>
                <a:gd name="connsiteX5" fmla="*/ 0 w 10262833"/>
                <a:gd name="connsiteY5" fmla="*/ 196966 h 2049752"/>
                <a:gd name="connsiteX0" fmla="*/ 0 w 10262833"/>
                <a:gd name="connsiteY0" fmla="*/ 196966 h 2049752"/>
                <a:gd name="connsiteX1" fmla="*/ 199674 w 10262833"/>
                <a:gd name="connsiteY1" fmla="*/ 241406 h 2049752"/>
                <a:gd name="connsiteX2" fmla="*/ 9296894 w 10262833"/>
                <a:gd name="connsiteY2" fmla="*/ 0 h 2049752"/>
                <a:gd name="connsiteX3" fmla="*/ 10262833 w 10262833"/>
                <a:gd name="connsiteY3" fmla="*/ 1724489 h 2049752"/>
                <a:gd name="connsiteX4" fmla="*/ 821635 w 10262833"/>
                <a:gd name="connsiteY4" fmla="*/ 2049752 h 2049752"/>
                <a:gd name="connsiteX5" fmla="*/ 0 w 10262833"/>
                <a:gd name="connsiteY5" fmla="*/ 196966 h 2049752"/>
                <a:gd name="connsiteX0" fmla="*/ 0 w 10269136"/>
                <a:gd name="connsiteY0" fmla="*/ 196966 h 2049752"/>
                <a:gd name="connsiteX1" fmla="*/ 199674 w 10269136"/>
                <a:gd name="connsiteY1" fmla="*/ 241406 h 2049752"/>
                <a:gd name="connsiteX2" fmla="*/ 9296894 w 10269136"/>
                <a:gd name="connsiteY2" fmla="*/ 0 h 2049752"/>
                <a:gd name="connsiteX3" fmla="*/ 10269136 w 10269136"/>
                <a:gd name="connsiteY3" fmla="*/ 1676261 h 2049752"/>
                <a:gd name="connsiteX4" fmla="*/ 821635 w 10269136"/>
                <a:gd name="connsiteY4" fmla="*/ 2049752 h 2049752"/>
                <a:gd name="connsiteX5" fmla="*/ 0 w 10269136"/>
                <a:gd name="connsiteY5" fmla="*/ 196966 h 2049752"/>
                <a:gd name="connsiteX0" fmla="*/ 0 w 10253626"/>
                <a:gd name="connsiteY0" fmla="*/ 196966 h 2049752"/>
                <a:gd name="connsiteX1" fmla="*/ 199674 w 10253626"/>
                <a:gd name="connsiteY1" fmla="*/ 241406 h 2049752"/>
                <a:gd name="connsiteX2" fmla="*/ 9296894 w 10253626"/>
                <a:gd name="connsiteY2" fmla="*/ 0 h 2049752"/>
                <a:gd name="connsiteX3" fmla="*/ 10253626 w 10253626"/>
                <a:gd name="connsiteY3" fmla="*/ 1644803 h 2049752"/>
                <a:gd name="connsiteX4" fmla="*/ 821635 w 10253626"/>
                <a:gd name="connsiteY4" fmla="*/ 2049752 h 2049752"/>
                <a:gd name="connsiteX5" fmla="*/ 0 w 10253626"/>
                <a:gd name="connsiteY5" fmla="*/ 196966 h 2049752"/>
                <a:gd name="connsiteX0" fmla="*/ 0 w 10186106"/>
                <a:gd name="connsiteY0" fmla="*/ 196966 h 2049752"/>
                <a:gd name="connsiteX1" fmla="*/ 199674 w 10186106"/>
                <a:gd name="connsiteY1" fmla="*/ 241406 h 2049752"/>
                <a:gd name="connsiteX2" fmla="*/ 9296894 w 10186106"/>
                <a:gd name="connsiteY2" fmla="*/ 0 h 2049752"/>
                <a:gd name="connsiteX3" fmla="*/ 10186106 w 10186106"/>
                <a:gd name="connsiteY3" fmla="*/ 1635979 h 2049752"/>
                <a:gd name="connsiteX4" fmla="*/ 821635 w 10186106"/>
                <a:gd name="connsiteY4" fmla="*/ 2049752 h 2049752"/>
                <a:gd name="connsiteX5" fmla="*/ 0 w 10186106"/>
                <a:gd name="connsiteY5" fmla="*/ 196966 h 2049752"/>
                <a:gd name="connsiteX0" fmla="*/ 0 w 10225949"/>
                <a:gd name="connsiteY0" fmla="*/ 196966 h 2049752"/>
                <a:gd name="connsiteX1" fmla="*/ 199674 w 10225949"/>
                <a:gd name="connsiteY1" fmla="*/ 241406 h 2049752"/>
                <a:gd name="connsiteX2" fmla="*/ 9296894 w 10225949"/>
                <a:gd name="connsiteY2" fmla="*/ 0 h 2049752"/>
                <a:gd name="connsiteX3" fmla="*/ 10225949 w 10225949"/>
                <a:gd name="connsiteY3" fmla="*/ 1631376 h 2049752"/>
                <a:gd name="connsiteX4" fmla="*/ 821635 w 10225949"/>
                <a:gd name="connsiteY4" fmla="*/ 2049752 h 2049752"/>
                <a:gd name="connsiteX5" fmla="*/ 0 w 10225949"/>
                <a:gd name="connsiteY5" fmla="*/ 196966 h 2049752"/>
                <a:gd name="connsiteX0" fmla="*/ 0 w 10225949"/>
                <a:gd name="connsiteY0" fmla="*/ 196966 h 2049752"/>
                <a:gd name="connsiteX1" fmla="*/ 199674 w 10225949"/>
                <a:gd name="connsiteY1" fmla="*/ 241406 h 2049752"/>
                <a:gd name="connsiteX2" fmla="*/ 9296894 w 10225949"/>
                <a:gd name="connsiteY2" fmla="*/ 0 h 2049752"/>
                <a:gd name="connsiteX3" fmla="*/ 10225949 w 10225949"/>
                <a:gd name="connsiteY3" fmla="*/ 1631376 h 2049752"/>
                <a:gd name="connsiteX4" fmla="*/ 821635 w 10225949"/>
                <a:gd name="connsiteY4" fmla="*/ 2049752 h 2049752"/>
                <a:gd name="connsiteX5" fmla="*/ 0 w 10225949"/>
                <a:gd name="connsiteY5" fmla="*/ 196966 h 2049752"/>
                <a:gd name="connsiteX0" fmla="*/ 0 w 10229731"/>
                <a:gd name="connsiteY0" fmla="*/ 196966 h 2049752"/>
                <a:gd name="connsiteX1" fmla="*/ 199674 w 10229731"/>
                <a:gd name="connsiteY1" fmla="*/ 241406 h 2049752"/>
                <a:gd name="connsiteX2" fmla="*/ 9296894 w 10229731"/>
                <a:gd name="connsiteY2" fmla="*/ 0 h 2049752"/>
                <a:gd name="connsiteX3" fmla="*/ 10229731 w 10229731"/>
                <a:gd name="connsiteY3" fmla="*/ 1602439 h 2049752"/>
                <a:gd name="connsiteX4" fmla="*/ 821635 w 10229731"/>
                <a:gd name="connsiteY4" fmla="*/ 2049752 h 2049752"/>
                <a:gd name="connsiteX5" fmla="*/ 0 w 10229731"/>
                <a:gd name="connsiteY5" fmla="*/ 196966 h 2049752"/>
                <a:gd name="connsiteX0" fmla="*/ 0 w 10221346"/>
                <a:gd name="connsiteY0" fmla="*/ 196966 h 2049752"/>
                <a:gd name="connsiteX1" fmla="*/ 199674 w 10221346"/>
                <a:gd name="connsiteY1" fmla="*/ 241406 h 2049752"/>
                <a:gd name="connsiteX2" fmla="*/ 9296894 w 10221346"/>
                <a:gd name="connsiteY2" fmla="*/ 0 h 2049752"/>
                <a:gd name="connsiteX3" fmla="*/ 10221346 w 10221346"/>
                <a:gd name="connsiteY3" fmla="*/ 1591533 h 2049752"/>
                <a:gd name="connsiteX4" fmla="*/ 821635 w 10221346"/>
                <a:gd name="connsiteY4" fmla="*/ 2049752 h 2049752"/>
                <a:gd name="connsiteX5" fmla="*/ 0 w 10221346"/>
                <a:gd name="connsiteY5" fmla="*/ 196966 h 2049752"/>
                <a:gd name="connsiteX0" fmla="*/ 0 w 10221346"/>
                <a:gd name="connsiteY0" fmla="*/ 205790 h 2058576"/>
                <a:gd name="connsiteX1" fmla="*/ 199674 w 10221346"/>
                <a:gd name="connsiteY1" fmla="*/ 250230 h 2058576"/>
                <a:gd name="connsiteX2" fmla="*/ 9229374 w 10221346"/>
                <a:gd name="connsiteY2" fmla="*/ 0 h 2058576"/>
                <a:gd name="connsiteX3" fmla="*/ 10221346 w 10221346"/>
                <a:gd name="connsiteY3" fmla="*/ 1600357 h 2058576"/>
                <a:gd name="connsiteX4" fmla="*/ 821635 w 10221346"/>
                <a:gd name="connsiteY4" fmla="*/ 2058576 h 2058576"/>
                <a:gd name="connsiteX5" fmla="*/ 0 w 10221346"/>
                <a:gd name="connsiteY5" fmla="*/ 205790 h 2058576"/>
                <a:gd name="connsiteX0" fmla="*/ 0 w 10221346"/>
                <a:gd name="connsiteY0" fmla="*/ 194941 h 2047727"/>
                <a:gd name="connsiteX1" fmla="*/ 199674 w 10221346"/>
                <a:gd name="connsiteY1" fmla="*/ 239381 h 2047727"/>
                <a:gd name="connsiteX2" fmla="*/ 9012128 w 10221346"/>
                <a:gd name="connsiteY2" fmla="*/ 0 h 2047727"/>
                <a:gd name="connsiteX3" fmla="*/ 10221346 w 10221346"/>
                <a:gd name="connsiteY3" fmla="*/ 1589508 h 2047727"/>
                <a:gd name="connsiteX4" fmla="*/ 821635 w 10221346"/>
                <a:gd name="connsiteY4" fmla="*/ 2047727 h 2047727"/>
                <a:gd name="connsiteX5" fmla="*/ 0 w 10221346"/>
                <a:gd name="connsiteY5" fmla="*/ 194941 h 2047727"/>
                <a:gd name="connsiteX0" fmla="*/ 0 w 10221346"/>
                <a:gd name="connsiteY0" fmla="*/ 203822 h 2056608"/>
                <a:gd name="connsiteX1" fmla="*/ 199674 w 10221346"/>
                <a:gd name="connsiteY1" fmla="*/ 248262 h 2056608"/>
                <a:gd name="connsiteX2" fmla="*/ 8718977 w 10221346"/>
                <a:gd name="connsiteY2" fmla="*/ 0 h 2056608"/>
                <a:gd name="connsiteX3" fmla="*/ 10221346 w 10221346"/>
                <a:gd name="connsiteY3" fmla="*/ 1598389 h 2056608"/>
                <a:gd name="connsiteX4" fmla="*/ 821635 w 10221346"/>
                <a:gd name="connsiteY4" fmla="*/ 2056608 h 2056608"/>
                <a:gd name="connsiteX5" fmla="*/ 0 w 10221346"/>
                <a:gd name="connsiteY5" fmla="*/ 203822 h 2056608"/>
                <a:gd name="connsiteX0" fmla="*/ 621961 w 10021672"/>
                <a:gd name="connsiteY0" fmla="*/ 2056608 h 2056608"/>
                <a:gd name="connsiteX1" fmla="*/ 0 w 10021672"/>
                <a:gd name="connsiteY1" fmla="*/ 248262 h 2056608"/>
                <a:gd name="connsiteX2" fmla="*/ 8519303 w 10021672"/>
                <a:gd name="connsiteY2" fmla="*/ 0 h 2056608"/>
                <a:gd name="connsiteX3" fmla="*/ 10021672 w 10021672"/>
                <a:gd name="connsiteY3" fmla="*/ 1598389 h 2056608"/>
                <a:gd name="connsiteX4" fmla="*/ 621961 w 10021672"/>
                <a:gd name="connsiteY4" fmla="*/ 2056608 h 2056608"/>
                <a:gd name="connsiteX0" fmla="*/ 731461 w 10131172"/>
                <a:gd name="connsiteY0" fmla="*/ 2056608 h 2056608"/>
                <a:gd name="connsiteX1" fmla="*/ 0 w 10131172"/>
                <a:gd name="connsiteY1" fmla="*/ 410537 h 2056608"/>
                <a:gd name="connsiteX2" fmla="*/ 8628803 w 10131172"/>
                <a:gd name="connsiteY2" fmla="*/ 0 h 2056608"/>
                <a:gd name="connsiteX3" fmla="*/ 10131172 w 10131172"/>
                <a:gd name="connsiteY3" fmla="*/ 1598389 h 2056608"/>
                <a:gd name="connsiteX4" fmla="*/ 731461 w 10131172"/>
                <a:gd name="connsiteY4" fmla="*/ 2056608 h 2056608"/>
                <a:gd name="connsiteX0" fmla="*/ 658956 w 10058667"/>
                <a:gd name="connsiteY0" fmla="*/ 2056608 h 2056608"/>
                <a:gd name="connsiteX1" fmla="*/ 0 w 10058667"/>
                <a:gd name="connsiteY1" fmla="*/ 606410 h 2056608"/>
                <a:gd name="connsiteX2" fmla="*/ 8556298 w 10058667"/>
                <a:gd name="connsiteY2" fmla="*/ 0 h 2056608"/>
                <a:gd name="connsiteX3" fmla="*/ 10058667 w 10058667"/>
                <a:gd name="connsiteY3" fmla="*/ 1598389 h 2056608"/>
                <a:gd name="connsiteX4" fmla="*/ 658956 w 10058667"/>
                <a:gd name="connsiteY4" fmla="*/ 2056608 h 2056608"/>
                <a:gd name="connsiteX0" fmla="*/ 599056 w 9998767"/>
                <a:gd name="connsiteY0" fmla="*/ 2056608 h 2056608"/>
                <a:gd name="connsiteX1" fmla="*/ 0 w 9998767"/>
                <a:gd name="connsiteY1" fmla="*/ 898739 h 2056608"/>
                <a:gd name="connsiteX2" fmla="*/ 8496398 w 9998767"/>
                <a:gd name="connsiteY2" fmla="*/ 0 h 2056608"/>
                <a:gd name="connsiteX3" fmla="*/ 9998767 w 9998767"/>
                <a:gd name="connsiteY3" fmla="*/ 1598389 h 2056608"/>
                <a:gd name="connsiteX4" fmla="*/ 599056 w 9998767"/>
                <a:gd name="connsiteY4" fmla="*/ 2056608 h 2056608"/>
                <a:gd name="connsiteX0" fmla="*/ 459852 w 9859563"/>
                <a:gd name="connsiteY0" fmla="*/ 2056608 h 2056608"/>
                <a:gd name="connsiteX1" fmla="*/ 0 w 9859563"/>
                <a:gd name="connsiteY1" fmla="*/ 1034656 h 2056608"/>
                <a:gd name="connsiteX2" fmla="*/ 8357194 w 9859563"/>
                <a:gd name="connsiteY2" fmla="*/ 0 h 2056608"/>
                <a:gd name="connsiteX3" fmla="*/ 9859563 w 9859563"/>
                <a:gd name="connsiteY3" fmla="*/ 1598389 h 2056608"/>
                <a:gd name="connsiteX4" fmla="*/ 459852 w 9859563"/>
                <a:gd name="connsiteY4" fmla="*/ 2056608 h 2056608"/>
                <a:gd name="connsiteX0" fmla="*/ 388933 w 9788644"/>
                <a:gd name="connsiteY0" fmla="*/ 2056608 h 2056608"/>
                <a:gd name="connsiteX1" fmla="*/ 0 w 9788644"/>
                <a:gd name="connsiteY1" fmla="*/ 867337 h 2056608"/>
                <a:gd name="connsiteX2" fmla="*/ 8286275 w 9788644"/>
                <a:gd name="connsiteY2" fmla="*/ 0 h 2056608"/>
                <a:gd name="connsiteX3" fmla="*/ 9788644 w 9788644"/>
                <a:gd name="connsiteY3" fmla="*/ 1598389 h 2056608"/>
                <a:gd name="connsiteX4" fmla="*/ 388933 w 9788644"/>
                <a:gd name="connsiteY4" fmla="*/ 2056608 h 2056608"/>
                <a:gd name="connsiteX0" fmla="*/ 543263 w 9942974"/>
                <a:gd name="connsiteY0" fmla="*/ 2056608 h 2056608"/>
                <a:gd name="connsiteX1" fmla="*/ 0 w 9942974"/>
                <a:gd name="connsiteY1" fmla="*/ 847167 h 2056608"/>
                <a:gd name="connsiteX2" fmla="*/ 8440605 w 9942974"/>
                <a:gd name="connsiteY2" fmla="*/ 0 h 2056608"/>
                <a:gd name="connsiteX3" fmla="*/ 9942974 w 9942974"/>
                <a:gd name="connsiteY3" fmla="*/ 1598389 h 2056608"/>
                <a:gd name="connsiteX4" fmla="*/ 543263 w 9942974"/>
                <a:gd name="connsiteY4" fmla="*/ 2056608 h 2056608"/>
                <a:gd name="connsiteX0" fmla="*/ 543263 w 9942974"/>
                <a:gd name="connsiteY0" fmla="*/ 1956370 h 1956370"/>
                <a:gd name="connsiteX1" fmla="*/ 0 w 9942974"/>
                <a:gd name="connsiteY1" fmla="*/ 746929 h 1956370"/>
                <a:gd name="connsiteX2" fmla="*/ 8456936 w 9942974"/>
                <a:gd name="connsiteY2" fmla="*/ 0 h 1956370"/>
                <a:gd name="connsiteX3" fmla="*/ 9942974 w 9942974"/>
                <a:gd name="connsiteY3" fmla="*/ 1498151 h 1956370"/>
                <a:gd name="connsiteX4" fmla="*/ 543263 w 9942974"/>
                <a:gd name="connsiteY4" fmla="*/ 1956370 h 1956370"/>
                <a:gd name="connsiteX0" fmla="*/ 543263 w 9942974"/>
                <a:gd name="connsiteY0" fmla="*/ 1853610 h 1853610"/>
                <a:gd name="connsiteX1" fmla="*/ 0 w 9942974"/>
                <a:gd name="connsiteY1" fmla="*/ 644169 h 1853610"/>
                <a:gd name="connsiteX2" fmla="*/ 8492558 w 9942974"/>
                <a:gd name="connsiteY2" fmla="*/ 0 h 1853610"/>
                <a:gd name="connsiteX3" fmla="*/ 9942974 w 9942974"/>
                <a:gd name="connsiteY3" fmla="*/ 1395391 h 1853610"/>
                <a:gd name="connsiteX4" fmla="*/ 543263 w 9942974"/>
                <a:gd name="connsiteY4" fmla="*/ 1853610 h 1853610"/>
                <a:gd name="connsiteX0" fmla="*/ 543263 w 9942974"/>
                <a:gd name="connsiteY0" fmla="*/ 1778527 h 1778527"/>
                <a:gd name="connsiteX1" fmla="*/ 0 w 9942974"/>
                <a:gd name="connsiteY1" fmla="*/ 569086 h 1778527"/>
                <a:gd name="connsiteX2" fmla="*/ 8541608 w 9942974"/>
                <a:gd name="connsiteY2" fmla="*/ 0 h 1778527"/>
                <a:gd name="connsiteX3" fmla="*/ 9942974 w 9942974"/>
                <a:gd name="connsiteY3" fmla="*/ 1320308 h 1778527"/>
                <a:gd name="connsiteX4" fmla="*/ 543263 w 9942974"/>
                <a:gd name="connsiteY4" fmla="*/ 1778527 h 1778527"/>
                <a:gd name="connsiteX0" fmla="*/ 543263 w 9818020"/>
                <a:gd name="connsiteY0" fmla="*/ 1778527 h 1778527"/>
                <a:gd name="connsiteX1" fmla="*/ 0 w 9818020"/>
                <a:gd name="connsiteY1" fmla="*/ 569086 h 1778527"/>
                <a:gd name="connsiteX2" fmla="*/ 8541608 w 9818020"/>
                <a:gd name="connsiteY2" fmla="*/ 0 h 1778527"/>
                <a:gd name="connsiteX3" fmla="*/ 9818020 w 9818020"/>
                <a:gd name="connsiteY3" fmla="*/ 1225496 h 1778527"/>
                <a:gd name="connsiteX4" fmla="*/ 543263 w 9818020"/>
                <a:gd name="connsiteY4" fmla="*/ 1778527 h 1778527"/>
                <a:gd name="connsiteX0" fmla="*/ 543263 w 9782398"/>
                <a:gd name="connsiteY0" fmla="*/ 1778527 h 1778527"/>
                <a:gd name="connsiteX1" fmla="*/ 0 w 9782398"/>
                <a:gd name="connsiteY1" fmla="*/ 569086 h 1778527"/>
                <a:gd name="connsiteX2" fmla="*/ 8541608 w 9782398"/>
                <a:gd name="connsiteY2" fmla="*/ 0 h 1778527"/>
                <a:gd name="connsiteX3" fmla="*/ 9782398 w 9782398"/>
                <a:gd name="connsiteY3" fmla="*/ 1122736 h 1778527"/>
                <a:gd name="connsiteX4" fmla="*/ 543263 w 9782398"/>
                <a:gd name="connsiteY4" fmla="*/ 1778527 h 1778527"/>
                <a:gd name="connsiteX0" fmla="*/ 543263 w 9797910"/>
                <a:gd name="connsiteY0" fmla="*/ 1778527 h 1778527"/>
                <a:gd name="connsiteX1" fmla="*/ 0 w 9797910"/>
                <a:gd name="connsiteY1" fmla="*/ 569086 h 1778527"/>
                <a:gd name="connsiteX2" fmla="*/ 8541608 w 9797910"/>
                <a:gd name="connsiteY2" fmla="*/ 0 h 1778527"/>
                <a:gd name="connsiteX3" fmla="*/ 9797910 w 9797910"/>
                <a:gd name="connsiteY3" fmla="*/ 1154194 h 1778527"/>
                <a:gd name="connsiteX4" fmla="*/ 543263 w 9797910"/>
                <a:gd name="connsiteY4" fmla="*/ 1778527 h 1778527"/>
                <a:gd name="connsiteX0" fmla="*/ 616646 w 9871293"/>
                <a:gd name="connsiteY0" fmla="*/ 1778527 h 1778527"/>
                <a:gd name="connsiteX1" fmla="*/ 0 w 9871293"/>
                <a:gd name="connsiteY1" fmla="*/ 530064 h 1778527"/>
                <a:gd name="connsiteX2" fmla="*/ 8614991 w 9871293"/>
                <a:gd name="connsiteY2" fmla="*/ 0 h 1778527"/>
                <a:gd name="connsiteX3" fmla="*/ 9871293 w 9871293"/>
                <a:gd name="connsiteY3" fmla="*/ 1154194 h 1778527"/>
                <a:gd name="connsiteX4" fmla="*/ 616646 w 9871293"/>
                <a:gd name="connsiteY4" fmla="*/ 1778527 h 1778527"/>
                <a:gd name="connsiteX0" fmla="*/ 562553 w 9871293"/>
                <a:gd name="connsiteY0" fmla="*/ 1742027 h 1742027"/>
                <a:gd name="connsiteX1" fmla="*/ 0 w 9871293"/>
                <a:gd name="connsiteY1" fmla="*/ 530064 h 1742027"/>
                <a:gd name="connsiteX2" fmla="*/ 8614991 w 9871293"/>
                <a:gd name="connsiteY2" fmla="*/ 0 h 1742027"/>
                <a:gd name="connsiteX3" fmla="*/ 9871293 w 9871293"/>
                <a:gd name="connsiteY3" fmla="*/ 1154194 h 1742027"/>
                <a:gd name="connsiteX4" fmla="*/ 562553 w 9871293"/>
                <a:gd name="connsiteY4" fmla="*/ 1742027 h 174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293" h="1742027">
                  <a:moveTo>
                    <a:pt x="562553" y="1742027"/>
                  </a:moveTo>
                  <a:lnTo>
                    <a:pt x="0" y="530064"/>
                  </a:lnTo>
                  <a:lnTo>
                    <a:pt x="8614991" y="0"/>
                  </a:lnTo>
                  <a:lnTo>
                    <a:pt x="9871293" y="1154194"/>
                  </a:lnTo>
                  <a:lnTo>
                    <a:pt x="562553" y="1742027"/>
                  </a:lnTo>
                  <a:close/>
                </a:path>
              </a:pathLst>
            </a:custGeom>
            <a:blipFill>
              <a:blip r:embed="rId5" cstate="email">
                <a:extLst>
                  <a:ext uri="{28A0092B-C50C-407E-A947-70E740481C1C}">
                    <a14:useLocalDpi xmlns:a14="http://schemas.microsoft.com/office/drawing/2010/main"/>
                  </a:ext>
                </a:extLst>
              </a:blip>
              <a:stretch>
                <a:fillRect/>
              </a:stretch>
            </a:blipFill>
            <a:ln>
              <a:solidFill>
                <a:srgbClr val="C0C0C0"/>
              </a:solidFill>
            </a:ln>
            <a:scene3d>
              <a:camera prst="isometricOffAxis2Top">
                <a:rot lat="18075715" lon="3090000" rev="18141449"/>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grpSp>
          <p:nvGrpSpPr>
            <p:cNvPr id="120" name="Group 119"/>
            <p:cNvGrpSpPr/>
            <p:nvPr/>
          </p:nvGrpSpPr>
          <p:grpSpPr>
            <a:xfrm>
              <a:off x="9484801" y="1081737"/>
              <a:ext cx="272695" cy="862585"/>
              <a:chOff x="248721" y="265898"/>
              <a:chExt cx="463216" cy="1465240"/>
            </a:xfrm>
          </p:grpSpPr>
          <p:sp>
            <p:nvSpPr>
              <p:cNvPr id="81" name="Rectangle 80"/>
              <p:cNvSpPr/>
              <p:nvPr/>
            </p:nvSpPr>
            <p:spPr>
              <a:xfrm>
                <a:off x="428850" y="665196"/>
                <a:ext cx="75717" cy="655620"/>
              </a:xfrm>
              <a:prstGeom prst="rect">
                <a:avLst/>
              </a:prstGeom>
              <a:solidFill>
                <a:srgbClr val="E7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82" name="Rectangle: Rounded Corners 81"/>
              <p:cNvSpPr/>
              <p:nvPr/>
            </p:nvSpPr>
            <p:spPr>
              <a:xfrm>
                <a:off x="413216" y="265898"/>
                <a:ext cx="105878" cy="403659"/>
              </a:xfrm>
              <a:prstGeom prst="roundRect">
                <a:avLst/>
              </a:prstGeom>
              <a:solidFill>
                <a:srgbClr val="546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83" name="Rectangle: Rounded Corners 82"/>
              <p:cNvSpPr/>
              <p:nvPr/>
            </p:nvSpPr>
            <p:spPr>
              <a:xfrm>
                <a:off x="452921" y="308706"/>
                <a:ext cx="31763" cy="11023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grpSp>
            <p:nvGrpSpPr>
              <p:cNvPr id="84" name="Group 83"/>
              <p:cNvGrpSpPr/>
              <p:nvPr/>
            </p:nvGrpSpPr>
            <p:grpSpPr>
              <a:xfrm>
                <a:off x="248721" y="1267923"/>
                <a:ext cx="463216" cy="463215"/>
                <a:chOff x="6731455" y="981637"/>
                <a:chExt cx="666750" cy="666750"/>
              </a:xfrm>
            </p:grpSpPr>
            <p:sp>
              <p:nvSpPr>
                <p:cNvPr id="85" name="Oval 84"/>
                <p:cNvSpPr/>
                <p:nvPr/>
              </p:nvSpPr>
              <p:spPr>
                <a:xfrm>
                  <a:off x="6731455" y="981637"/>
                  <a:ext cx="666750" cy="666750"/>
                </a:xfrm>
                <a:prstGeom prst="ellipse">
                  <a:avLst/>
                </a:prstGeom>
                <a:solidFill>
                  <a:srgbClr val="EFF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86" name="Oval 85"/>
                <p:cNvSpPr/>
                <p:nvPr/>
              </p:nvSpPr>
              <p:spPr>
                <a:xfrm>
                  <a:off x="6823276" y="1102492"/>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87" name="Oval 86"/>
                <p:cNvSpPr/>
                <p:nvPr/>
              </p:nvSpPr>
              <p:spPr>
                <a:xfrm>
                  <a:off x="6774798" y="1189123"/>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88" name="Oval 87"/>
                <p:cNvSpPr/>
                <p:nvPr/>
              </p:nvSpPr>
              <p:spPr>
                <a:xfrm>
                  <a:off x="6744945" y="1285234"/>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91" name="Oval 90"/>
                <p:cNvSpPr/>
                <p:nvPr/>
              </p:nvSpPr>
              <p:spPr>
                <a:xfrm>
                  <a:off x="6898859" y="1034166"/>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92" name="Oval 91"/>
                <p:cNvSpPr/>
                <p:nvPr/>
              </p:nvSpPr>
              <p:spPr>
                <a:xfrm>
                  <a:off x="6989298" y="1097928"/>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b="1" dirty="0">
                    <a:solidFill>
                      <a:prstClr val="white"/>
                    </a:solidFill>
                    <a:latin typeface="Calibri" panose="020F0502020204030204"/>
                  </a:endParaRPr>
                </a:p>
              </p:txBody>
            </p:sp>
            <p:sp>
              <p:nvSpPr>
                <p:cNvPr id="93" name="Oval 92"/>
                <p:cNvSpPr/>
                <p:nvPr/>
              </p:nvSpPr>
              <p:spPr>
                <a:xfrm>
                  <a:off x="6988633" y="1554714"/>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94" name="Oval 93"/>
                <p:cNvSpPr/>
                <p:nvPr/>
              </p:nvSpPr>
              <p:spPr>
                <a:xfrm>
                  <a:off x="6777375" y="1375596"/>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95" name="Oval 94"/>
                <p:cNvSpPr/>
                <p:nvPr/>
              </p:nvSpPr>
              <p:spPr>
                <a:xfrm>
                  <a:off x="6899809" y="1516646"/>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96" name="Oval 95"/>
                <p:cNvSpPr/>
                <p:nvPr/>
              </p:nvSpPr>
              <p:spPr>
                <a:xfrm>
                  <a:off x="6834714" y="1456696"/>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97" name="Oval 96"/>
                <p:cNvSpPr/>
                <p:nvPr/>
              </p:nvSpPr>
              <p:spPr>
                <a:xfrm>
                  <a:off x="6987477" y="1004478"/>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98" name="Oval 97"/>
                <p:cNvSpPr/>
                <p:nvPr/>
              </p:nvSpPr>
              <p:spPr>
                <a:xfrm>
                  <a:off x="6912982" y="1144519"/>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99" name="Oval 98"/>
                <p:cNvSpPr/>
                <p:nvPr/>
              </p:nvSpPr>
              <p:spPr>
                <a:xfrm>
                  <a:off x="6879683" y="1216469"/>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00" name="Oval 99"/>
                <p:cNvSpPr/>
                <p:nvPr/>
              </p:nvSpPr>
              <p:spPr>
                <a:xfrm>
                  <a:off x="6858579" y="1317671"/>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01" name="Oval 100"/>
                <p:cNvSpPr/>
                <p:nvPr/>
              </p:nvSpPr>
              <p:spPr>
                <a:xfrm>
                  <a:off x="7040880" y="1263818"/>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02" name="Oval 101"/>
                <p:cNvSpPr/>
                <p:nvPr/>
              </p:nvSpPr>
              <p:spPr>
                <a:xfrm>
                  <a:off x="6997341" y="1449088"/>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03" name="Oval 102"/>
                <p:cNvSpPr/>
                <p:nvPr/>
              </p:nvSpPr>
              <p:spPr>
                <a:xfrm>
                  <a:off x="6907345" y="1408048"/>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04" name="Oval 103"/>
                <p:cNvSpPr/>
                <p:nvPr/>
              </p:nvSpPr>
              <p:spPr>
                <a:xfrm>
                  <a:off x="7233691" y="1101379"/>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05" name="Oval 104"/>
                <p:cNvSpPr/>
                <p:nvPr/>
              </p:nvSpPr>
              <p:spPr>
                <a:xfrm>
                  <a:off x="7275560" y="1190605"/>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06" name="Oval 105"/>
                <p:cNvSpPr/>
                <p:nvPr/>
              </p:nvSpPr>
              <p:spPr>
                <a:xfrm>
                  <a:off x="7312022" y="1284121"/>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07" name="Oval 106"/>
                <p:cNvSpPr/>
                <p:nvPr/>
              </p:nvSpPr>
              <p:spPr>
                <a:xfrm>
                  <a:off x="7158108" y="1033053"/>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08" name="Oval 107"/>
                <p:cNvSpPr/>
                <p:nvPr/>
              </p:nvSpPr>
              <p:spPr>
                <a:xfrm>
                  <a:off x="7074896" y="1101379"/>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b="1" dirty="0">
                    <a:solidFill>
                      <a:prstClr val="white"/>
                    </a:solidFill>
                    <a:latin typeface="Calibri" panose="020F0502020204030204"/>
                  </a:endParaRPr>
                </a:p>
              </p:txBody>
            </p:sp>
            <p:sp>
              <p:nvSpPr>
                <p:cNvPr id="109" name="Oval 108"/>
                <p:cNvSpPr/>
                <p:nvPr/>
              </p:nvSpPr>
              <p:spPr>
                <a:xfrm>
                  <a:off x="7074895" y="1548453"/>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10" name="Oval 109"/>
                <p:cNvSpPr/>
                <p:nvPr/>
              </p:nvSpPr>
              <p:spPr>
                <a:xfrm>
                  <a:off x="7286254" y="1378872"/>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11" name="Oval 110"/>
                <p:cNvSpPr/>
                <p:nvPr/>
              </p:nvSpPr>
              <p:spPr>
                <a:xfrm>
                  <a:off x="7156960" y="1511688"/>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12" name="Oval 111"/>
                <p:cNvSpPr/>
                <p:nvPr/>
              </p:nvSpPr>
              <p:spPr>
                <a:xfrm>
                  <a:off x="7229353" y="1453367"/>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13" name="Oval 112"/>
                <p:cNvSpPr/>
                <p:nvPr/>
              </p:nvSpPr>
              <p:spPr>
                <a:xfrm>
                  <a:off x="7069490" y="1003365"/>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14" name="Oval 113"/>
                <p:cNvSpPr/>
                <p:nvPr/>
              </p:nvSpPr>
              <p:spPr>
                <a:xfrm>
                  <a:off x="7150479" y="1149595"/>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15" name="Oval 114"/>
                <p:cNvSpPr/>
                <p:nvPr/>
              </p:nvSpPr>
              <p:spPr>
                <a:xfrm>
                  <a:off x="7195540" y="1230091"/>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16" name="Oval 115"/>
                <p:cNvSpPr/>
                <p:nvPr/>
              </p:nvSpPr>
              <p:spPr>
                <a:xfrm>
                  <a:off x="7207888" y="1316483"/>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17" name="Oval 116"/>
                <p:cNvSpPr/>
                <p:nvPr/>
              </p:nvSpPr>
              <p:spPr>
                <a:xfrm>
                  <a:off x="7089562" y="1443747"/>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18" name="Oval 117"/>
                <p:cNvSpPr/>
                <p:nvPr/>
              </p:nvSpPr>
              <p:spPr>
                <a:xfrm>
                  <a:off x="7156407" y="1396979"/>
                  <a:ext cx="64875" cy="64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grpSp>
        </p:grpSp>
        <p:grpSp>
          <p:nvGrpSpPr>
            <p:cNvPr id="125" name="Group 124"/>
            <p:cNvGrpSpPr/>
            <p:nvPr/>
          </p:nvGrpSpPr>
          <p:grpSpPr>
            <a:xfrm>
              <a:off x="9857986" y="1064311"/>
              <a:ext cx="226706" cy="921570"/>
              <a:chOff x="1572281" y="324733"/>
              <a:chExt cx="583896" cy="2373562"/>
            </a:xfrm>
          </p:grpSpPr>
          <p:sp>
            <p:nvSpPr>
              <p:cNvPr id="121" name="Rectangle 120"/>
              <p:cNvSpPr/>
              <p:nvPr/>
            </p:nvSpPr>
            <p:spPr>
              <a:xfrm>
                <a:off x="1802694" y="899480"/>
                <a:ext cx="91537" cy="1116016"/>
              </a:xfrm>
              <a:prstGeom prst="rect">
                <a:avLst/>
              </a:prstGeom>
              <a:solidFill>
                <a:srgbClr val="7B8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22" name="Rectangle: Rounded Corners 121"/>
              <p:cNvSpPr/>
              <p:nvPr/>
            </p:nvSpPr>
            <p:spPr>
              <a:xfrm>
                <a:off x="1780191" y="324733"/>
                <a:ext cx="152400" cy="581025"/>
              </a:xfrm>
              <a:prstGeom prst="roundRect">
                <a:avLst/>
              </a:prstGeom>
              <a:solidFill>
                <a:srgbClr val="546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23" name="Rectangle: Rounded Corners 122"/>
              <p:cNvSpPr/>
              <p:nvPr/>
            </p:nvSpPr>
            <p:spPr>
              <a:xfrm>
                <a:off x="1837342" y="386351"/>
                <a:ext cx="45719" cy="1586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24" name="Oval 26"/>
              <p:cNvSpPr/>
              <p:nvPr/>
            </p:nvSpPr>
            <p:spPr>
              <a:xfrm>
                <a:off x="1572281" y="1883091"/>
                <a:ext cx="583896" cy="815204"/>
              </a:xfrm>
              <a:custGeom>
                <a:avLst/>
                <a:gdLst>
                  <a:gd name="connsiteX0" fmla="*/ 0 w 525293"/>
                  <a:gd name="connsiteY0" fmla="*/ 407475 h 814949"/>
                  <a:gd name="connsiteX1" fmla="*/ 262647 w 525293"/>
                  <a:gd name="connsiteY1" fmla="*/ 0 h 814949"/>
                  <a:gd name="connsiteX2" fmla="*/ 525294 w 525293"/>
                  <a:gd name="connsiteY2" fmla="*/ 407475 h 814949"/>
                  <a:gd name="connsiteX3" fmla="*/ 262647 w 525293"/>
                  <a:gd name="connsiteY3" fmla="*/ 814950 h 814949"/>
                  <a:gd name="connsiteX4" fmla="*/ 0 w 525293"/>
                  <a:gd name="connsiteY4" fmla="*/ 407475 h 814949"/>
                  <a:gd name="connsiteX0" fmla="*/ 0 w 525294"/>
                  <a:gd name="connsiteY0" fmla="*/ 407475 h 814950"/>
                  <a:gd name="connsiteX1" fmla="*/ 262647 w 525294"/>
                  <a:gd name="connsiteY1" fmla="*/ 0 h 814950"/>
                  <a:gd name="connsiteX2" fmla="*/ 525294 w 525294"/>
                  <a:gd name="connsiteY2" fmla="*/ 407475 h 814950"/>
                  <a:gd name="connsiteX3" fmla="*/ 262647 w 525294"/>
                  <a:gd name="connsiteY3" fmla="*/ 814950 h 814950"/>
                  <a:gd name="connsiteX4" fmla="*/ 0 w 525294"/>
                  <a:gd name="connsiteY4" fmla="*/ 407475 h 814950"/>
                  <a:gd name="connsiteX0" fmla="*/ 6892 w 532186"/>
                  <a:gd name="connsiteY0" fmla="*/ 407475 h 814950"/>
                  <a:gd name="connsiteX1" fmla="*/ 269539 w 532186"/>
                  <a:gd name="connsiteY1" fmla="*/ 0 h 814950"/>
                  <a:gd name="connsiteX2" fmla="*/ 532186 w 532186"/>
                  <a:gd name="connsiteY2" fmla="*/ 407475 h 814950"/>
                  <a:gd name="connsiteX3" fmla="*/ 269539 w 532186"/>
                  <a:gd name="connsiteY3" fmla="*/ 814950 h 814950"/>
                  <a:gd name="connsiteX4" fmla="*/ 6892 w 532186"/>
                  <a:gd name="connsiteY4" fmla="*/ 407475 h 814950"/>
                  <a:gd name="connsiteX0" fmla="*/ 6892 w 545553"/>
                  <a:gd name="connsiteY0" fmla="*/ 407475 h 814950"/>
                  <a:gd name="connsiteX1" fmla="*/ 269539 w 545553"/>
                  <a:gd name="connsiteY1" fmla="*/ 0 h 814950"/>
                  <a:gd name="connsiteX2" fmla="*/ 532186 w 545553"/>
                  <a:gd name="connsiteY2" fmla="*/ 407475 h 814950"/>
                  <a:gd name="connsiteX3" fmla="*/ 269539 w 545553"/>
                  <a:gd name="connsiteY3" fmla="*/ 814950 h 814950"/>
                  <a:gd name="connsiteX4" fmla="*/ 6892 w 545553"/>
                  <a:gd name="connsiteY4" fmla="*/ 407475 h 814950"/>
                  <a:gd name="connsiteX0" fmla="*/ 11738 w 556598"/>
                  <a:gd name="connsiteY0" fmla="*/ 407633 h 815108"/>
                  <a:gd name="connsiteX1" fmla="*/ 274385 w 556598"/>
                  <a:gd name="connsiteY1" fmla="*/ 158 h 815108"/>
                  <a:gd name="connsiteX2" fmla="*/ 537032 w 556598"/>
                  <a:gd name="connsiteY2" fmla="*/ 407633 h 815108"/>
                  <a:gd name="connsiteX3" fmla="*/ 274385 w 556598"/>
                  <a:gd name="connsiteY3" fmla="*/ 815108 h 815108"/>
                  <a:gd name="connsiteX4" fmla="*/ 11738 w 556598"/>
                  <a:gd name="connsiteY4" fmla="*/ 407633 h 815108"/>
                  <a:gd name="connsiteX0" fmla="*/ 3343 w 560847"/>
                  <a:gd name="connsiteY0" fmla="*/ 407486 h 814971"/>
                  <a:gd name="connsiteX1" fmla="*/ 265990 w 560847"/>
                  <a:gd name="connsiteY1" fmla="*/ 11 h 814971"/>
                  <a:gd name="connsiteX2" fmla="*/ 554037 w 560847"/>
                  <a:gd name="connsiteY2" fmla="*/ 417011 h 814971"/>
                  <a:gd name="connsiteX3" fmla="*/ 265990 w 560847"/>
                  <a:gd name="connsiteY3" fmla="*/ 814961 h 814971"/>
                  <a:gd name="connsiteX4" fmla="*/ 3343 w 560847"/>
                  <a:gd name="connsiteY4" fmla="*/ 407486 h 814971"/>
                  <a:gd name="connsiteX0" fmla="*/ 3158 w 576598"/>
                  <a:gd name="connsiteY0" fmla="*/ 407486 h 814971"/>
                  <a:gd name="connsiteX1" fmla="*/ 281680 w 576598"/>
                  <a:gd name="connsiteY1" fmla="*/ 11 h 814971"/>
                  <a:gd name="connsiteX2" fmla="*/ 569727 w 576598"/>
                  <a:gd name="connsiteY2" fmla="*/ 417011 h 814971"/>
                  <a:gd name="connsiteX3" fmla="*/ 281680 w 576598"/>
                  <a:gd name="connsiteY3" fmla="*/ 814961 h 814971"/>
                  <a:gd name="connsiteX4" fmla="*/ 3158 w 576598"/>
                  <a:gd name="connsiteY4" fmla="*/ 407486 h 814971"/>
                  <a:gd name="connsiteX0" fmla="*/ 4529 w 580305"/>
                  <a:gd name="connsiteY0" fmla="*/ 408218 h 815703"/>
                  <a:gd name="connsiteX1" fmla="*/ 283051 w 580305"/>
                  <a:gd name="connsiteY1" fmla="*/ 743 h 815703"/>
                  <a:gd name="connsiteX2" fmla="*/ 571098 w 580305"/>
                  <a:gd name="connsiteY2" fmla="*/ 417743 h 815703"/>
                  <a:gd name="connsiteX3" fmla="*/ 283051 w 580305"/>
                  <a:gd name="connsiteY3" fmla="*/ 815693 h 815703"/>
                  <a:gd name="connsiteX4" fmla="*/ 4529 w 580305"/>
                  <a:gd name="connsiteY4" fmla="*/ 408218 h 815703"/>
                  <a:gd name="connsiteX0" fmla="*/ 5969 w 583896"/>
                  <a:gd name="connsiteY0" fmla="*/ 407719 h 815204"/>
                  <a:gd name="connsiteX1" fmla="*/ 284491 w 583896"/>
                  <a:gd name="connsiteY1" fmla="*/ 244 h 815204"/>
                  <a:gd name="connsiteX2" fmla="*/ 572538 w 583896"/>
                  <a:gd name="connsiteY2" fmla="*/ 417244 h 815204"/>
                  <a:gd name="connsiteX3" fmla="*/ 284491 w 583896"/>
                  <a:gd name="connsiteY3" fmla="*/ 815194 h 815204"/>
                  <a:gd name="connsiteX4" fmla="*/ 5969 w 583896"/>
                  <a:gd name="connsiteY4" fmla="*/ 407719 h 815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896" h="815204">
                    <a:moveTo>
                      <a:pt x="5969" y="407719"/>
                    </a:moveTo>
                    <a:cubicBezTo>
                      <a:pt x="-25781" y="179502"/>
                      <a:pt x="69413" y="-7693"/>
                      <a:pt x="284491" y="244"/>
                    </a:cubicBezTo>
                    <a:cubicBezTo>
                      <a:pt x="499569" y="8181"/>
                      <a:pt x="623338" y="198552"/>
                      <a:pt x="572538" y="417244"/>
                    </a:cubicBezTo>
                    <a:cubicBezTo>
                      <a:pt x="572538" y="642286"/>
                      <a:pt x="378919" y="816781"/>
                      <a:pt x="284491" y="815194"/>
                    </a:cubicBezTo>
                    <a:cubicBezTo>
                      <a:pt x="190063" y="813607"/>
                      <a:pt x="37719" y="635936"/>
                      <a:pt x="5969" y="407719"/>
                    </a:cubicBezTo>
                    <a:close/>
                  </a:path>
                </a:pathLst>
              </a:custGeom>
              <a:solidFill>
                <a:srgbClr val="7B8899"/>
              </a:solidFill>
              <a:ln>
                <a:solidFill>
                  <a:srgbClr val="5464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grpSp>
        <p:grpSp>
          <p:nvGrpSpPr>
            <p:cNvPr id="129" name="Group 128"/>
            <p:cNvGrpSpPr/>
            <p:nvPr/>
          </p:nvGrpSpPr>
          <p:grpSpPr>
            <a:xfrm>
              <a:off x="6755645" y="1049988"/>
              <a:ext cx="517235" cy="938986"/>
              <a:chOff x="2654110" y="646170"/>
              <a:chExt cx="1233062" cy="2238492"/>
            </a:xfrm>
          </p:grpSpPr>
          <p:sp>
            <p:nvSpPr>
              <p:cNvPr id="126" name="Rectangle: Rounded Corners 61"/>
              <p:cNvSpPr/>
              <p:nvPr/>
            </p:nvSpPr>
            <p:spPr>
              <a:xfrm>
                <a:off x="2654110" y="646171"/>
                <a:ext cx="628579" cy="2238491"/>
              </a:xfrm>
              <a:custGeom>
                <a:avLst/>
                <a:gdLst>
                  <a:gd name="connsiteX0" fmla="*/ 0 w 617137"/>
                  <a:gd name="connsiteY0" fmla="*/ 102858 h 2227369"/>
                  <a:gd name="connsiteX1" fmla="*/ 102858 w 617137"/>
                  <a:gd name="connsiteY1" fmla="*/ 0 h 2227369"/>
                  <a:gd name="connsiteX2" fmla="*/ 514279 w 617137"/>
                  <a:gd name="connsiteY2" fmla="*/ 0 h 2227369"/>
                  <a:gd name="connsiteX3" fmla="*/ 617137 w 617137"/>
                  <a:gd name="connsiteY3" fmla="*/ 102858 h 2227369"/>
                  <a:gd name="connsiteX4" fmla="*/ 617137 w 617137"/>
                  <a:gd name="connsiteY4" fmla="*/ 2124511 h 2227369"/>
                  <a:gd name="connsiteX5" fmla="*/ 514279 w 617137"/>
                  <a:gd name="connsiteY5" fmla="*/ 2227369 h 2227369"/>
                  <a:gd name="connsiteX6" fmla="*/ 102858 w 617137"/>
                  <a:gd name="connsiteY6" fmla="*/ 2227369 h 2227369"/>
                  <a:gd name="connsiteX7" fmla="*/ 0 w 617137"/>
                  <a:gd name="connsiteY7" fmla="*/ 2124511 h 2227369"/>
                  <a:gd name="connsiteX8" fmla="*/ 0 w 617137"/>
                  <a:gd name="connsiteY8" fmla="*/ 102858 h 2227369"/>
                  <a:gd name="connsiteX0" fmla="*/ 0 w 617137"/>
                  <a:gd name="connsiteY0" fmla="*/ 102858 h 2227369"/>
                  <a:gd name="connsiteX1" fmla="*/ 388608 w 617137"/>
                  <a:gd name="connsiteY1" fmla="*/ 171450 h 2227369"/>
                  <a:gd name="connsiteX2" fmla="*/ 514279 w 617137"/>
                  <a:gd name="connsiteY2" fmla="*/ 0 h 2227369"/>
                  <a:gd name="connsiteX3" fmla="*/ 617137 w 617137"/>
                  <a:gd name="connsiteY3" fmla="*/ 102858 h 2227369"/>
                  <a:gd name="connsiteX4" fmla="*/ 617137 w 617137"/>
                  <a:gd name="connsiteY4" fmla="*/ 2124511 h 2227369"/>
                  <a:gd name="connsiteX5" fmla="*/ 514279 w 617137"/>
                  <a:gd name="connsiteY5" fmla="*/ 2227369 h 2227369"/>
                  <a:gd name="connsiteX6" fmla="*/ 102858 w 617137"/>
                  <a:gd name="connsiteY6" fmla="*/ 2227369 h 2227369"/>
                  <a:gd name="connsiteX7" fmla="*/ 0 w 617137"/>
                  <a:gd name="connsiteY7" fmla="*/ 2124511 h 2227369"/>
                  <a:gd name="connsiteX8" fmla="*/ 0 w 617137"/>
                  <a:gd name="connsiteY8" fmla="*/ 102858 h 2227369"/>
                  <a:gd name="connsiteX0" fmla="*/ 25400 w 617137"/>
                  <a:gd name="connsiteY0" fmla="*/ 725158 h 2227369"/>
                  <a:gd name="connsiteX1" fmla="*/ 388608 w 617137"/>
                  <a:gd name="connsiteY1" fmla="*/ 171450 h 2227369"/>
                  <a:gd name="connsiteX2" fmla="*/ 514279 w 617137"/>
                  <a:gd name="connsiteY2" fmla="*/ 0 h 2227369"/>
                  <a:gd name="connsiteX3" fmla="*/ 617137 w 617137"/>
                  <a:gd name="connsiteY3" fmla="*/ 102858 h 2227369"/>
                  <a:gd name="connsiteX4" fmla="*/ 617137 w 617137"/>
                  <a:gd name="connsiteY4" fmla="*/ 2124511 h 2227369"/>
                  <a:gd name="connsiteX5" fmla="*/ 514279 w 617137"/>
                  <a:gd name="connsiteY5" fmla="*/ 2227369 h 2227369"/>
                  <a:gd name="connsiteX6" fmla="*/ 102858 w 617137"/>
                  <a:gd name="connsiteY6" fmla="*/ 2227369 h 2227369"/>
                  <a:gd name="connsiteX7" fmla="*/ 0 w 617137"/>
                  <a:gd name="connsiteY7" fmla="*/ 2124511 h 2227369"/>
                  <a:gd name="connsiteX8" fmla="*/ 25400 w 617137"/>
                  <a:gd name="connsiteY8" fmla="*/ 725158 h 2227369"/>
                  <a:gd name="connsiteX0" fmla="*/ 25400 w 617137"/>
                  <a:gd name="connsiteY0" fmla="*/ 725158 h 2227369"/>
                  <a:gd name="connsiteX1" fmla="*/ 429535 w 617137"/>
                  <a:gd name="connsiteY1" fmla="*/ 69286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25400 w 617137"/>
                  <a:gd name="connsiteY9" fmla="*/ 725158 h 2227369"/>
                  <a:gd name="connsiteX0" fmla="*/ 25400 w 617137"/>
                  <a:gd name="connsiteY0" fmla="*/ 725158 h 2227369"/>
                  <a:gd name="connsiteX1" fmla="*/ 435885 w 617137"/>
                  <a:gd name="connsiteY1" fmla="*/ 55951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25400 w 617137"/>
                  <a:gd name="connsiteY9" fmla="*/ 725158 h 2227369"/>
                  <a:gd name="connsiteX0" fmla="*/ 25400 w 617137"/>
                  <a:gd name="connsiteY0" fmla="*/ 775958 h 2227369"/>
                  <a:gd name="connsiteX1" fmla="*/ 435885 w 617137"/>
                  <a:gd name="connsiteY1" fmla="*/ 55951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25400 w 617137"/>
                  <a:gd name="connsiteY9" fmla="*/ 775958 h 2227369"/>
                  <a:gd name="connsiteX0" fmla="*/ 25400 w 617137"/>
                  <a:gd name="connsiteY0" fmla="*/ 775958 h 2227369"/>
                  <a:gd name="connsiteX1" fmla="*/ 435885 w 617137"/>
                  <a:gd name="connsiteY1" fmla="*/ 55951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25400 w 617137"/>
                  <a:gd name="connsiteY9" fmla="*/ 775958 h 2227369"/>
                  <a:gd name="connsiteX0" fmla="*/ 25400 w 617137"/>
                  <a:gd name="connsiteY0" fmla="*/ 775958 h 2227369"/>
                  <a:gd name="connsiteX1" fmla="*/ 435885 w 617137"/>
                  <a:gd name="connsiteY1" fmla="*/ 55951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25400 w 617137"/>
                  <a:gd name="connsiteY9" fmla="*/ 775958 h 2227369"/>
                  <a:gd name="connsiteX0" fmla="*/ 19050 w 617137"/>
                  <a:gd name="connsiteY0" fmla="*/ 718808 h 2227369"/>
                  <a:gd name="connsiteX1" fmla="*/ 435885 w 617137"/>
                  <a:gd name="connsiteY1" fmla="*/ 55951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19050 w 617137"/>
                  <a:gd name="connsiteY9" fmla="*/ 718808 h 2227369"/>
                  <a:gd name="connsiteX0" fmla="*/ 19050 w 617137"/>
                  <a:gd name="connsiteY0" fmla="*/ 718808 h 2227369"/>
                  <a:gd name="connsiteX1" fmla="*/ 435885 w 617137"/>
                  <a:gd name="connsiteY1" fmla="*/ 55951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19050 w 617137"/>
                  <a:gd name="connsiteY9" fmla="*/ 718808 h 2227369"/>
                  <a:gd name="connsiteX0" fmla="*/ 19050 w 617137"/>
                  <a:gd name="connsiteY0" fmla="*/ 718808 h 2227369"/>
                  <a:gd name="connsiteX1" fmla="*/ 499385 w 617137"/>
                  <a:gd name="connsiteY1" fmla="*/ 61666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19050 w 617137"/>
                  <a:gd name="connsiteY9" fmla="*/ 718808 h 2227369"/>
                  <a:gd name="connsiteX0" fmla="*/ 19050 w 617137"/>
                  <a:gd name="connsiteY0" fmla="*/ 718808 h 2227369"/>
                  <a:gd name="connsiteX1" fmla="*/ 499385 w 617137"/>
                  <a:gd name="connsiteY1" fmla="*/ 56586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19050 w 617137"/>
                  <a:gd name="connsiteY9" fmla="*/ 718808 h 2227369"/>
                  <a:gd name="connsiteX0" fmla="*/ 19050 w 617137"/>
                  <a:gd name="connsiteY0" fmla="*/ 718808 h 2227369"/>
                  <a:gd name="connsiteX1" fmla="*/ 499385 w 617137"/>
                  <a:gd name="connsiteY1" fmla="*/ 56586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19050 w 617137"/>
                  <a:gd name="connsiteY9" fmla="*/ 718808 h 2227369"/>
                  <a:gd name="connsiteX0" fmla="*/ 19050 w 617137"/>
                  <a:gd name="connsiteY0" fmla="*/ 718808 h 2227369"/>
                  <a:gd name="connsiteX1" fmla="*/ 499385 w 617137"/>
                  <a:gd name="connsiteY1" fmla="*/ 565862 h 2227369"/>
                  <a:gd name="connsiteX2" fmla="*/ 515608 w 617137"/>
                  <a:gd name="connsiteY2" fmla="*/ 25400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19050 w 617137"/>
                  <a:gd name="connsiteY9" fmla="*/ 718808 h 2227369"/>
                  <a:gd name="connsiteX0" fmla="*/ 19050 w 617137"/>
                  <a:gd name="connsiteY0" fmla="*/ 718808 h 2227369"/>
                  <a:gd name="connsiteX1" fmla="*/ 499385 w 617137"/>
                  <a:gd name="connsiteY1" fmla="*/ 565862 h 2227369"/>
                  <a:gd name="connsiteX2" fmla="*/ 514279 w 617137"/>
                  <a:gd name="connsiteY2" fmla="*/ 0 h 2227369"/>
                  <a:gd name="connsiteX3" fmla="*/ 617137 w 617137"/>
                  <a:gd name="connsiteY3" fmla="*/ 102858 h 2227369"/>
                  <a:gd name="connsiteX4" fmla="*/ 617137 w 617137"/>
                  <a:gd name="connsiteY4" fmla="*/ 2124511 h 2227369"/>
                  <a:gd name="connsiteX5" fmla="*/ 514279 w 617137"/>
                  <a:gd name="connsiteY5" fmla="*/ 2227369 h 2227369"/>
                  <a:gd name="connsiteX6" fmla="*/ 102858 w 617137"/>
                  <a:gd name="connsiteY6" fmla="*/ 2227369 h 2227369"/>
                  <a:gd name="connsiteX7" fmla="*/ 0 w 617137"/>
                  <a:gd name="connsiteY7" fmla="*/ 2124511 h 2227369"/>
                  <a:gd name="connsiteX8" fmla="*/ 19050 w 617137"/>
                  <a:gd name="connsiteY8" fmla="*/ 718808 h 2227369"/>
                  <a:gd name="connsiteX0" fmla="*/ 19050 w 617137"/>
                  <a:gd name="connsiteY0" fmla="*/ 718808 h 2227369"/>
                  <a:gd name="connsiteX1" fmla="*/ 499385 w 617137"/>
                  <a:gd name="connsiteY1" fmla="*/ 565862 h 2227369"/>
                  <a:gd name="connsiteX2" fmla="*/ 514279 w 617137"/>
                  <a:gd name="connsiteY2" fmla="*/ 0 h 2227369"/>
                  <a:gd name="connsiteX3" fmla="*/ 617137 w 617137"/>
                  <a:gd name="connsiteY3" fmla="*/ 102858 h 2227369"/>
                  <a:gd name="connsiteX4" fmla="*/ 617137 w 617137"/>
                  <a:gd name="connsiteY4" fmla="*/ 2124511 h 2227369"/>
                  <a:gd name="connsiteX5" fmla="*/ 514279 w 617137"/>
                  <a:gd name="connsiteY5" fmla="*/ 2227369 h 2227369"/>
                  <a:gd name="connsiteX6" fmla="*/ 102858 w 617137"/>
                  <a:gd name="connsiteY6" fmla="*/ 2227369 h 2227369"/>
                  <a:gd name="connsiteX7" fmla="*/ 0 w 617137"/>
                  <a:gd name="connsiteY7" fmla="*/ 2124511 h 2227369"/>
                  <a:gd name="connsiteX8" fmla="*/ 19050 w 617137"/>
                  <a:gd name="connsiteY8" fmla="*/ 718808 h 2227369"/>
                  <a:gd name="connsiteX0" fmla="*/ 19050 w 617137"/>
                  <a:gd name="connsiteY0" fmla="*/ 718808 h 2227369"/>
                  <a:gd name="connsiteX1" fmla="*/ 499385 w 617137"/>
                  <a:gd name="connsiteY1" fmla="*/ 565862 h 2227369"/>
                  <a:gd name="connsiteX2" fmla="*/ 514279 w 617137"/>
                  <a:gd name="connsiteY2" fmla="*/ 0 h 2227369"/>
                  <a:gd name="connsiteX3" fmla="*/ 617137 w 617137"/>
                  <a:gd name="connsiteY3" fmla="*/ 102858 h 2227369"/>
                  <a:gd name="connsiteX4" fmla="*/ 617137 w 617137"/>
                  <a:gd name="connsiteY4" fmla="*/ 2124511 h 2227369"/>
                  <a:gd name="connsiteX5" fmla="*/ 514279 w 617137"/>
                  <a:gd name="connsiteY5" fmla="*/ 2227369 h 2227369"/>
                  <a:gd name="connsiteX6" fmla="*/ 102858 w 617137"/>
                  <a:gd name="connsiteY6" fmla="*/ 2227369 h 2227369"/>
                  <a:gd name="connsiteX7" fmla="*/ 0 w 617137"/>
                  <a:gd name="connsiteY7" fmla="*/ 2124511 h 2227369"/>
                  <a:gd name="connsiteX8" fmla="*/ 19050 w 617137"/>
                  <a:gd name="connsiteY8" fmla="*/ 718808 h 2227369"/>
                  <a:gd name="connsiteX0" fmla="*/ 19050 w 617137"/>
                  <a:gd name="connsiteY0" fmla="*/ 718808 h 2227369"/>
                  <a:gd name="connsiteX1" fmla="*/ 499385 w 617137"/>
                  <a:gd name="connsiteY1" fmla="*/ 565862 h 2227369"/>
                  <a:gd name="connsiteX2" fmla="*/ 514279 w 617137"/>
                  <a:gd name="connsiteY2" fmla="*/ 0 h 2227369"/>
                  <a:gd name="connsiteX3" fmla="*/ 617137 w 617137"/>
                  <a:gd name="connsiteY3" fmla="*/ 102858 h 2227369"/>
                  <a:gd name="connsiteX4" fmla="*/ 617137 w 617137"/>
                  <a:gd name="connsiteY4" fmla="*/ 2124511 h 2227369"/>
                  <a:gd name="connsiteX5" fmla="*/ 514279 w 617137"/>
                  <a:gd name="connsiteY5" fmla="*/ 2227369 h 2227369"/>
                  <a:gd name="connsiteX6" fmla="*/ 102858 w 617137"/>
                  <a:gd name="connsiteY6" fmla="*/ 2227369 h 2227369"/>
                  <a:gd name="connsiteX7" fmla="*/ 0 w 617137"/>
                  <a:gd name="connsiteY7" fmla="*/ 2124511 h 2227369"/>
                  <a:gd name="connsiteX8" fmla="*/ 19050 w 617137"/>
                  <a:gd name="connsiteY8" fmla="*/ 718808 h 2227369"/>
                  <a:gd name="connsiteX0" fmla="*/ 19050 w 617137"/>
                  <a:gd name="connsiteY0" fmla="*/ 718808 h 2227369"/>
                  <a:gd name="connsiteX1" fmla="*/ 499385 w 617137"/>
                  <a:gd name="connsiteY1" fmla="*/ 565862 h 2227369"/>
                  <a:gd name="connsiteX2" fmla="*/ 514279 w 617137"/>
                  <a:gd name="connsiteY2" fmla="*/ 0 h 2227369"/>
                  <a:gd name="connsiteX3" fmla="*/ 617137 w 617137"/>
                  <a:gd name="connsiteY3" fmla="*/ 102858 h 2227369"/>
                  <a:gd name="connsiteX4" fmla="*/ 617137 w 617137"/>
                  <a:gd name="connsiteY4" fmla="*/ 2124511 h 2227369"/>
                  <a:gd name="connsiteX5" fmla="*/ 514279 w 617137"/>
                  <a:gd name="connsiteY5" fmla="*/ 2227369 h 2227369"/>
                  <a:gd name="connsiteX6" fmla="*/ 102858 w 617137"/>
                  <a:gd name="connsiteY6" fmla="*/ 2227369 h 2227369"/>
                  <a:gd name="connsiteX7" fmla="*/ 0 w 617137"/>
                  <a:gd name="connsiteY7" fmla="*/ 2124511 h 2227369"/>
                  <a:gd name="connsiteX8" fmla="*/ 19050 w 617137"/>
                  <a:gd name="connsiteY8" fmla="*/ 718808 h 2227369"/>
                  <a:gd name="connsiteX0" fmla="*/ 19050 w 617137"/>
                  <a:gd name="connsiteY0" fmla="*/ 724089 h 2232650"/>
                  <a:gd name="connsiteX1" fmla="*/ 499385 w 617137"/>
                  <a:gd name="connsiteY1" fmla="*/ 571143 h 2232650"/>
                  <a:gd name="connsiteX2" fmla="*/ 514279 w 617137"/>
                  <a:gd name="connsiteY2" fmla="*/ 5281 h 2232650"/>
                  <a:gd name="connsiteX3" fmla="*/ 617137 w 617137"/>
                  <a:gd name="connsiteY3" fmla="*/ 108139 h 2232650"/>
                  <a:gd name="connsiteX4" fmla="*/ 617137 w 617137"/>
                  <a:gd name="connsiteY4" fmla="*/ 2129792 h 2232650"/>
                  <a:gd name="connsiteX5" fmla="*/ 514279 w 617137"/>
                  <a:gd name="connsiteY5" fmla="*/ 2232650 h 2232650"/>
                  <a:gd name="connsiteX6" fmla="*/ 102858 w 617137"/>
                  <a:gd name="connsiteY6" fmla="*/ 2232650 h 2232650"/>
                  <a:gd name="connsiteX7" fmla="*/ 0 w 617137"/>
                  <a:gd name="connsiteY7" fmla="*/ 2129792 h 2232650"/>
                  <a:gd name="connsiteX8" fmla="*/ 19050 w 617137"/>
                  <a:gd name="connsiteY8" fmla="*/ 724089 h 2232650"/>
                  <a:gd name="connsiteX0" fmla="*/ 19050 w 617137"/>
                  <a:gd name="connsiteY0" fmla="*/ 753981 h 2262542"/>
                  <a:gd name="connsiteX1" fmla="*/ 499385 w 617137"/>
                  <a:gd name="connsiteY1" fmla="*/ 601035 h 2262542"/>
                  <a:gd name="connsiteX2" fmla="*/ 514279 w 617137"/>
                  <a:gd name="connsiteY2" fmla="*/ 35173 h 2262542"/>
                  <a:gd name="connsiteX3" fmla="*/ 617137 w 617137"/>
                  <a:gd name="connsiteY3" fmla="*/ 30081 h 2262542"/>
                  <a:gd name="connsiteX4" fmla="*/ 617137 w 617137"/>
                  <a:gd name="connsiteY4" fmla="*/ 2159684 h 2262542"/>
                  <a:gd name="connsiteX5" fmla="*/ 514279 w 617137"/>
                  <a:gd name="connsiteY5" fmla="*/ 2262542 h 2262542"/>
                  <a:gd name="connsiteX6" fmla="*/ 102858 w 617137"/>
                  <a:gd name="connsiteY6" fmla="*/ 2262542 h 2262542"/>
                  <a:gd name="connsiteX7" fmla="*/ 0 w 617137"/>
                  <a:gd name="connsiteY7" fmla="*/ 2159684 h 2262542"/>
                  <a:gd name="connsiteX8" fmla="*/ 19050 w 617137"/>
                  <a:gd name="connsiteY8" fmla="*/ 753981 h 2262542"/>
                  <a:gd name="connsiteX0" fmla="*/ 19050 w 617137"/>
                  <a:gd name="connsiteY0" fmla="*/ 729930 h 2238491"/>
                  <a:gd name="connsiteX1" fmla="*/ 499385 w 617137"/>
                  <a:gd name="connsiteY1" fmla="*/ 576984 h 2238491"/>
                  <a:gd name="connsiteX2" fmla="*/ 514279 w 617137"/>
                  <a:gd name="connsiteY2" fmla="*/ 11122 h 2238491"/>
                  <a:gd name="connsiteX3" fmla="*/ 617137 w 617137"/>
                  <a:gd name="connsiteY3" fmla="*/ 6030 h 2238491"/>
                  <a:gd name="connsiteX4" fmla="*/ 617137 w 617137"/>
                  <a:gd name="connsiteY4" fmla="*/ 2135633 h 2238491"/>
                  <a:gd name="connsiteX5" fmla="*/ 514279 w 617137"/>
                  <a:gd name="connsiteY5" fmla="*/ 2238491 h 2238491"/>
                  <a:gd name="connsiteX6" fmla="*/ 102858 w 617137"/>
                  <a:gd name="connsiteY6" fmla="*/ 2238491 h 2238491"/>
                  <a:gd name="connsiteX7" fmla="*/ 0 w 617137"/>
                  <a:gd name="connsiteY7" fmla="*/ 2135633 h 2238491"/>
                  <a:gd name="connsiteX8" fmla="*/ 19050 w 617137"/>
                  <a:gd name="connsiteY8" fmla="*/ 729930 h 2238491"/>
                  <a:gd name="connsiteX0" fmla="*/ 19050 w 617137"/>
                  <a:gd name="connsiteY0" fmla="*/ 729930 h 2238491"/>
                  <a:gd name="connsiteX1" fmla="*/ 499385 w 617137"/>
                  <a:gd name="connsiteY1" fmla="*/ 576984 h 2238491"/>
                  <a:gd name="connsiteX2" fmla="*/ 514279 w 617137"/>
                  <a:gd name="connsiteY2" fmla="*/ 11122 h 2238491"/>
                  <a:gd name="connsiteX3" fmla="*/ 617137 w 617137"/>
                  <a:gd name="connsiteY3" fmla="*/ 6030 h 2238491"/>
                  <a:gd name="connsiteX4" fmla="*/ 514279 w 617137"/>
                  <a:gd name="connsiteY4" fmla="*/ 2238491 h 2238491"/>
                  <a:gd name="connsiteX5" fmla="*/ 102858 w 617137"/>
                  <a:gd name="connsiteY5" fmla="*/ 2238491 h 2238491"/>
                  <a:gd name="connsiteX6" fmla="*/ 0 w 617137"/>
                  <a:gd name="connsiteY6" fmla="*/ 2135633 h 2238491"/>
                  <a:gd name="connsiteX7" fmla="*/ 19050 w 617137"/>
                  <a:gd name="connsiteY7" fmla="*/ 729930 h 2238491"/>
                  <a:gd name="connsiteX0" fmla="*/ 19050 w 628579"/>
                  <a:gd name="connsiteY0" fmla="*/ 729930 h 2238491"/>
                  <a:gd name="connsiteX1" fmla="*/ 499385 w 628579"/>
                  <a:gd name="connsiteY1" fmla="*/ 576984 h 2238491"/>
                  <a:gd name="connsiteX2" fmla="*/ 514279 w 628579"/>
                  <a:gd name="connsiteY2" fmla="*/ 11122 h 2238491"/>
                  <a:gd name="connsiteX3" fmla="*/ 617137 w 628579"/>
                  <a:gd name="connsiteY3" fmla="*/ 6030 h 2238491"/>
                  <a:gd name="connsiteX4" fmla="*/ 628579 w 628579"/>
                  <a:gd name="connsiteY4" fmla="*/ 2238491 h 2238491"/>
                  <a:gd name="connsiteX5" fmla="*/ 102858 w 628579"/>
                  <a:gd name="connsiteY5" fmla="*/ 2238491 h 2238491"/>
                  <a:gd name="connsiteX6" fmla="*/ 0 w 628579"/>
                  <a:gd name="connsiteY6" fmla="*/ 2135633 h 2238491"/>
                  <a:gd name="connsiteX7" fmla="*/ 19050 w 628579"/>
                  <a:gd name="connsiteY7" fmla="*/ 729930 h 2238491"/>
                  <a:gd name="connsiteX0" fmla="*/ 19050 w 628579"/>
                  <a:gd name="connsiteY0" fmla="*/ 729930 h 2238491"/>
                  <a:gd name="connsiteX1" fmla="*/ 499385 w 628579"/>
                  <a:gd name="connsiteY1" fmla="*/ 576984 h 2238491"/>
                  <a:gd name="connsiteX2" fmla="*/ 514279 w 628579"/>
                  <a:gd name="connsiteY2" fmla="*/ 11122 h 2238491"/>
                  <a:gd name="connsiteX3" fmla="*/ 617137 w 628579"/>
                  <a:gd name="connsiteY3" fmla="*/ 6030 h 2238491"/>
                  <a:gd name="connsiteX4" fmla="*/ 628579 w 628579"/>
                  <a:gd name="connsiteY4" fmla="*/ 2238491 h 2238491"/>
                  <a:gd name="connsiteX5" fmla="*/ 102858 w 628579"/>
                  <a:gd name="connsiteY5" fmla="*/ 2238491 h 2238491"/>
                  <a:gd name="connsiteX6" fmla="*/ 0 w 628579"/>
                  <a:gd name="connsiteY6" fmla="*/ 2135633 h 2238491"/>
                  <a:gd name="connsiteX7" fmla="*/ 19050 w 628579"/>
                  <a:gd name="connsiteY7" fmla="*/ 729930 h 2238491"/>
                  <a:gd name="connsiteX0" fmla="*/ 19050 w 628579"/>
                  <a:gd name="connsiteY0" fmla="*/ 729930 h 2238491"/>
                  <a:gd name="connsiteX1" fmla="*/ 473985 w 628579"/>
                  <a:gd name="connsiteY1" fmla="*/ 596034 h 2238491"/>
                  <a:gd name="connsiteX2" fmla="*/ 514279 w 628579"/>
                  <a:gd name="connsiteY2" fmla="*/ 11122 h 2238491"/>
                  <a:gd name="connsiteX3" fmla="*/ 617137 w 628579"/>
                  <a:gd name="connsiteY3" fmla="*/ 6030 h 2238491"/>
                  <a:gd name="connsiteX4" fmla="*/ 628579 w 628579"/>
                  <a:gd name="connsiteY4" fmla="*/ 2238491 h 2238491"/>
                  <a:gd name="connsiteX5" fmla="*/ 102858 w 628579"/>
                  <a:gd name="connsiteY5" fmla="*/ 2238491 h 2238491"/>
                  <a:gd name="connsiteX6" fmla="*/ 0 w 628579"/>
                  <a:gd name="connsiteY6" fmla="*/ 2135633 h 2238491"/>
                  <a:gd name="connsiteX7" fmla="*/ 19050 w 628579"/>
                  <a:gd name="connsiteY7" fmla="*/ 729930 h 2238491"/>
                  <a:gd name="connsiteX0" fmla="*/ 19050 w 628579"/>
                  <a:gd name="connsiteY0" fmla="*/ 729930 h 2238491"/>
                  <a:gd name="connsiteX1" fmla="*/ 473985 w 628579"/>
                  <a:gd name="connsiteY1" fmla="*/ 596034 h 2238491"/>
                  <a:gd name="connsiteX2" fmla="*/ 514279 w 628579"/>
                  <a:gd name="connsiteY2" fmla="*/ 11122 h 2238491"/>
                  <a:gd name="connsiteX3" fmla="*/ 617137 w 628579"/>
                  <a:gd name="connsiteY3" fmla="*/ 6030 h 2238491"/>
                  <a:gd name="connsiteX4" fmla="*/ 628579 w 628579"/>
                  <a:gd name="connsiteY4" fmla="*/ 2238491 h 2238491"/>
                  <a:gd name="connsiteX5" fmla="*/ 102858 w 628579"/>
                  <a:gd name="connsiteY5" fmla="*/ 2238491 h 2238491"/>
                  <a:gd name="connsiteX6" fmla="*/ 0 w 628579"/>
                  <a:gd name="connsiteY6" fmla="*/ 2135633 h 2238491"/>
                  <a:gd name="connsiteX7" fmla="*/ 19050 w 628579"/>
                  <a:gd name="connsiteY7" fmla="*/ 729930 h 2238491"/>
                  <a:gd name="connsiteX0" fmla="*/ 19050 w 628579"/>
                  <a:gd name="connsiteY0" fmla="*/ 729930 h 2238491"/>
                  <a:gd name="connsiteX1" fmla="*/ 473985 w 628579"/>
                  <a:gd name="connsiteY1" fmla="*/ 596034 h 2238491"/>
                  <a:gd name="connsiteX2" fmla="*/ 514279 w 628579"/>
                  <a:gd name="connsiteY2" fmla="*/ 11122 h 2238491"/>
                  <a:gd name="connsiteX3" fmla="*/ 617137 w 628579"/>
                  <a:gd name="connsiteY3" fmla="*/ 6030 h 2238491"/>
                  <a:gd name="connsiteX4" fmla="*/ 628579 w 628579"/>
                  <a:gd name="connsiteY4" fmla="*/ 2238491 h 2238491"/>
                  <a:gd name="connsiteX5" fmla="*/ 102858 w 628579"/>
                  <a:gd name="connsiteY5" fmla="*/ 2238491 h 2238491"/>
                  <a:gd name="connsiteX6" fmla="*/ 0 w 628579"/>
                  <a:gd name="connsiteY6" fmla="*/ 2135633 h 2238491"/>
                  <a:gd name="connsiteX7" fmla="*/ 19050 w 628579"/>
                  <a:gd name="connsiteY7" fmla="*/ 729930 h 2238491"/>
                  <a:gd name="connsiteX0" fmla="*/ 19050 w 628579"/>
                  <a:gd name="connsiteY0" fmla="*/ 729930 h 2238491"/>
                  <a:gd name="connsiteX1" fmla="*/ 473985 w 628579"/>
                  <a:gd name="connsiteY1" fmla="*/ 596034 h 2238491"/>
                  <a:gd name="connsiteX2" fmla="*/ 514279 w 628579"/>
                  <a:gd name="connsiteY2" fmla="*/ 11122 h 2238491"/>
                  <a:gd name="connsiteX3" fmla="*/ 617137 w 628579"/>
                  <a:gd name="connsiteY3" fmla="*/ 6030 h 2238491"/>
                  <a:gd name="connsiteX4" fmla="*/ 628579 w 628579"/>
                  <a:gd name="connsiteY4" fmla="*/ 2238491 h 2238491"/>
                  <a:gd name="connsiteX5" fmla="*/ 102858 w 628579"/>
                  <a:gd name="connsiteY5" fmla="*/ 2238491 h 2238491"/>
                  <a:gd name="connsiteX6" fmla="*/ 0 w 628579"/>
                  <a:gd name="connsiteY6" fmla="*/ 2135633 h 2238491"/>
                  <a:gd name="connsiteX7" fmla="*/ 19050 w 628579"/>
                  <a:gd name="connsiteY7" fmla="*/ 729930 h 223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579" h="2238491">
                    <a:moveTo>
                      <a:pt x="19050" y="729930"/>
                    </a:moveTo>
                    <a:cubicBezTo>
                      <a:pt x="184831" y="707222"/>
                      <a:pt x="381700" y="643869"/>
                      <a:pt x="473985" y="596034"/>
                    </a:cubicBezTo>
                    <a:cubicBezTo>
                      <a:pt x="524773" y="444483"/>
                      <a:pt x="450204" y="12089"/>
                      <a:pt x="514279" y="11122"/>
                    </a:cubicBezTo>
                    <a:cubicBezTo>
                      <a:pt x="596486" y="-14278"/>
                      <a:pt x="572687" y="12723"/>
                      <a:pt x="617137" y="6030"/>
                    </a:cubicBezTo>
                    <a:lnTo>
                      <a:pt x="628579" y="2238491"/>
                    </a:lnTo>
                    <a:lnTo>
                      <a:pt x="102858" y="2238491"/>
                    </a:lnTo>
                    <a:cubicBezTo>
                      <a:pt x="46051" y="2238491"/>
                      <a:pt x="0" y="2192440"/>
                      <a:pt x="0" y="2135633"/>
                    </a:cubicBezTo>
                    <a:lnTo>
                      <a:pt x="19050" y="729930"/>
                    </a:lnTo>
                    <a:close/>
                  </a:path>
                </a:pathLst>
              </a:custGeom>
              <a:solidFill>
                <a:srgbClr val="FDD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27" name="Rectangle: Rounded Corners 61"/>
              <p:cNvSpPr/>
              <p:nvPr/>
            </p:nvSpPr>
            <p:spPr>
              <a:xfrm flipH="1">
                <a:off x="3258593" y="646170"/>
                <a:ext cx="628579" cy="2238491"/>
              </a:xfrm>
              <a:custGeom>
                <a:avLst/>
                <a:gdLst>
                  <a:gd name="connsiteX0" fmla="*/ 0 w 617137"/>
                  <a:gd name="connsiteY0" fmla="*/ 102858 h 2227369"/>
                  <a:gd name="connsiteX1" fmla="*/ 102858 w 617137"/>
                  <a:gd name="connsiteY1" fmla="*/ 0 h 2227369"/>
                  <a:gd name="connsiteX2" fmla="*/ 514279 w 617137"/>
                  <a:gd name="connsiteY2" fmla="*/ 0 h 2227369"/>
                  <a:gd name="connsiteX3" fmla="*/ 617137 w 617137"/>
                  <a:gd name="connsiteY3" fmla="*/ 102858 h 2227369"/>
                  <a:gd name="connsiteX4" fmla="*/ 617137 w 617137"/>
                  <a:gd name="connsiteY4" fmla="*/ 2124511 h 2227369"/>
                  <a:gd name="connsiteX5" fmla="*/ 514279 w 617137"/>
                  <a:gd name="connsiteY5" fmla="*/ 2227369 h 2227369"/>
                  <a:gd name="connsiteX6" fmla="*/ 102858 w 617137"/>
                  <a:gd name="connsiteY6" fmla="*/ 2227369 h 2227369"/>
                  <a:gd name="connsiteX7" fmla="*/ 0 w 617137"/>
                  <a:gd name="connsiteY7" fmla="*/ 2124511 h 2227369"/>
                  <a:gd name="connsiteX8" fmla="*/ 0 w 617137"/>
                  <a:gd name="connsiteY8" fmla="*/ 102858 h 2227369"/>
                  <a:gd name="connsiteX0" fmla="*/ 0 w 617137"/>
                  <a:gd name="connsiteY0" fmla="*/ 102858 h 2227369"/>
                  <a:gd name="connsiteX1" fmla="*/ 388608 w 617137"/>
                  <a:gd name="connsiteY1" fmla="*/ 171450 h 2227369"/>
                  <a:gd name="connsiteX2" fmla="*/ 514279 w 617137"/>
                  <a:gd name="connsiteY2" fmla="*/ 0 h 2227369"/>
                  <a:gd name="connsiteX3" fmla="*/ 617137 w 617137"/>
                  <a:gd name="connsiteY3" fmla="*/ 102858 h 2227369"/>
                  <a:gd name="connsiteX4" fmla="*/ 617137 w 617137"/>
                  <a:gd name="connsiteY4" fmla="*/ 2124511 h 2227369"/>
                  <a:gd name="connsiteX5" fmla="*/ 514279 w 617137"/>
                  <a:gd name="connsiteY5" fmla="*/ 2227369 h 2227369"/>
                  <a:gd name="connsiteX6" fmla="*/ 102858 w 617137"/>
                  <a:gd name="connsiteY6" fmla="*/ 2227369 h 2227369"/>
                  <a:gd name="connsiteX7" fmla="*/ 0 w 617137"/>
                  <a:gd name="connsiteY7" fmla="*/ 2124511 h 2227369"/>
                  <a:gd name="connsiteX8" fmla="*/ 0 w 617137"/>
                  <a:gd name="connsiteY8" fmla="*/ 102858 h 2227369"/>
                  <a:gd name="connsiteX0" fmla="*/ 25400 w 617137"/>
                  <a:gd name="connsiteY0" fmla="*/ 725158 h 2227369"/>
                  <a:gd name="connsiteX1" fmla="*/ 388608 w 617137"/>
                  <a:gd name="connsiteY1" fmla="*/ 171450 h 2227369"/>
                  <a:gd name="connsiteX2" fmla="*/ 514279 w 617137"/>
                  <a:gd name="connsiteY2" fmla="*/ 0 h 2227369"/>
                  <a:gd name="connsiteX3" fmla="*/ 617137 w 617137"/>
                  <a:gd name="connsiteY3" fmla="*/ 102858 h 2227369"/>
                  <a:gd name="connsiteX4" fmla="*/ 617137 w 617137"/>
                  <a:gd name="connsiteY4" fmla="*/ 2124511 h 2227369"/>
                  <a:gd name="connsiteX5" fmla="*/ 514279 w 617137"/>
                  <a:gd name="connsiteY5" fmla="*/ 2227369 h 2227369"/>
                  <a:gd name="connsiteX6" fmla="*/ 102858 w 617137"/>
                  <a:gd name="connsiteY6" fmla="*/ 2227369 h 2227369"/>
                  <a:gd name="connsiteX7" fmla="*/ 0 w 617137"/>
                  <a:gd name="connsiteY7" fmla="*/ 2124511 h 2227369"/>
                  <a:gd name="connsiteX8" fmla="*/ 25400 w 617137"/>
                  <a:gd name="connsiteY8" fmla="*/ 725158 h 2227369"/>
                  <a:gd name="connsiteX0" fmla="*/ 25400 w 617137"/>
                  <a:gd name="connsiteY0" fmla="*/ 725158 h 2227369"/>
                  <a:gd name="connsiteX1" fmla="*/ 429535 w 617137"/>
                  <a:gd name="connsiteY1" fmla="*/ 69286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25400 w 617137"/>
                  <a:gd name="connsiteY9" fmla="*/ 725158 h 2227369"/>
                  <a:gd name="connsiteX0" fmla="*/ 25400 w 617137"/>
                  <a:gd name="connsiteY0" fmla="*/ 725158 h 2227369"/>
                  <a:gd name="connsiteX1" fmla="*/ 435885 w 617137"/>
                  <a:gd name="connsiteY1" fmla="*/ 55951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25400 w 617137"/>
                  <a:gd name="connsiteY9" fmla="*/ 725158 h 2227369"/>
                  <a:gd name="connsiteX0" fmla="*/ 25400 w 617137"/>
                  <a:gd name="connsiteY0" fmla="*/ 775958 h 2227369"/>
                  <a:gd name="connsiteX1" fmla="*/ 435885 w 617137"/>
                  <a:gd name="connsiteY1" fmla="*/ 55951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25400 w 617137"/>
                  <a:gd name="connsiteY9" fmla="*/ 775958 h 2227369"/>
                  <a:gd name="connsiteX0" fmla="*/ 25400 w 617137"/>
                  <a:gd name="connsiteY0" fmla="*/ 775958 h 2227369"/>
                  <a:gd name="connsiteX1" fmla="*/ 435885 w 617137"/>
                  <a:gd name="connsiteY1" fmla="*/ 55951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25400 w 617137"/>
                  <a:gd name="connsiteY9" fmla="*/ 775958 h 2227369"/>
                  <a:gd name="connsiteX0" fmla="*/ 25400 w 617137"/>
                  <a:gd name="connsiteY0" fmla="*/ 775958 h 2227369"/>
                  <a:gd name="connsiteX1" fmla="*/ 435885 w 617137"/>
                  <a:gd name="connsiteY1" fmla="*/ 55951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25400 w 617137"/>
                  <a:gd name="connsiteY9" fmla="*/ 775958 h 2227369"/>
                  <a:gd name="connsiteX0" fmla="*/ 19050 w 617137"/>
                  <a:gd name="connsiteY0" fmla="*/ 718808 h 2227369"/>
                  <a:gd name="connsiteX1" fmla="*/ 435885 w 617137"/>
                  <a:gd name="connsiteY1" fmla="*/ 55951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19050 w 617137"/>
                  <a:gd name="connsiteY9" fmla="*/ 718808 h 2227369"/>
                  <a:gd name="connsiteX0" fmla="*/ 19050 w 617137"/>
                  <a:gd name="connsiteY0" fmla="*/ 718808 h 2227369"/>
                  <a:gd name="connsiteX1" fmla="*/ 435885 w 617137"/>
                  <a:gd name="connsiteY1" fmla="*/ 55951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19050 w 617137"/>
                  <a:gd name="connsiteY9" fmla="*/ 718808 h 2227369"/>
                  <a:gd name="connsiteX0" fmla="*/ 19050 w 617137"/>
                  <a:gd name="connsiteY0" fmla="*/ 718808 h 2227369"/>
                  <a:gd name="connsiteX1" fmla="*/ 499385 w 617137"/>
                  <a:gd name="connsiteY1" fmla="*/ 61666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19050 w 617137"/>
                  <a:gd name="connsiteY9" fmla="*/ 718808 h 2227369"/>
                  <a:gd name="connsiteX0" fmla="*/ 19050 w 617137"/>
                  <a:gd name="connsiteY0" fmla="*/ 718808 h 2227369"/>
                  <a:gd name="connsiteX1" fmla="*/ 499385 w 617137"/>
                  <a:gd name="connsiteY1" fmla="*/ 56586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19050 w 617137"/>
                  <a:gd name="connsiteY9" fmla="*/ 718808 h 2227369"/>
                  <a:gd name="connsiteX0" fmla="*/ 19050 w 617137"/>
                  <a:gd name="connsiteY0" fmla="*/ 718808 h 2227369"/>
                  <a:gd name="connsiteX1" fmla="*/ 499385 w 617137"/>
                  <a:gd name="connsiteY1" fmla="*/ 565862 h 2227369"/>
                  <a:gd name="connsiteX2" fmla="*/ 388608 w 617137"/>
                  <a:gd name="connsiteY2" fmla="*/ 17145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19050 w 617137"/>
                  <a:gd name="connsiteY9" fmla="*/ 718808 h 2227369"/>
                  <a:gd name="connsiteX0" fmla="*/ 19050 w 617137"/>
                  <a:gd name="connsiteY0" fmla="*/ 718808 h 2227369"/>
                  <a:gd name="connsiteX1" fmla="*/ 499385 w 617137"/>
                  <a:gd name="connsiteY1" fmla="*/ 565862 h 2227369"/>
                  <a:gd name="connsiteX2" fmla="*/ 515608 w 617137"/>
                  <a:gd name="connsiteY2" fmla="*/ 254000 h 2227369"/>
                  <a:gd name="connsiteX3" fmla="*/ 514279 w 617137"/>
                  <a:gd name="connsiteY3" fmla="*/ 0 h 2227369"/>
                  <a:gd name="connsiteX4" fmla="*/ 617137 w 617137"/>
                  <a:gd name="connsiteY4" fmla="*/ 102858 h 2227369"/>
                  <a:gd name="connsiteX5" fmla="*/ 617137 w 617137"/>
                  <a:gd name="connsiteY5" fmla="*/ 2124511 h 2227369"/>
                  <a:gd name="connsiteX6" fmla="*/ 514279 w 617137"/>
                  <a:gd name="connsiteY6" fmla="*/ 2227369 h 2227369"/>
                  <a:gd name="connsiteX7" fmla="*/ 102858 w 617137"/>
                  <a:gd name="connsiteY7" fmla="*/ 2227369 h 2227369"/>
                  <a:gd name="connsiteX8" fmla="*/ 0 w 617137"/>
                  <a:gd name="connsiteY8" fmla="*/ 2124511 h 2227369"/>
                  <a:gd name="connsiteX9" fmla="*/ 19050 w 617137"/>
                  <a:gd name="connsiteY9" fmla="*/ 718808 h 2227369"/>
                  <a:gd name="connsiteX0" fmla="*/ 19050 w 617137"/>
                  <a:gd name="connsiteY0" fmla="*/ 718808 h 2227369"/>
                  <a:gd name="connsiteX1" fmla="*/ 499385 w 617137"/>
                  <a:gd name="connsiteY1" fmla="*/ 565862 h 2227369"/>
                  <a:gd name="connsiteX2" fmla="*/ 514279 w 617137"/>
                  <a:gd name="connsiteY2" fmla="*/ 0 h 2227369"/>
                  <a:gd name="connsiteX3" fmla="*/ 617137 w 617137"/>
                  <a:gd name="connsiteY3" fmla="*/ 102858 h 2227369"/>
                  <a:gd name="connsiteX4" fmla="*/ 617137 w 617137"/>
                  <a:gd name="connsiteY4" fmla="*/ 2124511 h 2227369"/>
                  <a:gd name="connsiteX5" fmla="*/ 514279 w 617137"/>
                  <a:gd name="connsiteY5" fmla="*/ 2227369 h 2227369"/>
                  <a:gd name="connsiteX6" fmla="*/ 102858 w 617137"/>
                  <a:gd name="connsiteY6" fmla="*/ 2227369 h 2227369"/>
                  <a:gd name="connsiteX7" fmla="*/ 0 w 617137"/>
                  <a:gd name="connsiteY7" fmla="*/ 2124511 h 2227369"/>
                  <a:gd name="connsiteX8" fmla="*/ 19050 w 617137"/>
                  <a:gd name="connsiteY8" fmla="*/ 718808 h 2227369"/>
                  <a:gd name="connsiteX0" fmla="*/ 19050 w 617137"/>
                  <a:gd name="connsiteY0" fmla="*/ 718808 h 2227369"/>
                  <a:gd name="connsiteX1" fmla="*/ 499385 w 617137"/>
                  <a:gd name="connsiteY1" fmla="*/ 565862 h 2227369"/>
                  <a:gd name="connsiteX2" fmla="*/ 514279 w 617137"/>
                  <a:gd name="connsiteY2" fmla="*/ 0 h 2227369"/>
                  <a:gd name="connsiteX3" fmla="*/ 617137 w 617137"/>
                  <a:gd name="connsiteY3" fmla="*/ 102858 h 2227369"/>
                  <a:gd name="connsiteX4" fmla="*/ 617137 w 617137"/>
                  <a:gd name="connsiteY4" fmla="*/ 2124511 h 2227369"/>
                  <a:gd name="connsiteX5" fmla="*/ 514279 w 617137"/>
                  <a:gd name="connsiteY5" fmla="*/ 2227369 h 2227369"/>
                  <a:gd name="connsiteX6" fmla="*/ 102858 w 617137"/>
                  <a:gd name="connsiteY6" fmla="*/ 2227369 h 2227369"/>
                  <a:gd name="connsiteX7" fmla="*/ 0 w 617137"/>
                  <a:gd name="connsiteY7" fmla="*/ 2124511 h 2227369"/>
                  <a:gd name="connsiteX8" fmla="*/ 19050 w 617137"/>
                  <a:gd name="connsiteY8" fmla="*/ 718808 h 2227369"/>
                  <a:gd name="connsiteX0" fmla="*/ 19050 w 617137"/>
                  <a:gd name="connsiteY0" fmla="*/ 718808 h 2227369"/>
                  <a:gd name="connsiteX1" fmla="*/ 499385 w 617137"/>
                  <a:gd name="connsiteY1" fmla="*/ 565862 h 2227369"/>
                  <a:gd name="connsiteX2" fmla="*/ 514279 w 617137"/>
                  <a:gd name="connsiteY2" fmla="*/ 0 h 2227369"/>
                  <a:gd name="connsiteX3" fmla="*/ 617137 w 617137"/>
                  <a:gd name="connsiteY3" fmla="*/ 102858 h 2227369"/>
                  <a:gd name="connsiteX4" fmla="*/ 617137 w 617137"/>
                  <a:gd name="connsiteY4" fmla="*/ 2124511 h 2227369"/>
                  <a:gd name="connsiteX5" fmla="*/ 514279 w 617137"/>
                  <a:gd name="connsiteY5" fmla="*/ 2227369 h 2227369"/>
                  <a:gd name="connsiteX6" fmla="*/ 102858 w 617137"/>
                  <a:gd name="connsiteY6" fmla="*/ 2227369 h 2227369"/>
                  <a:gd name="connsiteX7" fmla="*/ 0 w 617137"/>
                  <a:gd name="connsiteY7" fmla="*/ 2124511 h 2227369"/>
                  <a:gd name="connsiteX8" fmla="*/ 19050 w 617137"/>
                  <a:gd name="connsiteY8" fmla="*/ 718808 h 2227369"/>
                  <a:gd name="connsiteX0" fmla="*/ 19050 w 617137"/>
                  <a:gd name="connsiteY0" fmla="*/ 718808 h 2227369"/>
                  <a:gd name="connsiteX1" fmla="*/ 499385 w 617137"/>
                  <a:gd name="connsiteY1" fmla="*/ 565862 h 2227369"/>
                  <a:gd name="connsiteX2" fmla="*/ 514279 w 617137"/>
                  <a:gd name="connsiteY2" fmla="*/ 0 h 2227369"/>
                  <a:gd name="connsiteX3" fmla="*/ 617137 w 617137"/>
                  <a:gd name="connsiteY3" fmla="*/ 102858 h 2227369"/>
                  <a:gd name="connsiteX4" fmla="*/ 617137 w 617137"/>
                  <a:gd name="connsiteY4" fmla="*/ 2124511 h 2227369"/>
                  <a:gd name="connsiteX5" fmla="*/ 514279 w 617137"/>
                  <a:gd name="connsiteY5" fmla="*/ 2227369 h 2227369"/>
                  <a:gd name="connsiteX6" fmla="*/ 102858 w 617137"/>
                  <a:gd name="connsiteY6" fmla="*/ 2227369 h 2227369"/>
                  <a:gd name="connsiteX7" fmla="*/ 0 w 617137"/>
                  <a:gd name="connsiteY7" fmla="*/ 2124511 h 2227369"/>
                  <a:gd name="connsiteX8" fmla="*/ 19050 w 617137"/>
                  <a:gd name="connsiteY8" fmla="*/ 718808 h 2227369"/>
                  <a:gd name="connsiteX0" fmla="*/ 19050 w 617137"/>
                  <a:gd name="connsiteY0" fmla="*/ 718808 h 2227369"/>
                  <a:gd name="connsiteX1" fmla="*/ 499385 w 617137"/>
                  <a:gd name="connsiteY1" fmla="*/ 565862 h 2227369"/>
                  <a:gd name="connsiteX2" fmla="*/ 514279 w 617137"/>
                  <a:gd name="connsiteY2" fmla="*/ 0 h 2227369"/>
                  <a:gd name="connsiteX3" fmla="*/ 617137 w 617137"/>
                  <a:gd name="connsiteY3" fmla="*/ 102858 h 2227369"/>
                  <a:gd name="connsiteX4" fmla="*/ 617137 w 617137"/>
                  <a:gd name="connsiteY4" fmla="*/ 2124511 h 2227369"/>
                  <a:gd name="connsiteX5" fmla="*/ 514279 w 617137"/>
                  <a:gd name="connsiteY5" fmla="*/ 2227369 h 2227369"/>
                  <a:gd name="connsiteX6" fmla="*/ 102858 w 617137"/>
                  <a:gd name="connsiteY6" fmla="*/ 2227369 h 2227369"/>
                  <a:gd name="connsiteX7" fmla="*/ 0 w 617137"/>
                  <a:gd name="connsiteY7" fmla="*/ 2124511 h 2227369"/>
                  <a:gd name="connsiteX8" fmla="*/ 19050 w 617137"/>
                  <a:gd name="connsiteY8" fmla="*/ 718808 h 2227369"/>
                  <a:gd name="connsiteX0" fmla="*/ 19050 w 617137"/>
                  <a:gd name="connsiteY0" fmla="*/ 724089 h 2232650"/>
                  <a:gd name="connsiteX1" fmla="*/ 499385 w 617137"/>
                  <a:gd name="connsiteY1" fmla="*/ 571143 h 2232650"/>
                  <a:gd name="connsiteX2" fmla="*/ 514279 w 617137"/>
                  <a:gd name="connsiteY2" fmla="*/ 5281 h 2232650"/>
                  <a:gd name="connsiteX3" fmla="*/ 617137 w 617137"/>
                  <a:gd name="connsiteY3" fmla="*/ 108139 h 2232650"/>
                  <a:gd name="connsiteX4" fmla="*/ 617137 w 617137"/>
                  <a:gd name="connsiteY4" fmla="*/ 2129792 h 2232650"/>
                  <a:gd name="connsiteX5" fmla="*/ 514279 w 617137"/>
                  <a:gd name="connsiteY5" fmla="*/ 2232650 h 2232650"/>
                  <a:gd name="connsiteX6" fmla="*/ 102858 w 617137"/>
                  <a:gd name="connsiteY6" fmla="*/ 2232650 h 2232650"/>
                  <a:gd name="connsiteX7" fmla="*/ 0 w 617137"/>
                  <a:gd name="connsiteY7" fmla="*/ 2129792 h 2232650"/>
                  <a:gd name="connsiteX8" fmla="*/ 19050 w 617137"/>
                  <a:gd name="connsiteY8" fmla="*/ 724089 h 2232650"/>
                  <a:gd name="connsiteX0" fmla="*/ 19050 w 617137"/>
                  <a:gd name="connsiteY0" fmla="*/ 753981 h 2262542"/>
                  <a:gd name="connsiteX1" fmla="*/ 499385 w 617137"/>
                  <a:gd name="connsiteY1" fmla="*/ 601035 h 2262542"/>
                  <a:gd name="connsiteX2" fmla="*/ 514279 w 617137"/>
                  <a:gd name="connsiteY2" fmla="*/ 35173 h 2262542"/>
                  <a:gd name="connsiteX3" fmla="*/ 617137 w 617137"/>
                  <a:gd name="connsiteY3" fmla="*/ 30081 h 2262542"/>
                  <a:gd name="connsiteX4" fmla="*/ 617137 w 617137"/>
                  <a:gd name="connsiteY4" fmla="*/ 2159684 h 2262542"/>
                  <a:gd name="connsiteX5" fmla="*/ 514279 w 617137"/>
                  <a:gd name="connsiteY5" fmla="*/ 2262542 h 2262542"/>
                  <a:gd name="connsiteX6" fmla="*/ 102858 w 617137"/>
                  <a:gd name="connsiteY6" fmla="*/ 2262542 h 2262542"/>
                  <a:gd name="connsiteX7" fmla="*/ 0 w 617137"/>
                  <a:gd name="connsiteY7" fmla="*/ 2159684 h 2262542"/>
                  <a:gd name="connsiteX8" fmla="*/ 19050 w 617137"/>
                  <a:gd name="connsiteY8" fmla="*/ 753981 h 2262542"/>
                  <a:gd name="connsiteX0" fmla="*/ 19050 w 617137"/>
                  <a:gd name="connsiteY0" fmla="*/ 729930 h 2238491"/>
                  <a:gd name="connsiteX1" fmla="*/ 499385 w 617137"/>
                  <a:gd name="connsiteY1" fmla="*/ 576984 h 2238491"/>
                  <a:gd name="connsiteX2" fmla="*/ 514279 w 617137"/>
                  <a:gd name="connsiteY2" fmla="*/ 11122 h 2238491"/>
                  <a:gd name="connsiteX3" fmla="*/ 617137 w 617137"/>
                  <a:gd name="connsiteY3" fmla="*/ 6030 h 2238491"/>
                  <a:gd name="connsiteX4" fmla="*/ 617137 w 617137"/>
                  <a:gd name="connsiteY4" fmla="*/ 2135633 h 2238491"/>
                  <a:gd name="connsiteX5" fmla="*/ 514279 w 617137"/>
                  <a:gd name="connsiteY5" fmla="*/ 2238491 h 2238491"/>
                  <a:gd name="connsiteX6" fmla="*/ 102858 w 617137"/>
                  <a:gd name="connsiteY6" fmla="*/ 2238491 h 2238491"/>
                  <a:gd name="connsiteX7" fmla="*/ 0 w 617137"/>
                  <a:gd name="connsiteY7" fmla="*/ 2135633 h 2238491"/>
                  <a:gd name="connsiteX8" fmla="*/ 19050 w 617137"/>
                  <a:gd name="connsiteY8" fmla="*/ 729930 h 2238491"/>
                  <a:gd name="connsiteX0" fmla="*/ 19050 w 617137"/>
                  <a:gd name="connsiteY0" fmla="*/ 729930 h 2238491"/>
                  <a:gd name="connsiteX1" fmla="*/ 499385 w 617137"/>
                  <a:gd name="connsiteY1" fmla="*/ 576984 h 2238491"/>
                  <a:gd name="connsiteX2" fmla="*/ 514279 w 617137"/>
                  <a:gd name="connsiteY2" fmla="*/ 11122 h 2238491"/>
                  <a:gd name="connsiteX3" fmla="*/ 617137 w 617137"/>
                  <a:gd name="connsiteY3" fmla="*/ 6030 h 2238491"/>
                  <a:gd name="connsiteX4" fmla="*/ 514279 w 617137"/>
                  <a:gd name="connsiteY4" fmla="*/ 2238491 h 2238491"/>
                  <a:gd name="connsiteX5" fmla="*/ 102858 w 617137"/>
                  <a:gd name="connsiteY5" fmla="*/ 2238491 h 2238491"/>
                  <a:gd name="connsiteX6" fmla="*/ 0 w 617137"/>
                  <a:gd name="connsiteY6" fmla="*/ 2135633 h 2238491"/>
                  <a:gd name="connsiteX7" fmla="*/ 19050 w 617137"/>
                  <a:gd name="connsiteY7" fmla="*/ 729930 h 2238491"/>
                  <a:gd name="connsiteX0" fmla="*/ 19050 w 628579"/>
                  <a:gd name="connsiteY0" fmla="*/ 729930 h 2238491"/>
                  <a:gd name="connsiteX1" fmla="*/ 499385 w 628579"/>
                  <a:gd name="connsiteY1" fmla="*/ 576984 h 2238491"/>
                  <a:gd name="connsiteX2" fmla="*/ 514279 w 628579"/>
                  <a:gd name="connsiteY2" fmla="*/ 11122 h 2238491"/>
                  <a:gd name="connsiteX3" fmla="*/ 617137 w 628579"/>
                  <a:gd name="connsiteY3" fmla="*/ 6030 h 2238491"/>
                  <a:gd name="connsiteX4" fmla="*/ 628579 w 628579"/>
                  <a:gd name="connsiteY4" fmla="*/ 2238491 h 2238491"/>
                  <a:gd name="connsiteX5" fmla="*/ 102858 w 628579"/>
                  <a:gd name="connsiteY5" fmla="*/ 2238491 h 2238491"/>
                  <a:gd name="connsiteX6" fmla="*/ 0 w 628579"/>
                  <a:gd name="connsiteY6" fmla="*/ 2135633 h 2238491"/>
                  <a:gd name="connsiteX7" fmla="*/ 19050 w 628579"/>
                  <a:gd name="connsiteY7" fmla="*/ 729930 h 2238491"/>
                  <a:gd name="connsiteX0" fmla="*/ 19050 w 628579"/>
                  <a:gd name="connsiteY0" fmla="*/ 729930 h 2238491"/>
                  <a:gd name="connsiteX1" fmla="*/ 499385 w 628579"/>
                  <a:gd name="connsiteY1" fmla="*/ 576984 h 2238491"/>
                  <a:gd name="connsiteX2" fmla="*/ 514279 w 628579"/>
                  <a:gd name="connsiteY2" fmla="*/ 11122 h 2238491"/>
                  <a:gd name="connsiteX3" fmla="*/ 617137 w 628579"/>
                  <a:gd name="connsiteY3" fmla="*/ 6030 h 2238491"/>
                  <a:gd name="connsiteX4" fmla="*/ 628579 w 628579"/>
                  <a:gd name="connsiteY4" fmla="*/ 2238491 h 2238491"/>
                  <a:gd name="connsiteX5" fmla="*/ 102858 w 628579"/>
                  <a:gd name="connsiteY5" fmla="*/ 2238491 h 2238491"/>
                  <a:gd name="connsiteX6" fmla="*/ 0 w 628579"/>
                  <a:gd name="connsiteY6" fmla="*/ 2135633 h 2238491"/>
                  <a:gd name="connsiteX7" fmla="*/ 19050 w 628579"/>
                  <a:gd name="connsiteY7" fmla="*/ 729930 h 2238491"/>
                  <a:gd name="connsiteX0" fmla="*/ 19050 w 628579"/>
                  <a:gd name="connsiteY0" fmla="*/ 729930 h 2238491"/>
                  <a:gd name="connsiteX1" fmla="*/ 473985 w 628579"/>
                  <a:gd name="connsiteY1" fmla="*/ 596034 h 2238491"/>
                  <a:gd name="connsiteX2" fmla="*/ 514279 w 628579"/>
                  <a:gd name="connsiteY2" fmla="*/ 11122 h 2238491"/>
                  <a:gd name="connsiteX3" fmla="*/ 617137 w 628579"/>
                  <a:gd name="connsiteY3" fmla="*/ 6030 h 2238491"/>
                  <a:gd name="connsiteX4" fmla="*/ 628579 w 628579"/>
                  <a:gd name="connsiteY4" fmla="*/ 2238491 h 2238491"/>
                  <a:gd name="connsiteX5" fmla="*/ 102858 w 628579"/>
                  <a:gd name="connsiteY5" fmla="*/ 2238491 h 2238491"/>
                  <a:gd name="connsiteX6" fmla="*/ 0 w 628579"/>
                  <a:gd name="connsiteY6" fmla="*/ 2135633 h 2238491"/>
                  <a:gd name="connsiteX7" fmla="*/ 19050 w 628579"/>
                  <a:gd name="connsiteY7" fmla="*/ 729930 h 2238491"/>
                  <a:gd name="connsiteX0" fmla="*/ 19050 w 628579"/>
                  <a:gd name="connsiteY0" fmla="*/ 729930 h 2238491"/>
                  <a:gd name="connsiteX1" fmla="*/ 473985 w 628579"/>
                  <a:gd name="connsiteY1" fmla="*/ 596034 h 2238491"/>
                  <a:gd name="connsiteX2" fmla="*/ 514279 w 628579"/>
                  <a:gd name="connsiteY2" fmla="*/ 11122 h 2238491"/>
                  <a:gd name="connsiteX3" fmla="*/ 617137 w 628579"/>
                  <a:gd name="connsiteY3" fmla="*/ 6030 h 2238491"/>
                  <a:gd name="connsiteX4" fmla="*/ 628579 w 628579"/>
                  <a:gd name="connsiteY4" fmla="*/ 2238491 h 2238491"/>
                  <a:gd name="connsiteX5" fmla="*/ 102858 w 628579"/>
                  <a:gd name="connsiteY5" fmla="*/ 2238491 h 2238491"/>
                  <a:gd name="connsiteX6" fmla="*/ 0 w 628579"/>
                  <a:gd name="connsiteY6" fmla="*/ 2135633 h 2238491"/>
                  <a:gd name="connsiteX7" fmla="*/ 19050 w 628579"/>
                  <a:gd name="connsiteY7" fmla="*/ 729930 h 2238491"/>
                  <a:gd name="connsiteX0" fmla="*/ 19050 w 628579"/>
                  <a:gd name="connsiteY0" fmla="*/ 729930 h 2238491"/>
                  <a:gd name="connsiteX1" fmla="*/ 473985 w 628579"/>
                  <a:gd name="connsiteY1" fmla="*/ 596034 h 2238491"/>
                  <a:gd name="connsiteX2" fmla="*/ 514279 w 628579"/>
                  <a:gd name="connsiteY2" fmla="*/ 11122 h 2238491"/>
                  <a:gd name="connsiteX3" fmla="*/ 617137 w 628579"/>
                  <a:gd name="connsiteY3" fmla="*/ 6030 h 2238491"/>
                  <a:gd name="connsiteX4" fmla="*/ 628579 w 628579"/>
                  <a:gd name="connsiteY4" fmla="*/ 2238491 h 2238491"/>
                  <a:gd name="connsiteX5" fmla="*/ 102858 w 628579"/>
                  <a:gd name="connsiteY5" fmla="*/ 2238491 h 2238491"/>
                  <a:gd name="connsiteX6" fmla="*/ 0 w 628579"/>
                  <a:gd name="connsiteY6" fmla="*/ 2135633 h 2238491"/>
                  <a:gd name="connsiteX7" fmla="*/ 19050 w 628579"/>
                  <a:gd name="connsiteY7" fmla="*/ 729930 h 2238491"/>
                  <a:gd name="connsiteX0" fmla="*/ 19050 w 628579"/>
                  <a:gd name="connsiteY0" fmla="*/ 729930 h 2238491"/>
                  <a:gd name="connsiteX1" fmla="*/ 473985 w 628579"/>
                  <a:gd name="connsiteY1" fmla="*/ 596034 h 2238491"/>
                  <a:gd name="connsiteX2" fmla="*/ 514279 w 628579"/>
                  <a:gd name="connsiteY2" fmla="*/ 11122 h 2238491"/>
                  <a:gd name="connsiteX3" fmla="*/ 617137 w 628579"/>
                  <a:gd name="connsiteY3" fmla="*/ 6030 h 2238491"/>
                  <a:gd name="connsiteX4" fmla="*/ 628579 w 628579"/>
                  <a:gd name="connsiteY4" fmla="*/ 2238491 h 2238491"/>
                  <a:gd name="connsiteX5" fmla="*/ 102858 w 628579"/>
                  <a:gd name="connsiteY5" fmla="*/ 2238491 h 2238491"/>
                  <a:gd name="connsiteX6" fmla="*/ 0 w 628579"/>
                  <a:gd name="connsiteY6" fmla="*/ 2135633 h 2238491"/>
                  <a:gd name="connsiteX7" fmla="*/ 19050 w 628579"/>
                  <a:gd name="connsiteY7" fmla="*/ 729930 h 223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579" h="2238491">
                    <a:moveTo>
                      <a:pt x="19050" y="729930"/>
                    </a:moveTo>
                    <a:cubicBezTo>
                      <a:pt x="184831" y="707222"/>
                      <a:pt x="381700" y="643869"/>
                      <a:pt x="473985" y="596034"/>
                    </a:cubicBezTo>
                    <a:cubicBezTo>
                      <a:pt x="524773" y="444483"/>
                      <a:pt x="450204" y="12089"/>
                      <a:pt x="514279" y="11122"/>
                    </a:cubicBezTo>
                    <a:cubicBezTo>
                      <a:pt x="596486" y="-14278"/>
                      <a:pt x="572687" y="12723"/>
                      <a:pt x="617137" y="6030"/>
                    </a:cubicBezTo>
                    <a:lnTo>
                      <a:pt x="628579" y="2238491"/>
                    </a:lnTo>
                    <a:lnTo>
                      <a:pt x="102858" y="2238491"/>
                    </a:lnTo>
                    <a:cubicBezTo>
                      <a:pt x="46051" y="2238491"/>
                      <a:pt x="0" y="2192440"/>
                      <a:pt x="0" y="2135633"/>
                    </a:cubicBezTo>
                    <a:lnTo>
                      <a:pt x="19050" y="729930"/>
                    </a:lnTo>
                    <a:close/>
                  </a:path>
                </a:pathLst>
              </a:custGeom>
              <a:solidFill>
                <a:srgbClr val="F8C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28" name="Oval 127"/>
              <p:cNvSpPr/>
              <p:nvPr/>
            </p:nvSpPr>
            <p:spPr>
              <a:xfrm>
                <a:off x="3192472" y="701906"/>
                <a:ext cx="147388" cy="1473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grpSp>
        <p:grpSp>
          <p:nvGrpSpPr>
            <p:cNvPr id="144" name="Group 143"/>
            <p:cNvGrpSpPr/>
            <p:nvPr/>
          </p:nvGrpSpPr>
          <p:grpSpPr>
            <a:xfrm>
              <a:off x="7378468" y="1079992"/>
              <a:ext cx="639593" cy="1131757"/>
              <a:chOff x="1324854" y="1556045"/>
              <a:chExt cx="1547661" cy="2741634"/>
            </a:xfrm>
          </p:grpSpPr>
          <p:sp>
            <p:nvSpPr>
              <p:cNvPr id="140" name="Rectangle: Rounded Corners 139"/>
              <p:cNvSpPr/>
              <p:nvPr/>
            </p:nvSpPr>
            <p:spPr>
              <a:xfrm>
                <a:off x="2022484" y="1556045"/>
                <a:ext cx="183114" cy="1270977"/>
              </a:xfrm>
              <a:prstGeom prst="roundRect">
                <a:avLst/>
              </a:prstGeom>
              <a:solidFill>
                <a:srgbClr val="546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41" name="Oval 140"/>
              <p:cNvSpPr/>
              <p:nvPr/>
            </p:nvSpPr>
            <p:spPr>
              <a:xfrm>
                <a:off x="1324854" y="2808420"/>
                <a:ext cx="1547661" cy="1489259"/>
              </a:xfrm>
              <a:prstGeom prst="ellipse">
                <a:avLst/>
              </a:prstGeom>
              <a:solidFill>
                <a:srgbClr val="EBEBEB"/>
              </a:solidFill>
              <a:ln w="44450">
                <a:gradFill flip="none" rotWithShape="1">
                  <a:gsLst>
                    <a:gs pos="18000">
                      <a:schemeClr val="accent1">
                        <a:lumMod val="5000"/>
                        <a:lumOff val="95000"/>
                      </a:schemeClr>
                    </a:gs>
                    <a:gs pos="100000">
                      <a:schemeClr val="bg2">
                        <a:lumMod val="7500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42" name="Oval 141"/>
              <p:cNvSpPr/>
              <p:nvPr/>
            </p:nvSpPr>
            <p:spPr>
              <a:xfrm>
                <a:off x="1508760" y="2979420"/>
                <a:ext cx="1211580" cy="1165860"/>
              </a:xfrm>
              <a:prstGeom prst="ellipse">
                <a:avLst/>
              </a:prstGeom>
              <a:solidFill>
                <a:srgbClr val="DDDD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43" name="Rectangle: Rounded Corners 142"/>
              <p:cNvSpPr/>
              <p:nvPr/>
            </p:nvSpPr>
            <p:spPr>
              <a:xfrm>
                <a:off x="2098684" y="1630241"/>
                <a:ext cx="45719" cy="1586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grpSp>
        <p:pic>
          <p:nvPicPr>
            <p:cNvPr id="145" name="Picture 2" descr="Related image"/>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0" b="100000" l="0" r="82796"/>
                      </a14:imgEffect>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rot="10800000">
              <a:off x="8019094" y="1019745"/>
              <a:ext cx="446756" cy="1158129"/>
            </a:xfrm>
            <a:prstGeom prst="rect">
              <a:avLst/>
            </a:prstGeom>
            <a:noFill/>
            <a:extLst>
              <a:ext uri="{909E8E84-426E-40DD-AFC4-6F175D3DCCD1}">
                <a14:hiddenFill xmlns:a14="http://schemas.microsoft.com/office/drawing/2010/main">
                  <a:solidFill>
                    <a:srgbClr val="FFFFFF"/>
                  </a:solidFill>
                </a14:hiddenFill>
              </a:ext>
            </a:extLst>
          </p:spPr>
        </p:pic>
        <p:grpSp>
          <p:nvGrpSpPr>
            <p:cNvPr id="156" name="Group 155"/>
            <p:cNvGrpSpPr/>
            <p:nvPr/>
          </p:nvGrpSpPr>
          <p:grpSpPr>
            <a:xfrm>
              <a:off x="7336650" y="2815315"/>
              <a:ext cx="639554" cy="467916"/>
              <a:chOff x="4119659" y="3069400"/>
              <a:chExt cx="852739" cy="623888"/>
            </a:xfrm>
          </p:grpSpPr>
          <p:sp>
            <p:nvSpPr>
              <p:cNvPr id="146" name="Rectangle: Rounded Corners 21"/>
              <p:cNvSpPr/>
              <p:nvPr/>
            </p:nvSpPr>
            <p:spPr>
              <a:xfrm>
                <a:off x="4119659" y="3074588"/>
                <a:ext cx="190501" cy="426213"/>
              </a:xfrm>
              <a:custGeom>
                <a:avLst/>
                <a:gdLst>
                  <a:gd name="connsiteX0" fmla="*/ 0 w 161925"/>
                  <a:gd name="connsiteY0" fmla="*/ 26988 h 459550"/>
                  <a:gd name="connsiteX1" fmla="*/ 26988 w 161925"/>
                  <a:gd name="connsiteY1" fmla="*/ 0 h 459550"/>
                  <a:gd name="connsiteX2" fmla="*/ 134937 w 161925"/>
                  <a:gd name="connsiteY2" fmla="*/ 0 h 459550"/>
                  <a:gd name="connsiteX3" fmla="*/ 161925 w 161925"/>
                  <a:gd name="connsiteY3" fmla="*/ 26988 h 459550"/>
                  <a:gd name="connsiteX4" fmla="*/ 161925 w 161925"/>
                  <a:gd name="connsiteY4" fmla="*/ 432562 h 459550"/>
                  <a:gd name="connsiteX5" fmla="*/ 134937 w 161925"/>
                  <a:gd name="connsiteY5" fmla="*/ 459550 h 459550"/>
                  <a:gd name="connsiteX6" fmla="*/ 26988 w 161925"/>
                  <a:gd name="connsiteY6" fmla="*/ 459550 h 459550"/>
                  <a:gd name="connsiteX7" fmla="*/ 0 w 161925"/>
                  <a:gd name="connsiteY7" fmla="*/ 432562 h 459550"/>
                  <a:gd name="connsiteX8" fmla="*/ 0 w 161925"/>
                  <a:gd name="connsiteY8" fmla="*/ 26988 h 459550"/>
                  <a:gd name="connsiteX0" fmla="*/ 0 w 164043"/>
                  <a:gd name="connsiteY0" fmla="*/ 26988 h 459550"/>
                  <a:gd name="connsiteX1" fmla="*/ 26988 w 164043"/>
                  <a:gd name="connsiteY1" fmla="*/ 0 h 459550"/>
                  <a:gd name="connsiteX2" fmla="*/ 134937 w 164043"/>
                  <a:gd name="connsiteY2" fmla="*/ 0 h 459550"/>
                  <a:gd name="connsiteX3" fmla="*/ 161925 w 164043"/>
                  <a:gd name="connsiteY3" fmla="*/ 26988 h 459550"/>
                  <a:gd name="connsiteX4" fmla="*/ 161925 w 164043"/>
                  <a:gd name="connsiteY4" fmla="*/ 432562 h 459550"/>
                  <a:gd name="connsiteX5" fmla="*/ 134937 w 164043"/>
                  <a:gd name="connsiteY5" fmla="*/ 459550 h 459550"/>
                  <a:gd name="connsiteX6" fmla="*/ 155576 w 164043"/>
                  <a:gd name="connsiteY6" fmla="*/ 345250 h 459550"/>
                  <a:gd name="connsiteX7" fmla="*/ 0 w 164043"/>
                  <a:gd name="connsiteY7" fmla="*/ 432562 h 459550"/>
                  <a:gd name="connsiteX8" fmla="*/ 0 w 164043"/>
                  <a:gd name="connsiteY8" fmla="*/ 26988 h 459550"/>
                  <a:gd name="connsiteX0" fmla="*/ 0 w 164043"/>
                  <a:gd name="connsiteY0" fmla="*/ 26988 h 459550"/>
                  <a:gd name="connsiteX1" fmla="*/ 26988 w 164043"/>
                  <a:gd name="connsiteY1" fmla="*/ 0 h 459550"/>
                  <a:gd name="connsiteX2" fmla="*/ 134937 w 164043"/>
                  <a:gd name="connsiteY2" fmla="*/ 0 h 459550"/>
                  <a:gd name="connsiteX3" fmla="*/ 161925 w 164043"/>
                  <a:gd name="connsiteY3" fmla="*/ 26988 h 459550"/>
                  <a:gd name="connsiteX4" fmla="*/ 161925 w 164043"/>
                  <a:gd name="connsiteY4" fmla="*/ 432562 h 459550"/>
                  <a:gd name="connsiteX5" fmla="*/ 134937 w 164043"/>
                  <a:gd name="connsiteY5" fmla="*/ 459550 h 459550"/>
                  <a:gd name="connsiteX6" fmla="*/ 155576 w 164043"/>
                  <a:gd name="connsiteY6" fmla="*/ 345250 h 459550"/>
                  <a:gd name="connsiteX7" fmla="*/ 40481 w 164043"/>
                  <a:gd name="connsiteY7" fmla="*/ 334930 h 459550"/>
                  <a:gd name="connsiteX8" fmla="*/ 0 w 164043"/>
                  <a:gd name="connsiteY8" fmla="*/ 26988 h 459550"/>
                  <a:gd name="connsiteX0" fmla="*/ 0 w 164043"/>
                  <a:gd name="connsiteY0" fmla="*/ 26988 h 459550"/>
                  <a:gd name="connsiteX1" fmla="*/ 26988 w 164043"/>
                  <a:gd name="connsiteY1" fmla="*/ 0 h 459550"/>
                  <a:gd name="connsiteX2" fmla="*/ 134937 w 164043"/>
                  <a:gd name="connsiteY2" fmla="*/ 0 h 459550"/>
                  <a:gd name="connsiteX3" fmla="*/ 161925 w 164043"/>
                  <a:gd name="connsiteY3" fmla="*/ 26988 h 459550"/>
                  <a:gd name="connsiteX4" fmla="*/ 161925 w 164043"/>
                  <a:gd name="connsiteY4" fmla="*/ 432562 h 459550"/>
                  <a:gd name="connsiteX5" fmla="*/ 134937 w 164043"/>
                  <a:gd name="connsiteY5" fmla="*/ 459550 h 459550"/>
                  <a:gd name="connsiteX6" fmla="*/ 155576 w 164043"/>
                  <a:gd name="connsiteY6" fmla="*/ 345250 h 459550"/>
                  <a:gd name="connsiteX7" fmla="*/ 0 w 164043"/>
                  <a:gd name="connsiteY7" fmla="*/ 26988 h 459550"/>
                  <a:gd name="connsiteX0" fmla="*/ 0 w 161925"/>
                  <a:gd name="connsiteY0" fmla="*/ 26988 h 459550"/>
                  <a:gd name="connsiteX1" fmla="*/ 26988 w 161925"/>
                  <a:gd name="connsiteY1" fmla="*/ 0 h 459550"/>
                  <a:gd name="connsiteX2" fmla="*/ 134937 w 161925"/>
                  <a:gd name="connsiteY2" fmla="*/ 0 h 459550"/>
                  <a:gd name="connsiteX3" fmla="*/ 161925 w 161925"/>
                  <a:gd name="connsiteY3" fmla="*/ 26988 h 459550"/>
                  <a:gd name="connsiteX4" fmla="*/ 161925 w 161925"/>
                  <a:gd name="connsiteY4" fmla="*/ 432562 h 459550"/>
                  <a:gd name="connsiteX5" fmla="*/ 134937 w 161925"/>
                  <a:gd name="connsiteY5" fmla="*/ 459550 h 459550"/>
                  <a:gd name="connsiteX6" fmla="*/ 55564 w 161925"/>
                  <a:gd name="connsiteY6" fmla="*/ 426213 h 459550"/>
                  <a:gd name="connsiteX7" fmla="*/ 0 w 161925"/>
                  <a:gd name="connsiteY7" fmla="*/ 26988 h 459550"/>
                  <a:gd name="connsiteX0" fmla="*/ 0 w 161925"/>
                  <a:gd name="connsiteY0" fmla="*/ 26988 h 466694"/>
                  <a:gd name="connsiteX1" fmla="*/ 26988 w 161925"/>
                  <a:gd name="connsiteY1" fmla="*/ 0 h 466694"/>
                  <a:gd name="connsiteX2" fmla="*/ 134937 w 161925"/>
                  <a:gd name="connsiteY2" fmla="*/ 0 h 466694"/>
                  <a:gd name="connsiteX3" fmla="*/ 161925 w 161925"/>
                  <a:gd name="connsiteY3" fmla="*/ 26988 h 466694"/>
                  <a:gd name="connsiteX4" fmla="*/ 161925 w 161925"/>
                  <a:gd name="connsiteY4" fmla="*/ 432562 h 466694"/>
                  <a:gd name="connsiteX5" fmla="*/ 139700 w 161925"/>
                  <a:gd name="connsiteY5" fmla="*/ 466694 h 466694"/>
                  <a:gd name="connsiteX6" fmla="*/ 55564 w 161925"/>
                  <a:gd name="connsiteY6" fmla="*/ 426213 h 466694"/>
                  <a:gd name="connsiteX7" fmla="*/ 0 w 161925"/>
                  <a:gd name="connsiteY7" fmla="*/ 26988 h 466694"/>
                  <a:gd name="connsiteX0" fmla="*/ 0 w 161925"/>
                  <a:gd name="connsiteY0" fmla="*/ 26988 h 479782"/>
                  <a:gd name="connsiteX1" fmla="*/ 26988 w 161925"/>
                  <a:gd name="connsiteY1" fmla="*/ 0 h 479782"/>
                  <a:gd name="connsiteX2" fmla="*/ 134937 w 161925"/>
                  <a:gd name="connsiteY2" fmla="*/ 0 h 479782"/>
                  <a:gd name="connsiteX3" fmla="*/ 161925 w 161925"/>
                  <a:gd name="connsiteY3" fmla="*/ 26988 h 479782"/>
                  <a:gd name="connsiteX4" fmla="*/ 161925 w 161925"/>
                  <a:gd name="connsiteY4" fmla="*/ 432562 h 479782"/>
                  <a:gd name="connsiteX5" fmla="*/ 55564 w 161925"/>
                  <a:gd name="connsiteY5" fmla="*/ 426213 h 479782"/>
                  <a:gd name="connsiteX6" fmla="*/ 0 w 161925"/>
                  <a:gd name="connsiteY6" fmla="*/ 26988 h 479782"/>
                  <a:gd name="connsiteX0" fmla="*/ 0 w 161925"/>
                  <a:gd name="connsiteY0" fmla="*/ 26988 h 454046"/>
                  <a:gd name="connsiteX1" fmla="*/ 26988 w 161925"/>
                  <a:gd name="connsiteY1" fmla="*/ 0 h 454046"/>
                  <a:gd name="connsiteX2" fmla="*/ 134937 w 161925"/>
                  <a:gd name="connsiteY2" fmla="*/ 0 h 454046"/>
                  <a:gd name="connsiteX3" fmla="*/ 161925 w 161925"/>
                  <a:gd name="connsiteY3" fmla="*/ 26988 h 454046"/>
                  <a:gd name="connsiteX4" fmla="*/ 95250 w 161925"/>
                  <a:gd name="connsiteY4" fmla="*/ 358743 h 454046"/>
                  <a:gd name="connsiteX5" fmla="*/ 55564 w 161925"/>
                  <a:gd name="connsiteY5" fmla="*/ 426213 h 454046"/>
                  <a:gd name="connsiteX6" fmla="*/ 0 w 161925"/>
                  <a:gd name="connsiteY6" fmla="*/ 26988 h 454046"/>
                  <a:gd name="connsiteX0" fmla="*/ 0 w 161925"/>
                  <a:gd name="connsiteY0" fmla="*/ 26988 h 454046"/>
                  <a:gd name="connsiteX1" fmla="*/ 26988 w 161925"/>
                  <a:gd name="connsiteY1" fmla="*/ 0 h 454046"/>
                  <a:gd name="connsiteX2" fmla="*/ 134937 w 161925"/>
                  <a:gd name="connsiteY2" fmla="*/ 0 h 454046"/>
                  <a:gd name="connsiteX3" fmla="*/ 161925 w 161925"/>
                  <a:gd name="connsiteY3" fmla="*/ 26988 h 454046"/>
                  <a:gd name="connsiteX4" fmla="*/ 71438 w 161925"/>
                  <a:gd name="connsiteY4" fmla="*/ 80962 h 454046"/>
                  <a:gd name="connsiteX5" fmla="*/ 95250 w 161925"/>
                  <a:gd name="connsiteY5" fmla="*/ 358743 h 454046"/>
                  <a:gd name="connsiteX6" fmla="*/ 55564 w 161925"/>
                  <a:gd name="connsiteY6" fmla="*/ 426213 h 454046"/>
                  <a:gd name="connsiteX7" fmla="*/ 0 w 161925"/>
                  <a:gd name="connsiteY7" fmla="*/ 26988 h 454046"/>
                  <a:gd name="connsiteX0" fmla="*/ 0 w 176213"/>
                  <a:gd name="connsiteY0" fmla="*/ 26988 h 454046"/>
                  <a:gd name="connsiteX1" fmla="*/ 26988 w 176213"/>
                  <a:gd name="connsiteY1" fmla="*/ 0 h 454046"/>
                  <a:gd name="connsiteX2" fmla="*/ 134937 w 176213"/>
                  <a:gd name="connsiteY2" fmla="*/ 0 h 454046"/>
                  <a:gd name="connsiteX3" fmla="*/ 176213 w 176213"/>
                  <a:gd name="connsiteY3" fmla="*/ 57944 h 454046"/>
                  <a:gd name="connsiteX4" fmla="*/ 71438 w 176213"/>
                  <a:gd name="connsiteY4" fmla="*/ 80962 h 454046"/>
                  <a:gd name="connsiteX5" fmla="*/ 95250 w 176213"/>
                  <a:gd name="connsiteY5" fmla="*/ 358743 h 454046"/>
                  <a:gd name="connsiteX6" fmla="*/ 55564 w 176213"/>
                  <a:gd name="connsiteY6" fmla="*/ 426213 h 454046"/>
                  <a:gd name="connsiteX7" fmla="*/ 0 w 176213"/>
                  <a:gd name="connsiteY7" fmla="*/ 26988 h 454046"/>
                  <a:gd name="connsiteX0" fmla="*/ 0 w 176213"/>
                  <a:gd name="connsiteY0" fmla="*/ 26988 h 454046"/>
                  <a:gd name="connsiteX1" fmla="*/ 26988 w 176213"/>
                  <a:gd name="connsiteY1" fmla="*/ 0 h 454046"/>
                  <a:gd name="connsiteX2" fmla="*/ 161131 w 176213"/>
                  <a:gd name="connsiteY2" fmla="*/ 7144 h 454046"/>
                  <a:gd name="connsiteX3" fmla="*/ 176213 w 176213"/>
                  <a:gd name="connsiteY3" fmla="*/ 57944 h 454046"/>
                  <a:gd name="connsiteX4" fmla="*/ 71438 w 176213"/>
                  <a:gd name="connsiteY4" fmla="*/ 80962 h 454046"/>
                  <a:gd name="connsiteX5" fmla="*/ 95250 w 176213"/>
                  <a:gd name="connsiteY5" fmla="*/ 358743 h 454046"/>
                  <a:gd name="connsiteX6" fmla="*/ 55564 w 176213"/>
                  <a:gd name="connsiteY6" fmla="*/ 426213 h 454046"/>
                  <a:gd name="connsiteX7" fmla="*/ 0 w 176213"/>
                  <a:gd name="connsiteY7" fmla="*/ 26988 h 454046"/>
                  <a:gd name="connsiteX0" fmla="*/ 0 w 176213"/>
                  <a:gd name="connsiteY0" fmla="*/ 26988 h 454046"/>
                  <a:gd name="connsiteX1" fmla="*/ 26988 w 176213"/>
                  <a:gd name="connsiteY1" fmla="*/ 0 h 454046"/>
                  <a:gd name="connsiteX2" fmla="*/ 161131 w 176213"/>
                  <a:gd name="connsiteY2" fmla="*/ 7144 h 454046"/>
                  <a:gd name="connsiteX3" fmla="*/ 176213 w 176213"/>
                  <a:gd name="connsiteY3" fmla="*/ 57944 h 454046"/>
                  <a:gd name="connsiteX4" fmla="*/ 83344 w 176213"/>
                  <a:gd name="connsiteY4" fmla="*/ 88105 h 454046"/>
                  <a:gd name="connsiteX5" fmla="*/ 95250 w 176213"/>
                  <a:gd name="connsiteY5" fmla="*/ 358743 h 454046"/>
                  <a:gd name="connsiteX6" fmla="*/ 55564 w 176213"/>
                  <a:gd name="connsiteY6" fmla="*/ 426213 h 454046"/>
                  <a:gd name="connsiteX7" fmla="*/ 0 w 176213"/>
                  <a:gd name="connsiteY7" fmla="*/ 26988 h 454046"/>
                  <a:gd name="connsiteX0" fmla="*/ 0 w 176213"/>
                  <a:gd name="connsiteY0" fmla="*/ 26988 h 457872"/>
                  <a:gd name="connsiteX1" fmla="*/ 26988 w 176213"/>
                  <a:gd name="connsiteY1" fmla="*/ 0 h 457872"/>
                  <a:gd name="connsiteX2" fmla="*/ 161131 w 176213"/>
                  <a:gd name="connsiteY2" fmla="*/ 7144 h 457872"/>
                  <a:gd name="connsiteX3" fmla="*/ 176213 w 176213"/>
                  <a:gd name="connsiteY3" fmla="*/ 57944 h 457872"/>
                  <a:gd name="connsiteX4" fmla="*/ 83344 w 176213"/>
                  <a:gd name="connsiteY4" fmla="*/ 88105 h 457872"/>
                  <a:gd name="connsiteX5" fmla="*/ 109537 w 176213"/>
                  <a:gd name="connsiteY5" fmla="*/ 375412 h 457872"/>
                  <a:gd name="connsiteX6" fmla="*/ 55564 w 176213"/>
                  <a:gd name="connsiteY6" fmla="*/ 426213 h 457872"/>
                  <a:gd name="connsiteX7" fmla="*/ 0 w 176213"/>
                  <a:gd name="connsiteY7" fmla="*/ 26988 h 457872"/>
                  <a:gd name="connsiteX0" fmla="*/ 0 w 176213"/>
                  <a:gd name="connsiteY0" fmla="*/ 26988 h 448194"/>
                  <a:gd name="connsiteX1" fmla="*/ 26988 w 176213"/>
                  <a:gd name="connsiteY1" fmla="*/ 0 h 448194"/>
                  <a:gd name="connsiteX2" fmla="*/ 161131 w 176213"/>
                  <a:gd name="connsiteY2" fmla="*/ 7144 h 448194"/>
                  <a:gd name="connsiteX3" fmla="*/ 176213 w 176213"/>
                  <a:gd name="connsiteY3" fmla="*/ 57944 h 448194"/>
                  <a:gd name="connsiteX4" fmla="*/ 83344 w 176213"/>
                  <a:gd name="connsiteY4" fmla="*/ 88105 h 448194"/>
                  <a:gd name="connsiteX5" fmla="*/ 109537 w 176213"/>
                  <a:gd name="connsiteY5" fmla="*/ 375412 h 448194"/>
                  <a:gd name="connsiteX6" fmla="*/ 55564 w 176213"/>
                  <a:gd name="connsiteY6" fmla="*/ 426213 h 448194"/>
                  <a:gd name="connsiteX7" fmla="*/ 0 w 176213"/>
                  <a:gd name="connsiteY7" fmla="*/ 26988 h 448194"/>
                  <a:gd name="connsiteX0" fmla="*/ 0 w 176213"/>
                  <a:gd name="connsiteY0" fmla="*/ 26988 h 426213"/>
                  <a:gd name="connsiteX1" fmla="*/ 26988 w 176213"/>
                  <a:gd name="connsiteY1" fmla="*/ 0 h 426213"/>
                  <a:gd name="connsiteX2" fmla="*/ 161131 w 176213"/>
                  <a:gd name="connsiteY2" fmla="*/ 7144 h 426213"/>
                  <a:gd name="connsiteX3" fmla="*/ 176213 w 176213"/>
                  <a:gd name="connsiteY3" fmla="*/ 57944 h 426213"/>
                  <a:gd name="connsiteX4" fmla="*/ 83344 w 176213"/>
                  <a:gd name="connsiteY4" fmla="*/ 88105 h 426213"/>
                  <a:gd name="connsiteX5" fmla="*/ 109537 w 176213"/>
                  <a:gd name="connsiteY5" fmla="*/ 375412 h 426213"/>
                  <a:gd name="connsiteX6" fmla="*/ 55564 w 176213"/>
                  <a:gd name="connsiteY6" fmla="*/ 426213 h 426213"/>
                  <a:gd name="connsiteX7" fmla="*/ 0 w 176213"/>
                  <a:gd name="connsiteY7" fmla="*/ 26988 h 426213"/>
                  <a:gd name="connsiteX0" fmla="*/ 0 w 176213"/>
                  <a:gd name="connsiteY0" fmla="*/ 26988 h 426213"/>
                  <a:gd name="connsiteX1" fmla="*/ 26988 w 176213"/>
                  <a:gd name="connsiteY1" fmla="*/ 0 h 426213"/>
                  <a:gd name="connsiteX2" fmla="*/ 161131 w 176213"/>
                  <a:gd name="connsiteY2" fmla="*/ 7144 h 426213"/>
                  <a:gd name="connsiteX3" fmla="*/ 176213 w 176213"/>
                  <a:gd name="connsiteY3" fmla="*/ 57944 h 426213"/>
                  <a:gd name="connsiteX4" fmla="*/ 83344 w 176213"/>
                  <a:gd name="connsiteY4" fmla="*/ 88105 h 426213"/>
                  <a:gd name="connsiteX5" fmla="*/ 109537 w 176213"/>
                  <a:gd name="connsiteY5" fmla="*/ 375412 h 426213"/>
                  <a:gd name="connsiteX6" fmla="*/ 55564 w 176213"/>
                  <a:gd name="connsiteY6" fmla="*/ 426213 h 426213"/>
                  <a:gd name="connsiteX7" fmla="*/ 0 w 176213"/>
                  <a:gd name="connsiteY7" fmla="*/ 26988 h 426213"/>
                  <a:gd name="connsiteX0" fmla="*/ 0 w 176213"/>
                  <a:gd name="connsiteY0" fmla="*/ 26988 h 426213"/>
                  <a:gd name="connsiteX1" fmla="*/ 26988 w 176213"/>
                  <a:gd name="connsiteY1" fmla="*/ 0 h 426213"/>
                  <a:gd name="connsiteX2" fmla="*/ 161131 w 176213"/>
                  <a:gd name="connsiteY2" fmla="*/ 7144 h 426213"/>
                  <a:gd name="connsiteX3" fmla="*/ 176213 w 176213"/>
                  <a:gd name="connsiteY3" fmla="*/ 57944 h 426213"/>
                  <a:gd name="connsiteX4" fmla="*/ 83344 w 176213"/>
                  <a:gd name="connsiteY4" fmla="*/ 88105 h 426213"/>
                  <a:gd name="connsiteX5" fmla="*/ 109537 w 176213"/>
                  <a:gd name="connsiteY5" fmla="*/ 375412 h 426213"/>
                  <a:gd name="connsiteX6" fmla="*/ 50801 w 176213"/>
                  <a:gd name="connsiteY6" fmla="*/ 426213 h 426213"/>
                  <a:gd name="connsiteX7" fmla="*/ 0 w 176213"/>
                  <a:gd name="connsiteY7" fmla="*/ 26988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 name="connsiteX0" fmla="*/ 0 w 190501"/>
                  <a:gd name="connsiteY0" fmla="*/ 31750 h 426213"/>
                  <a:gd name="connsiteX1" fmla="*/ 41276 w 190501"/>
                  <a:gd name="connsiteY1" fmla="*/ 0 h 426213"/>
                  <a:gd name="connsiteX2" fmla="*/ 175419 w 190501"/>
                  <a:gd name="connsiteY2" fmla="*/ 7144 h 426213"/>
                  <a:gd name="connsiteX3" fmla="*/ 190501 w 190501"/>
                  <a:gd name="connsiteY3" fmla="*/ 57944 h 426213"/>
                  <a:gd name="connsiteX4" fmla="*/ 97632 w 190501"/>
                  <a:gd name="connsiteY4" fmla="*/ 88105 h 426213"/>
                  <a:gd name="connsiteX5" fmla="*/ 123825 w 190501"/>
                  <a:gd name="connsiteY5" fmla="*/ 375412 h 426213"/>
                  <a:gd name="connsiteX6" fmla="*/ 65089 w 190501"/>
                  <a:gd name="connsiteY6" fmla="*/ 426213 h 426213"/>
                  <a:gd name="connsiteX7" fmla="*/ 0 w 190501"/>
                  <a:gd name="connsiteY7" fmla="*/ 31750 h 42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1" h="426213">
                    <a:moveTo>
                      <a:pt x="0" y="31750"/>
                    </a:moveTo>
                    <a:cubicBezTo>
                      <a:pt x="0" y="16845"/>
                      <a:pt x="26371" y="0"/>
                      <a:pt x="41276" y="0"/>
                    </a:cubicBezTo>
                    <a:lnTo>
                      <a:pt x="175419" y="7144"/>
                    </a:lnTo>
                    <a:cubicBezTo>
                      <a:pt x="190324" y="7144"/>
                      <a:pt x="190501" y="43039"/>
                      <a:pt x="190501" y="57944"/>
                    </a:cubicBezTo>
                    <a:cubicBezTo>
                      <a:pt x="180182" y="104510"/>
                      <a:pt x="107951" y="41539"/>
                      <a:pt x="97632" y="88105"/>
                    </a:cubicBezTo>
                    <a:lnTo>
                      <a:pt x="123825" y="375412"/>
                    </a:lnTo>
                    <a:cubicBezTo>
                      <a:pt x="125147" y="415755"/>
                      <a:pt x="127796" y="398560"/>
                      <a:pt x="65089" y="426213"/>
                    </a:cubicBezTo>
                    <a:cubicBezTo>
                      <a:pt x="52125" y="342212"/>
                      <a:pt x="21431" y="89292"/>
                      <a:pt x="0" y="3175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47" name="Rectangle: Rounded Corners 3"/>
              <p:cNvSpPr/>
              <p:nvPr/>
            </p:nvSpPr>
            <p:spPr>
              <a:xfrm>
                <a:off x="4268487" y="3069400"/>
                <a:ext cx="703911" cy="623888"/>
              </a:xfrm>
              <a:custGeom>
                <a:avLst/>
                <a:gdLst>
                  <a:gd name="connsiteX0" fmla="*/ 0 w 476250"/>
                  <a:gd name="connsiteY0" fmla="*/ 79377 h 628650"/>
                  <a:gd name="connsiteX1" fmla="*/ 79377 w 476250"/>
                  <a:gd name="connsiteY1" fmla="*/ 0 h 628650"/>
                  <a:gd name="connsiteX2" fmla="*/ 396873 w 476250"/>
                  <a:gd name="connsiteY2" fmla="*/ 0 h 628650"/>
                  <a:gd name="connsiteX3" fmla="*/ 476250 w 476250"/>
                  <a:gd name="connsiteY3" fmla="*/ 79377 h 628650"/>
                  <a:gd name="connsiteX4" fmla="*/ 476250 w 476250"/>
                  <a:gd name="connsiteY4" fmla="*/ 549273 h 628650"/>
                  <a:gd name="connsiteX5" fmla="*/ 396873 w 476250"/>
                  <a:gd name="connsiteY5" fmla="*/ 628650 h 628650"/>
                  <a:gd name="connsiteX6" fmla="*/ 79377 w 476250"/>
                  <a:gd name="connsiteY6" fmla="*/ 628650 h 628650"/>
                  <a:gd name="connsiteX7" fmla="*/ 0 w 476250"/>
                  <a:gd name="connsiteY7" fmla="*/ 549273 h 628650"/>
                  <a:gd name="connsiteX8" fmla="*/ 0 w 476250"/>
                  <a:gd name="connsiteY8" fmla="*/ 79377 h 628650"/>
                  <a:gd name="connsiteX0" fmla="*/ 0 w 507206"/>
                  <a:gd name="connsiteY0" fmla="*/ 79377 h 628650"/>
                  <a:gd name="connsiteX1" fmla="*/ 79377 w 507206"/>
                  <a:gd name="connsiteY1" fmla="*/ 0 h 628650"/>
                  <a:gd name="connsiteX2" fmla="*/ 396873 w 507206"/>
                  <a:gd name="connsiteY2" fmla="*/ 0 h 628650"/>
                  <a:gd name="connsiteX3" fmla="*/ 507206 w 507206"/>
                  <a:gd name="connsiteY3" fmla="*/ 138908 h 628650"/>
                  <a:gd name="connsiteX4" fmla="*/ 476250 w 507206"/>
                  <a:gd name="connsiteY4" fmla="*/ 549273 h 628650"/>
                  <a:gd name="connsiteX5" fmla="*/ 396873 w 507206"/>
                  <a:gd name="connsiteY5" fmla="*/ 628650 h 628650"/>
                  <a:gd name="connsiteX6" fmla="*/ 79377 w 507206"/>
                  <a:gd name="connsiteY6" fmla="*/ 628650 h 628650"/>
                  <a:gd name="connsiteX7" fmla="*/ 0 w 507206"/>
                  <a:gd name="connsiteY7" fmla="*/ 549273 h 628650"/>
                  <a:gd name="connsiteX8" fmla="*/ 0 w 507206"/>
                  <a:gd name="connsiteY8" fmla="*/ 79377 h 628650"/>
                  <a:gd name="connsiteX0" fmla="*/ 0 w 507206"/>
                  <a:gd name="connsiteY0" fmla="*/ 79377 h 628650"/>
                  <a:gd name="connsiteX1" fmla="*/ 79377 w 507206"/>
                  <a:gd name="connsiteY1" fmla="*/ 0 h 628650"/>
                  <a:gd name="connsiteX2" fmla="*/ 396873 w 507206"/>
                  <a:gd name="connsiteY2" fmla="*/ 0 h 628650"/>
                  <a:gd name="connsiteX3" fmla="*/ 507206 w 507206"/>
                  <a:gd name="connsiteY3" fmla="*/ 138908 h 628650"/>
                  <a:gd name="connsiteX4" fmla="*/ 476250 w 507206"/>
                  <a:gd name="connsiteY4" fmla="*/ 549273 h 628650"/>
                  <a:gd name="connsiteX5" fmla="*/ 396873 w 507206"/>
                  <a:gd name="connsiteY5" fmla="*/ 628650 h 628650"/>
                  <a:gd name="connsiteX6" fmla="*/ 79377 w 507206"/>
                  <a:gd name="connsiteY6" fmla="*/ 628650 h 628650"/>
                  <a:gd name="connsiteX7" fmla="*/ 0 w 507206"/>
                  <a:gd name="connsiteY7" fmla="*/ 549273 h 628650"/>
                  <a:gd name="connsiteX8" fmla="*/ 0 w 507206"/>
                  <a:gd name="connsiteY8" fmla="*/ 79377 h 628650"/>
                  <a:gd name="connsiteX0" fmla="*/ 0 w 507206"/>
                  <a:gd name="connsiteY0" fmla="*/ 79377 h 628650"/>
                  <a:gd name="connsiteX1" fmla="*/ 79377 w 507206"/>
                  <a:gd name="connsiteY1" fmla="*/ 0 h 628650"/>
                  <a:gd name="connsiteX2" fmla="*/ 396873 w 507206"/>
                  <a:gd name="connsiteY2" fmla="*/ 0 h 628650"/>
                  <a:gd name="connsiteX3" fmla="*/ 507206 w 507206"/>
                  <a:gd name="connsiteY3" fmla="*/ 138908 h 628650"/>
                  <a:gd name="connsiteX4" fmla="*/ 476250 w 507206"/>
                  <a:gd name="connsiteY4" fmla="*/ 549273 h 628650"/>
                  <a:gd name="connsiteX5" fmla="*/ 396873 w 507206"/>
                  <a:gd name="connsiteY5" fmla="*/ 628650 h 628650"/>
                  <a:gd name="connsiteX6" fmla="*/ 79377 w 507206"/>
                  <a:gd name="connsiteY6" fmla="*/ 628650 h 628650"/>
                  <a:gd name="connsiteX7" fmla="*/ 0 w 507206"/>
                  <a:gd name="connsiteY7" fmla="*/ 549273 h 628650"/>
                  <a:gd name="connsiteX8" fmla="*/ 0 w 507206"/>
                  <a:gd name="connsiteY8" fmla="*/ 79377 h 628650"/>
                  <a:gd name="connsiteX0" fmla="*/ 0 w 630287"/>
                  <a:gd name="connsiteY0" fmla="*/ 79377 h 628650"/>
                  <a:gd name="connsiteX1" fmla="*/ 79377 w 630287"/>
                  <a:gd name="connsiteY1" fmla="*/ 0 h 628650"/>
                  <a:gd name="connsiteX2" fmla="*/ 396873 w 630287"/>
                  <a:gd name="connsiteY2" fmla="*/ 0 h 628650"/>
                  <a:gd name="connsiteX3" fmla="*/ 628650 w 630287"/>
                  <a:gd name="connsiteY3" fmla="*/ 19844 h 628650"/>
                  <a:gd name="connsiteX4" fmla="*/ 507206 w 630287"/>
                  <a:gd name="connsiteY4" fmla="*/ 138908 h 628650"/>
                  <a:gd name="connsiteX5" fmla="*/ 476250 w 630287"/>
                  <a:gd name="connsiteY5" fmla="*/ 549273 h 628650"/>
                  <a:gd name="connsiteX6" fmla="*/ 396873 w 630287"/>
                  <a:gd name="connsiteY6" fmla="*/ 628650 h 628650"/>
                  <a:gd name="connsiteX7" fmla="*/ 79377 w 630287"/>
                  <a:gd name="connsiteY7" fmla="*/ 628650 h 628650"/>
                  <a:gd name="connsiteX8" fmla="*/ 0 w 630287"/>
                  <a:gd name="connsiteY8" fmla="*/ 549273 h 628650"/>
                  <a:gd name="connsiteX9" fmla="*/ 0 w 630287"/>
                  <a:gd name="connsiteY9" fmla="*/ 79377 h 628650"/>
                  <a:gd name="connsiteX0" fmla="*/ 0 w 630888"/>
                  <a:gd name="connsiteY0" fmla="*/ 79377 h 628650"/>
                  <a:gd name="connsiteX1" fmla="*/ 79377 w 630888"/>
                  <a:gd name="connsiteY1" fmla="*/ 0 h 628650"/>
                  <a:gd name="connsiteX2" fmla="*/ 396873 w 630888"/>
                  <a:gd name="connsiteY2" fmla="*/ 0 h 628650"/>
                  <a:gd name="connsiteX3" fmla="*/ 628650 w 630888"/>
                  <a:gd name="connsiteY3" fmla="*/ 19844 h 628650"/>
                  <a:gd name="connsiteX4" fmla="*/ 507206 w 630888"/>
                  <a:gd name="connsiteY4" fmla="*/ 138908 h 628650"/>
                  <a:gd name="connsiteX5" fmla="*/ 476250 w 630888"/>
                  <a:gd name="connsiteY5" fmla="*/ 549273 h 628650"/>
                  <a:gd name="connsiteX6" fmla="*/ 396873 w 630888"/>
                  <a:gd name="connsiteY6" fmla="*/ 628650 h 628650"/>
                  <a:gd name="connsiteX7" fmla="*/ 79377 w 630888"/>
                  <a:gd name="connsiteY7" fmla="*/ 628650 h 628650"/>
                  <a:gd name="connsiteX8" fmla="*/ 0 w 630888"/>
                  <a:gd name="connsiteY8" fmla="*/ 549273 h 628650"/>
                  <a:gd name="connsiteX9" fmla="*/ 0 w 630888"/>
                  <a:gd name="connsiteY9" fmla="*/ 79377 h 628650"/>
                  <a:gd name="connsiteX0" fmla="*/ 0 w 630888"/>
                  <a:gd name="connsiteY0" fmla="*/ 79377 h 628650"/>
                  <a:gd name="connsiteX1" fmla="*/ 79377 w 630888"/>
                  <a:gd name="connsiteY1" fmla="*/ 0 h 628650"/>
                  <a:gd name="connsiteX2" fmla="*/ 399255 w 630888"/>
                  <a:gd name="connsiteY2" fmla="*/ 4762 h 628650"/>
                  <a:gd name="connsiteX3" fmla="*/ 628650 w 630888"/>
                  <a:gd name="connsiteY3" fmla="*/ 19844 h 628650"/>
                  <a:gd name="connsiteX4" fmla="*/ 507206 w 630888"/>
                  <a:gd name="connsiteY4" fmla="*/ 138908 h 628650"/>
                  <a:gd name="connsiteX5" fmla="*/ 476250 w 630888"/>
                  <a:gd name="connsiteY5" fmla="*/ 549273 h 628650"/>
                  <a:gd name="connsiteX6" fmla="*/ 396873 w 630888"/>
                  <a:gd name="connsiteY6" fmla="*/ 628650 h 628650"/>
                  <a:gd name="connsiteX7" fmla="*/ 79377 w 630888"/>
                  <a:gd name="connsiteY7" fmla="*/ 628650 h 628650"/>
                  <a:gd name="connsiteX8" fmla="*/ 0 w 630888"/>
                  <a:gd name="connsiteY8" fmla="*/ 549273 h 628650"/>
                  <a:gd name="connsiteX9" fmla="*/ 0 w 630888"/>
                  <a:gd name="connsiteY9" fmla="*/ 79377 h 628650"/>
                  <a:gd name="connsiteX0" fmla="*/ 0 w 630888"/>
                  <a:gd name="connsiteY0" fmla="*/ 549273 h 628650"/>
                  <a:gd name="connsiteX1" fmla="*/ 79377 w 630888"/>
                  <a:gd name="connsiteY1" fmla="*/ 0 h 628650"/>
                  <a:gd name="connsiteX2" fmla="*/ 399255 w 630888"/>
                  <a:gd name="connsiteY2" fmla="*/ 4762 h 628650"/>
                  <a:gd name="connsiteX3" fmla="*/ 628650 w 630888"/>
                  <a:gd name="connsiteY3" fmla="*/ 19844 h 628650"/>
                  <a:gd name="connsiteX4" fmla="*/ 507206 w 630888"/>
                  <a:gd name="connsiteY4" fmla="*/ 138908 h 628650"/>
                  <a:gd name="connsiteX5" fmla="*/ 476250 w 630888"/>
                  <a:gd name="connsiteY5" fmla="*/ 549273 h 628650"/>
                  <a:gd name="connsiteX6" fmla="*/ 396873 w 630888"/>
                  <a:gd name="connsiteY6" fmla="*/ 628650 h 628650"/>
                  <a:gd name="connsiteX7" fmla="*/ 79377 w 630888"/>
                  <a:gd name="connsiteY7" fmla="*/ 628650 h 628650"/>
                  <a:gd name="connsiteX8" fmla="*/ 0 w 630888"/>
                  <a:gd name="connsiteY8" fmla="*/ 549273 h 628650"/>
                  <a:gd name="connsiteX0" fmla="*/ 73023 w 703911"/>
                  <a:gd name="connsiteY0" fmla="*/ 544511 h 623888"/>
                  <a:gd name="connsiteX1" fmla="*/ 0 w 703911"/>
                  <a:gd name="connsiteY1" fmla="*/ 0 h 623888"/>
                  <a:gd name="connsiteX2" fmla="*/ 472278 w 703911"/>
                  <a:gd name="connsiteY2" fmla="*/ 0 h 623888"/>
                  <a:gd name="connsiteX3" fmla="*/ 701673 w 703911"/>
                  <a:gd name="connsiteY3" fmla="*/ 15082 h 623888"/>
                  <a:gd name="connsiteX4" fmla="*/ 580229 w 703911"/>
                  <a:gd name="connsiteY4" fmla="*/ 134146 h 623888"/>
                  <a:gd name="connsiteX5" fmla="*/ 549273 w 703911"/>
                  <a:gd name="connsiteY5" fmla="*/ 544511 h 623888"/>
                  <a:gd name="connsiteX6" fmla="*/ 469896 w 703911"/>
                  <a:gd name="connsiteY6" fmla="*/ 623888 h 623888"/>
                  <a:gd name="connsiteX7" fmla="*/ 152400 w 703911"/>
                  <a:gd name="connsiteY7" fmla="*/ 623888 h 623888"/>
                  <a:gd name="connsiteX8" fmla="*/ 73023 w 703911"/>
                  <a:gd name="connsiteY8" fmla="*/ 544511 h 623888"/>
                  <a:gd name="connsiteX0" fmla="*/ 58735 w 703911"/>
                  <a:gd name="connsiteY0" fmla="*/ 554036 h 623888"/>
                  <a:gd name="connsiteX1" fmla="*/ 0 w 703911"/>
                  <a:gd name="connsiteY1" fmla="*/ 0 h 623888"/>
                  <a:gd name="connsiteX2" fmla="*/ 472278 w 703911"/>
                  <a:gd name="connsiteY2" fmla="*/ 0 h 623888"/>
                  <a:gd name="connsiteX3" fmla="*/ 701673 w 703911"/>
                  <a:gd name="connsiteY3" fmla="*/ 15082 h 623888"/>
                  <a:gd name="connsiteX4" fmla="*/ 580229 w 703911"/>
                  <a:gd name="connsiteY4" fmla="*/ 134146 h 623888"/>
                  <a:gd name="connsiteX5" fmla="*/ 549273 w 703911"/>
                  <a:gd name="connsiteY5" fmla="*/ 544511 h 623888"/>
                  <a:gd name="connsiteX6" fmla="*/ 469896 w 703911"/>
                  <a:gd name="connsiteY6" fmla="*/ 623888 h 623888"/>
                  <a:gd name="connsiteX7" fmla="*/ 152400 w 703911"/>
                  <a:gd name="connsiteY7" fmla="*/ 623888 h 623888"/>
                  <a:gd name="connsiteX8" fmla="*/ 58735 w 703911"/>
                  <a:gd name="connsiteY8" fmla="*/ 554036 h 623888"/>
                  <a:gd name="connsiteX0" fmla="*/ 58735 w 703911"/>
                  <a:gd name="connsiteY0" fmla="*/ 554036 h 623888"/>
                  <a:gd name="connsiteX1" fmla="*/ 0 w 703911"/>
                  <a:gd name="connsiteY1" fmla="*/ 0 h 623888"/>
                  <a:gd name="connsiteX2" fmla="*/ 472278 w 703911"/>
                  <a:gd name="connsiteY2" fmla="*/ 0 h 623888"/>
                  <a:gd name="connsiteX3" fmla="*/ 701673 w 703911"/>
                  <a:gd name="connsiteY3" fmla="*/ 15082 h 623888"/>
                  <a:gd name="connsiteX4" fmla="*/ 580229 w 703911"/>
                  <a:gd name="connsiteY4" fmla="*/ 134146 h 623888"/>
                  <a:gd name="connsiteX5" fmla="*/ 549273 w 703911"/>
                  <a:gd name="connsiteY5" fmla="*/ 544511 h 623888"/>
                  <a:gd name="connsiteX6" fmla="*/ 469896 w 703911"/>
                  <a:gd name="connsiteY6" fmla="*/ 623888 h 623888"/>
                  <a:gd name="connsiteX7" fmla="*/ 152400 w 703911"/>
                  <a:gd name="connsiteY7" fmla="*/ 623888 h 623888"/>
                  <a:gd name="connsiteX8" fmla="*/ 58735 w 703911"/>
                  <a:gd name="connsiteY8" fmla="*/ 554036 h 623888"/>
                  <a:gd name="connsiteX0" fmla="*/ 58735 w 703911"/>
                  <a:gd name="connsiteY0" fmla="*/ 554036 h 623888"/>
                  <a:gd name="connsiteX1" fmla="*/ 0 w 703911"/>
                  <a:gd name="connsiteY1" fmla="*/ 0 h 623888"/>
                  <a:gd name="connsiteX2" fmla="*/ 472278 w 703911"/>
                  <a:gd name="connsiteY2" fmla="*/ 0 h 623888"/>
                  <a:gd name="connsiteX3" fmla="*/ 701673 w 703911"/>
                  <a:gd name="connsiteY3" fmla="*/ 15082 h 623888"/>
                  <a:gd name="connsiteX4" fmla="*/ 580229 w 703911"/>
                  <a:gd name="connsiteY4" fmla="*/ 134146 h 623888"/>
                  <a:gd name="connsiteX5" fmla="*/ 549273 w 703911"/>
                  <a:gd name="connsiteY5" fmla="*/ 544511 h 623888"/>
                  <a:gd name="connsiteX6" fmla="*/ 469896 w 703911"/>
                  <a:gd name="connsiteY6" fmla="*/ 623888 h 623888"/>
                  <a:gd name="connsiteX7" fmla="*/ 152400 w 703911"/>
                  <a:gd name="connsiteY7" fmla="*/ 623888 h 623888"/>
                  <a:gd name="connsiteX8" fmla="*/ 58735 w 703911"/>
                  <a:gd name="connsiteY8" fmla="*/ 554036 h 6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911" h="623888">
                    <a:moveTo>
                      <a:pt x="58735" y="554036"/>
                    </a:moveTo>
                    <a:lnTo>
                      <a:pt x="0" y="0"/>
                    </a:lnTo>
                    <a:lnTo>
                      <a:pt x="472278" y="0"/>
                    </a:lnTo>
                    <a:cubicBezTo>
                      <a:pt x="535645" y="7276"/>
                      <a:pt x="683284" y="-8069"/>
                      <a:pt x="701673" y="15082"/>
                    </a:cubicBezTo>
                    <a:cubicBezTo>
                      <a:pt x="720062" y="38233"/>
                      <a:pt x="620313" y="83214"/>
                      <a:pt x="580229" y="134146"/>
                    </a:cubicBezTo>
                    <a:cubicBezTo>
                      <a:pt x="568323" y="290778"/>
                      <a:pt x="556417" y="387879"/>
                      <a:pt x="549273" y="544511"/>
                    </a:cubicBezTo>
                    <a:cubicBezTo>
                      <a:pt x="549273" y="588350"/>
                      <a:pt x="513735" y="623888"/>
                      <a:pt x="469896" y="623888"/>
                    </a:cubicBezTo>
                    <a:lnTo>
                      <a:pt x="152400" y="623888"/>
                    </a:lnTo>
                    <a:cubicBezTo>
                      <a:pt x="108561" y="623888"/>
                      <a:pt x="58735" y="597875"/>
                      <a:pt x="58735" y="554036"/>
                    </a:cubicBezTo>
                    <a:close/>
                  </a:path>
                </a:pathLst>
              </a:custGeom>
              <a:solidFill>
                <a:srgbClr val="BDE8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48" name="Oval 9"/>
              <p:cNvSpPr/>
              <p:nvPr/>
            </p:nvSpPr>
            <p:spPr>
              <a:xfrm>
                <a:off x="4484179" y="3114555"/>
                <a:ext cx="218950" cy="533578"/>
              </a:xfrm>
              <a:custGeom>
                <a:avLst/>
                <a:gdLst>
                  <a:gd name="connsiteX0" fmla="*/ 0 w 214312"/>
                  <a:gd name="connsiteY0" fmla="*/ 255985 h 511969"/>
                  <a:gd name="connsiteX1" fmla="*/ 107156 w 214312"/>
                  <a:gd name="connsiteY1" fmla="*/ 0 h 511969"/>
                  <a:gd name="connsiteX2" fmla="*/ 214312 w 214312"/>
                  <a:gd name="connsiteY2" fmla="*/ 255985 h 511969"/>
                  <a:gd name="connsiteX3" fmla="*/ 107156 w 214312"/>
                  <a:gd name="connsiteY3" fmla="*/ 511970 h 511969"/>
                  <a:gd name="connsiteX4" fmla="*/ 0 w 214312"/>
                  <a:gd name="connsiteY4" fmla="*/ 255985 h 511969"/>
                  <a:gd name="connsiteX0" fmla="*/ 5191 w 219503"/>
                  <a:gd name="connsiteY0" fmla="*/ 266596 h 522581"/>
                  <a:gd name="connsiteX1" fmla="*/ 26622 w 219503"/>
                  <a:gd name="connsiteY1" fmla="*/ 70142 h 522581"/>
                  <a:gd name="connsiteX2" fmla="*/ 112347 w 219503"/>
                  <a:gd name="connsiteY2" fmla="*/ 10611 h 522581"/>
                  <a:gd name="connsiteX3" fmla="*/ 219503 w 219503"/>
                  <a:gd name="connsiteY3" fmla="*/ 266596 h 522581"/>
                  <a:gd name="connsiteX4" fmla="*/ 112347 w 219503"/>
                  <a:gd name="connsiteY4" fmla="*/ 522581 h 522581"/>
                  <a:gd name="connsiteX5" fmla="*/ 5191 w 219503"/>
                  <a:gd name="connsiteY5" fmla="*/ 266596 h 522581"/>
                  <a:gd name="connsiteX0" fmla="*/ 5191 w 222721"/>
                  <a:gd name="connsiteY0" fmla="*/ 256738 h 512723"/>
                  <a:gd name="connsiteX1" fmla="*/ 26622 w 222721"/>
                  <a:gd name="connsiteY1" fmla="*/ 60284 h 512723"/>
                  <a:gd name="connsiteX2" fmla="*/ 112347 w 222721"/>
                  <a:gd name="connsiteY2" fmla="*/ 753 h 512723"/>
                  <a:gd name="connsiteX3" fmla="*/ 200454 w 222721"/>
                  <a:gd name="connsiteY3" fmla="*/ 43616 h 512723"/>
                  <a:gd name="connsiteX4" fmla="*/ 219503 w 222721"/>
                  <a:gd name="connsiteY4" fmla="*/ 256738 h 512723"/>
                  <a:gd name="connsiteX5" fmla="*/ 112347 w 222721"/>
                  <a:gd name="connsiteY5" fmla="*/ 512723 h 512723"/>
                  <a:gd name="connsiteX6" fmla="*/ 5191 w 222721"/>
                  <a:gd name="connsiteY6" fmla="*/ 256738 h 512723"/>
                  <a:gd name="connsiteX0" fmla="*/ 5191 w 220697"/>
                  <a:gd name="connsiteY0" fmla="*/ 256738 h 525405"/>
                  <a:gd name="connsiteX1" fmla="*/ 26622 w 220697"/>
                  <a:gd name="connsiteY1" fmla="*/ 60284 h 525405"/>
                  <a:gd name="connsiteX2" fmla="*/ 112347 w 220697"/>
                  <a:gd name="connsiteY2" fmla="*/ 753 h 525405"/>
                  <a:gd name="connsiteX3" fmla="*/ 200454 w 220697"/>
                  <a:gd name="connsiteY3" fmla="*/ 43616 h 525405"/>
                  <a:gd name="connsiteX4" fmla="*/ 219503 w 220697"/>
                  <a:gd name="connsiteY4" fmla="*/ 256738 h 525405"/>
                  <a:gd name="connsiteX5" fmla="*/ 209979 w 220697"/>
                  <a:gd name="connsiteY5" fmla="*/ 462716 h 525405"/>
                  <a:gd name="connsiteX6" fmla="*/ 112347 w 220697"/>
                  <a:gd name="connsiteY6" fmla="*/ 512723 h 525405"/>
                  <a:gd name="connsiteX7" fmla="*/ 5191 w 220697"/>
                  <a:gd name="connsiteY7" fmla="*/ 256738 h 525405"/>
                  <a:gd name="connsiteX0" fmla="*/ 2728 w 218234"/>
                  <a:gd name="connsiteY0" fmla="*/ 256738 h 514814"/>
                  <a:gd name="connsiteX1" fmla="*/ 24159 w 218234"/>
                  <a:gd name="connsiteY1" fmla="*/ 60284 h 514814"/>
                  <a:gd name="connsiteX2" fmla="*/ 109884 w 218234"/>
                  <a:gd name="connsiteY2" fmla="*/ 753 h 514814"/>
                  <a:gd name="connsiteX3" fmla="*/ 197991 w 218234"/>
                  <a:gd name="connsiteY3" fmla="*/ 43616 h 514814"/>
                  <a:gd name="connsiteX4" fmla="*/ 217040 w 218234"/>
                  <a:gd name="connsiteY4" fmla="*/ 256738 h 514814"/>
                  <a:gd name="connsiteX5" fmla="*/ 207516 w 218234"/>
                  <a:gd name="connsiteY5" fmla="*/ 462716 h 514814"/>
                  <a:gd name="connsiteX6" fmla="*/ 109884 w 218234"/>
                  <a:gd name="connsiteY6" fmla="*/ 512723 h 514814"/>
                  <a:gd name="connsiteX7" fmla="*/ 12254 w 218234"/>
                  <a:gd name="connsiteY7" fmla="*/ 479384 h 514814"/>
                  <a:gd name="connsiteX8" fmla="*/ 2728 w 218234"/>
                  <a:gd name="connsiteY8" fmla="*/ 256738 h 514814"/>
                  <a:gd name="connsiteX0" fmla="*/ 2728 w 218234"/>
                  <a:gd name="connsiteY0" fmla="*/ 256738 h 534476"/>
                  <a:gd name="connsiteX1" fmla="*/ 24159 w 218234"/>
                  <a:gd name="connsiteY1" fmla="*/ 60284 h 534476"/>
                  <a:gd name="connsiteX2" fmla="*/ 109884 w 218234"/>
                  <a:gd name="connsiteY2" fmla="*/ 753 h 534476"/>
                  <a:gd name="connsiteX3" fmla="*/ 197991 w 218234"/>
                  <a:gd name="connsiteY3" fmla="*/ 43616 h 534476"/>
                  <a:gd name="connsiteX4" fmla="*/ 217040 w 218234"/>
                  <a:gd name="connsiteY4" fmla="*/ 256738 h 534476"/>
                  <a:gd name="connsiteX5" fmla="*/ 207516 w 218234"/>
                  <a:gd name="connsiteY5" fmla="*/ 462716 h 534476"/>
                  <a:gd name="connsiteX6" fmla="*/ 112265 w 218234"/>
                  <a:gd name="connsiteY6" fmla="*/ 534154 h 534476"/>
                  <a:gd name="connsiteX7" fmla="*/ 12254 w 218234"/>
                  <a:gd name="connsiteY7" fmla="*/ 479384 h 534476"/>
                  <a:gd name="connsiteX8" fmla="*/ 2728 w 218234"/>
                  <a:gd name="connsiteY8" fmla="*/ 256738 h 534476"/>
                  <a:gd name="connsiteX0" fmla="*/ 2728 w 219581"/>
                  <a:gd name="connsiteY0" fmla="*/ 256738 h 534275"/>
                  <a:gd name="connsiteX1" fmla="*/ 24159 w 219581"/>
                  <a:gd name="connsiteY1" fmla="*/ 60284 h 534275"/>
                  <a:gd name="connsiteX2" fmla="*/ 109884 w 219581"/>
                  <a:gd name="connsiteY2" fmla="*/ 753 h 534275"/>
                  <a:gd name="connsiteX3" fmla="*/ 197991 w 219581"/>
                  <a:gd name="connsiteY3" fmla="*/ 43616 h 534275"/>
                  <a:gd name="connsiteX4" fmla="*/ 217040 w 219581"/>
                  <a:gd name="connsiteY4" fmla="*/ 256738 h 534275"/>
                  <a:gd name="connsiteX5" fmla="*/ 209897 w 219581"/>
                  <a:gd name="connsiteY5" fmla="*/ 469860 h 534275"/>
                  <a:gd name="connsiteX6" fmla="*/ 112265 w 219581"/>
                  <a:gd name="connsiteY6" fmla="*/ 534154 h 534275"/>
                  <a:gd name="connsiteX7" fmla="*/ 12254 w 219581"/>
                  <a:gd name="connsiteY7" fmla="*/ 479384 h 534275"/>
                  <a:gd name="connsiteX8" fmla="*/ 2728 w 219581"/>
                  <a:gd name="connsiteY8" fmla="*/ 256738 h 534275"/>
                  <a:gd name="connsiteX0" fmla="*/ 2097 w 218950"/>
                  <a:gd name="connsiteY0" fmla="*/ 256041 h 533578"/>
                  <a:gd name="connsiteX1" fmla="*/ 14003 w 218950"/>
                  <a:gd name="connsiteY1" fmla="*/ 45299 h 533578"/>
                  <a:gd name="connsiteX2" fmla="*/ 109253 w 218950"/>
                  <a:gd name="connsiteY2" fmla="*/ 56 h 533578"/>
                  <a:gd name="connsiteX3" fmla="*/ 197360 w 218950"/>
                  <a:gd name="connsiteY3" fmla="*/ 42919 h 533578"/>
                  <a:gd name="connsiteX4" fmla="*/ 216409 w 218950"/>
                  <a:gd name="connsiteY4" fmla="*/ 256041 h 533578"/>
                  <a:gd name="connsiteX5" fmla="*/ 209266 w 218950"/>
                  <a:gd name="connsiteY5" fmla="*/ 469163 h 533578"/>
                  <a:gd name="connsiteX6" fmla="*/ 111634 w 218950"/>
                  <a:gd name="connsiteY6" fmla="*/ 533457 h 533578"/>
                  <a:gd name="connsiteX7" fmla="*/ 11623 w 218950"/>
                  <a:gd name="connsiteY7" fmla="*/ 478687 h 533578"/>
                  <a:gd name="connsiteX8" fmla="*/ 2097 w 218950"/>
                  <a:gd name="connsiteY8" fmla="*/ 256041 h 533578"/>
                  <a:gd name="connsiteX0" fmla="*/ 2097 w 218950"/>
                  <a:gd name="connsiteY0" fmla="*/ 256041 h 533578"/>
                  <a:gd name="connsiteX1" fmla="*/ 14003 w 218950"/>
                  <a:gd name="connsiteY1" fmla="*/ 45299 h 533578"/>
                  <a:gd name="connsiteX2" fmla="*/ 109253 w 218950"/>
                  <a:gd name="connsiteY2" fmla="*/ 56 h 533578"/>
                  <a:gd name="connsiteX3" fmla="*/ 197360 w 218950"/>
                  <a:gd name="connsiteY3" fmla="*/ 42919 h 533578"/>
                  <a:gd name="connsiteX4" fmla="*/ 216409 w 218950"/>
                  <a:gd name="connsiteY4" fmla="*/ 256041 h 533578"/>
                  <a:gd name="connsiteX5" fmla="*/ 209266 w 218950"/>
                  <a:gd name="connsiteY5" fmla="*/ 469163 h 533578"/>
                  <a:gd name="connsiteX6" fmla="*/ 111634 w 218950"/>
                  <a:gd name="connsiteY6" fmla="*/ 533457 h 533578"/>
                  <a:gd name="connsiteX7" fmla="*/ 11623 w 218950"/>
                  <a:gd name="connsiteY7" fmla="*/ 478687 h 533578"/>
                  <a:gd name="connsiteX8" fmla="*/ 2097 w 218950"/>
                  <a:gd name="connsiteY8" fmla="*/ 256041 h 533578"/>
                  <a:gd name="connsiteX0" fmla="*/ 2097 w 218950"/>
                  <a:gd name="connsiteY0" fmla="*/ 256041 h 533578"/>
                  <a:gd name="connsiteX1" fmla="*/ 14003 w 218950"/>
                  <a:gd name="connsiteY1" fmla="*/ 45299 h 533578"/>
                  <a:gd name="connsiteX2" fmla="*/ 109253 w 218950"/>
                  <a:gd name="connsiteY2" fmla="*/ 56 h 533578"/>
                  <a:gd name="connsiteX3" fmla="*/ 204504 w 218950"/>
                  <a:gd name="connsiteY3" fmla="*/ 42919 h 533578"/>
                  <a:gd name="connsiteX4" fmla="*/ 216409 w 218950"/>
                  <a:gd name="connsiteY4" fmla="*/ 256041 h 533578"/>
                  <a:gd name="connsiteX5" fmla="*/ 209266 w 218950"/>
                  <a:gd name="connsiteY5" fmla="*/ 469163 h 533578"/>
                  <a:gd name="connsiteX6" fmla="*/ 111634 w 218950"/>
                  <a:gd name="connsiteY6" fmla="*/ 533457 h 533578"/>
                  <a:gd name="connsiteX7" fmla="*/ 11623 w 218950"/>
                  <a:gd name="connsiteY7" fmla="*/ 478687 h 533578"/>
                  <a:gd name="connsiteX8" fmla="*/ 2097 w 218950"/>
                  <a:gd name="connsiteY8" fmla="*/ 256041 h 533578"/>
                  <a:gd name="connsiteX0" fmla="*/ 2097 w 218950"/>
                  <a:gd name="connsiteY0" fmla="*/ 256041 h 533578"/>
                  <a:gd name="connsiteX1" fmla="*/ 14003 w 218950"/>
                  <a:gd name="connsiteY1" fmla="*/ 45299 h 533578"/>
                  <a:gd name="connsiteX2" fmla="*/ 109253 w 218950"/>
                  <a:gd name="connsiteY2" fmla="*/ 56 h 533578"/>
                  <a:gd name="connsiteX3" fmla="*/ 204504 w 218950"/>
                  <a:gd name="connsiteY3" fmla="*/ 42919 h 533578"/>
                  <a:gd name="connsiteX4" fmla="*/ 216409 w 218950"/>
                  <a:gd name="connsiteY4" fmla="*/ 256041 h 533578"/>
                  <a:gd name="connsiteX5" fmla="*/ 209266 w 218950"/>
                  <a:gd name="connsiteY5" fmla="*/ 469163 h 533578"/>
                  <a:gd name="connsiteX6" fmla="*/ 111634 w 218950"/>
                  <a:gd name="connsiteY6" fmla="*/ 533457 h 533578"/>
                  <a:gd name="connsiteX7" fmla="*/ 11623 w 218950"/>
                  <a:gd name="connsiteY7" fmla="*/ 478687 h 533578"/>
                  <a:gd name="connsiteX8" fmla="*/ 2097 w 218950"/>
                  <a:gd name="connsiteY8" fmla="*/ 256041 h 53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950" h="533578">
                    <a:moveTo>
                      <a:pt x="2097" y="256041"/>
                    </a:moveTo>
                    <a:cubicBezTo>
                      <a:pt x="2494" y="183810"/>
                      <a:pt x="-3856" y="87963"/>
                      <a:pt x="14003" y="45299"/>
                    </a:cubicBezTo>
                    <a:cubicBezTo>
                      <a:pt x="31862" y="2635"/>
                      <a:pt x="77503" y="453"/>
                      <a:pt x="109253" y="56"/>
                    </a:cubicBezTo>
                    <a:cubicBezTo>
                      <a:pt x="141003" y="-341"/>
                      <a:pt x="186645" y="255"/>
                      <a:pt x="204504" y="42919"/>
                    </a:cubicBezTo>
                    <a:cubicBezTo>
                      <a:pt x="222363" y="85583"/>
                      <a:pt x="218393" y="196510"/>
                      <a:pt x="216409" y="256041"/>
                    </a:cubicBezTo>
                    <a:cubicBezTo>
                      <a:pt x="214425" y="315572"/>
                      <a:pt x="227125" y="426499"/>
                      <a:pt x="209266" y="469163"/>
                    </a:cubicBezTo>
                    <a:cubicBezTo>
                      <a:pt x="191407" y="511827"/>
                      <a:pt x="144574" y="531870"/>
                      <a:pt x="111634" y="533457"/>
                    </a:cubicBezTo>
                    <a:cubicBezTo>
                      <a:pt x="78694" y="535044"/>
                      <a:pt x="29482" y="521351"/>
                      <a:pt x="11623" y="478687"/>
                    </a:cubicBezTo>
                    <a:cubicBezTo>
                      <a:pt x="-6236" y="436023"/>
                      <a:pt x="1700" y="328272"/>
                      <a:pt x="2097" y="25604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cxnSp>
            <p:nvCxnSpPr>
              <p:cNvPr id="149" name="Straight Connector 148"/>
              <p:cNvCxnSpPr/>
              <p:nvPr/>
            </p:nvCxnSpPr>
            <p:spPr>
              <a:xfrm>
                <a:off x="4540076" y="3200764"/>
                <a:ext cx="107156" cy="0"/>
              </a:xfrm>
              <a:prstGeom prst="line">
                <a:avLst/>
              </a:prstGeom>
              <a:ln w="25400">
                <a:solidFill>
                  <a:srgbClr val="ADADAD"/>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4566865" y="3262676"/>
                <a:ext cx="53578" cy="0"/>
              </a:xfrm>
              <a:prstGeom prst="line">
                <a:avLst/>
              </a:prstGeom>
              <a:ln w="25400">
                <a:solidFill>
                  <a:srgbClr val="ADADAD"/>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4540076" y="3319827"/>
                <a:ext cx="107156" cy="0"/>
              </a:xfrm>
              <a:prstGeom prst="line">
                <a:avLst/>
              </a:prstGeom>
              <a:ln w="25400">
                <a:solidFill>
                  <a:srgbClr val="ADADAD"/>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4566865" y="3381739"/>
                <a:ext cx="53578" cy="0"/>
              </a:xfrm>
              <a:prstGeom prst="line">
                <a:avLst/>
              </a:prstGeom>
              <a:ln w="25400">
                <a:solidFill>
                  <a:srgbClr val="ADADAD"/>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4540076" y="3438889"/>
                <a:ext cx="107156" cy="0"/>
              </a:xfrm>
              <a:prstGeom prst="line">
                <a:avLst/>
              </a:prstGeom>
              <a:ln w="25400">
                <a:solidFill>
                  <a:srgbClr val="ADADAD"/>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4566865" y="3500801"/>
                <a:ext cx="53578" cy="0"/>
              </a:xfrm>
              <a:prstGeom prst="line">
                <a:avLst/>
              </a:prstGeom>
              <a:ln w="25400">
                <a:solidFill>
                  <a:srgbClr val="ADADAD"/>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4540076" y="3565095"/>
                <a:ext cx="107156" cy="0"/>
              </a:xfrm>
              <a:prstGeom prst="line">
                <a:avLst/>
              </a:prstGeom>
              <a:ln w="25400">
                <a:solidFill>
                  <a:srgbClr val="ADADAD"/>
                </a:solidFill>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p:nvGrpSpPr>
          <p:grpSpPr>
            <a:xfrm>
              <a:off x="9694727" y="2120869"/>
              <a:ext cx="825005" cy="1137266"/>
              <a:chOff x="4498653" y="1398369"/>
              <a:chExt cx="1100007" cy="1516355"/>
            </a:xfrm>
          </p:grpSpPr>
          <p:cxnSp>
            <p:nvCxnSpPr>
              <p:cNvPr id="160" name="Straight Connector 159"/>
              <p:cNvCxnSpPr/>
              <p:nvPr/>
            </p:nvCxnSpPr>
            <p:spPr>
              <a:xfrm>
                <a:off x="4923578" y="2028644"/>
                <a:ext cx="2774" cy="111734"/>
              </a:xfrm>
              <a:prstGeom prst="line">
                <a:avLst/>
              </a:prstGeom>
              <a:ln w="69850">
                <a:solidFill>
                  <a:srgbClr val="2D3E50"/>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5172014" y="2033817"/>
                <a:ext cx="2774" cy="111734"/>
              </a:xfrm>
              <a:prstGeom prst="line">
                <a:avLst/>
              </a:prstGeom>
              <a:ln w="69850">
                <a:solidFill>
                  <a:srgbClr val="2D3E50"/>
                </a:solidFill>
              </a:ln>
            </p:spPr>
            <p:style>
              <a:lnRef idx="1">
                <a:schemeClr val="accent1"/>
              </a:lnRef>
              <a:fillRef idx="0">
                <a:schemeClr val="accent1"/>
              </a:fillRef>
              <a:effectRef idx="0">
                <a:schemeClr val="accent1"/>
              </a:effectRef>
              <a:fontRef idx="minor">
                <a:schemeClr val="tx1"/>
              </a:fontRef>
            </p:style>
          </p:cxnSp>
          <p:sp>
            <p:nvSpPr>
              <p:cNvPr id="162" name="Rectangle: Rounded Corners 30"/>
              <p:cNvSpPr/>
              <p:nvPr/>
            </p:nvSpPr>
            <p:spPr>
              <a:xfrm>
                <a:off x="4546897" y="2155899"/>
                <a:ext cx="1013043" cy="758825"/>
              </a:xfrm>
              <a:custGeom>
                <a:avLst/>
                <a:gdLst>
                  <a:gd name="connsiteX0" fmla="*/ 0 w 812800"/>
                  <a:gd name="connsiteY0" fmla="*/ 135469 h 812800"/>
                  <a:gd name="connsiteX1" fmla="*/ 135469 w 812800"/>
                  <a:gd name="connsiteY1" fmla="*/ 0 h 812800"/>
                  <a:gd name="connsiteX2" fmla="*/ 677331 w 812800"/>
                  <a:gd name="connsiteY2" fmla="*/ 0 h 812800"/>
                  <a:gd name="connsiteX3" fmla="*/ 812800 w 812800"/>
                  <a:gd name="connsiteY3" fmla="*/ 135469 h 812800"/>
                  <a:gd name="connsiteX4" fmla="*/ 812800 w 812800"/>
                  <a:gd name="connsiteY4" fmla="*/ 677331 h 812800"/>
                  <a:gd name="connsiteX5" fmla="*/ 677331 w 812800"/>
                  <a:gd name="connsiteY5" fmla="*/ 812800 h 812800"/>
                  <a:gd name="connsiteX6" fmla="*/ 135469 w 812800"/>
                  <a:gd name="connsiteY6" fmla="*/ 812800 h 812800"/>
                  <a:gd name="connsiteX7" fmla="*/ 0 w 812800"/>
                  <a:gd name="connsiteY7" fmla="*/ 677331 h 812800"/>
                  <a:gd name="connsiteX8" fmla="*/ 0 w 812800"/>
                  <a:gd name="connsiteY8" fmla="*/ 135469 h 812800"/>
                  <a:gd name="connsiteX0" fmla="*/ 104775 w 917575"/>
                  <a:gd name="connsiteY0" fmla="*/ 135469 h 812800"/>
                  <a:gd name="connsiteX1" fmla="*/ 240244 w 917575"/>
                  <a:gd name="connsiteY1" fmla="*/ 0 h 812800"/>
                  <a:gd name="connsiteX2" fmla="*/ 782106 w 917575"/>
                  <a:gd name="connsiteY2" fmla="*/ 0 h 812800"/>
                  <a:gd name="connsiteX3" fmla="*/ 917575 w 917575"/>
                  <a:gd name="connsiteY3" fmla="*/ 135469 h 812800"/>
                  <a:gd name="connsiteX4" fmla="*/ 917575 w 917575"/>
                  <a:gd name="connsiteY4" fmla="*/ 677331 h 812800"/>
                  <a:gd name="connsiteX5" fmla="*/ 782106 w 917575"/>
                  <a:gd name="connsiteY5" fmla="*/ 812800 h 812800"/>
                  <a:gd name="connsiteX6" fmla="*/ 240244 w 917575"/>
                  <a:gd name="connsiteY6" fmla="*/ 812800 h 812800"/>
                  <a:gd name="connsiteX7" fmla="*/ 0 w 917575"/>
                  <a:gd name="connsiteY7" fmla="*/ 632881 h 812800"/>
                  <a:gd name="connsiteX8" fmla="*/ 104775 w 917575"/>
                  <a:gd name="connsiteY8" fmla="*/ 135469 h 812800"/>
                  <a:gd name="connsiteX0" fmla="*/ 104775 w 917575"/>
                  <a:gd name="connsiteY0" fmla="*/ 135469 h 812800"/>
                  <a:gd name="connsiteX1" fmla="*/ 240244 w 917575"/>
                  <a:gd name="connsiteY1" fmla="*/ 0 h 812800"/>
                  <a:gd name="connsiteX2" fmla="*/ 782106 w 917575"/>
                  <a:gd name="connsiteY2" fmla="*/ 0 h 812800"/>
                  <a:gd name="connsiteX3" fmla="*/ 917575 w 917575"/>
                  <a:gd name="connsiteY3" fmla="*/ 135469 h 812800"/>
                  <a:gd name="connsiteX4" fmla="*/ 917575 w 917575"/>
                  <a:gd name="connsiteY4" fmla="*/ 677331 h 812800"/>
                  <a:gd name="connsiteX5" fmla="*/ 782106 w 917575"/>
                  <a:gd name="connsiteY5" fmla="*/ 812800 h 812800"/>
                  <a:gd name="connsiteX6" fmla="*/ 113244 w 917575"/>
                  <a:gd name="connsiteY6" fmla="*/ 762000 h 812800"/>
                  <a:gd name="connsiteX7" fmla="*/ 0 w 917575"/>
                  <a:gd name="connsiteY7" fmla="*/ 632881 h 812800"/>
                  <a:gd name="connsiteX8" fmla="*/ 104775 w 917575"/>
                  <a:gd name="connsiteY8" fmla="*/ 135469 h 812800"/>
                  <a:gd name="connsiteX0" fmla="*/ 106115 w 918915"/>
                  <a:gd name="connsiteY0" fmla="*/ 135469 h 812800"/>
                  <a:gd name="connsiteX1" fmla="*/ 241584 w 918915"/>
                  <a:gd name="connsiteY1" fmla="*/ 0 h 812800"/>
                  <a:gd name="connsiteX2" fmla="*/ 783446 w 918915"/>
                  <a:gd name="connsiteY2" fmla="*/ 0 h 812800"/>
                  <a:gd name="connsiteX3" fmla="*/ 918915 w 918915"/>
                  <a:gd name="connsiteY3" fmla="*/ 135469 h 812800"/>
                  <a:gd name="connsiteX4" fmla="*/ 918915 w 918915"/>
                  <a:gd name="connsiteY4" fmla="*/ 677331 h 812800"/>
                  <a:gd name="connsiteX5" fmla="*/ 783446 w 918915"/>
                  <a:gd name="connsiteY5" fmla="*/ 812800 h 812800"/>
                  <a:gd name="connsiteX6" fmla="*/ 60609 w 918915"/>
                  <a:gd name="connsiteY6" fmla="*/ 746125 h 812800"/>
                  <a:gd name="connsiteX7" fmla="*/ 1340 w 918915"/>
                  <a:gd name="connsiteY7" fmla="*/ 632881 h 812800"/>
                  <a:gd name="connsiteX8" fmla="*/ 106115 w 918915"/>
                  <a:gd name="connsiteY8" fmla="*/ 135469 h 812800"/>
                  <a:gd name="connsiteX0" fmla="*/ 106115 w 919679"/>
                  <a:gd name="connsiteY0" fmla="*/ 135469 h 752475"/>
                  <a:gd name="connsiteX1" fmla="*/ 241584 w 919679"/>
                  <a:gd name="connsiteY1" fmla="*/ 0 h 752475"/>
                  <a:gd name="connsiteX2" fmla="*/ 783446 w 919679"/>
                  <a:gd name="connsiteY2" fmla="*/ 0 h 752475"/>
                  <a:gd name="connsiteX3" fmla="*/ 918915 w 919679"/>
                  <a:gd name="connsiteY3" fmla="*/ 135469 h 752475"/>
                  <a:gd name="connsiteX4" fmla="*/ 918915 w 919679"/>
                  <a:gd name="connsiteY4" fmla="*/ 677331 h 752475"/>
                  <a:gd name="connsiteX5" fmla="*/ 856471 w 919679"/>
                  <a:gd name="connsiteY5" fmla="*/ 752475 h 752475"/>
                  <a:gd name="connsiteX6" fmla="*/ 60609 w 919679"/>
                  <a:gd name="connsiteY6" fmla="*/ 746125 h 752475"/>
                  <a:gd name="connsiteX7" fmla="*/ 1340 w 919679"/>
                  <a:gd name="connsiteY7" fmla="*/ 632881 h 752475"/>
                  <a:gd name="connsiteX8" fmla="*/ 106115 w 919679"/>
                  <a:gd name="connsiteY8" fmla="*/ 135469 h 752475"/>
                  <a:gd name="connsiteX0" fmla="*/ 106115 w 991940"/>
                  <a:gd name="connsiteY0" fmla="*/ 135469 h 752475"/>
                  <a:gd name="connsiteX1" fmla="*/ 241584 w 991940"/>
                  <a:gd name="connsiteY1" fmla="*/ 0 h 752475"/>
                  <a:gd name="connsiteX2" fmla="*/ 783446 w 991940"/>
                  <a:gd name="connsiteY2" fmla="*/ 0 h 752475"/>
                  <a:gd name="connsiteX3" fmla="*/ 918915 w 991940"/>
                  <a:gd name="connsiteY3" fmla="*/ 135469 h 752475"/>
                  <a:gd name="connsiteX4" fmla="*/ 991940 w 991940"/>
                  <a:gd name="connsiteY4" fmla="*/ 645581 h 752475"/>
                  <a:gd name="connsiteX5" fmla="*/ 856471 w 991940"/>
                  <a:gd name="connsiteY5" fmla="*/ 752475 h 752475"/>
                  <a:gd name="connsiteX6" fmla="*/ 60609 w 991940"/>
                  <a:gd name="connsiteY6" fmla="*/ 746125 h 752475"/>
                  <a:gd name="connsiteX7" fmla="*/ 1340 w 991940"/>
                  <a:gd name="connsiteY7" fmla="*/ 632881 h 752475"/>
                  <a:gd name="connsiteX8" fmla="*/ 106115 w 991940"/>
                  <a:gd name="connsiteY8" fmla="*/ 135469 h 752475"/>
                  <a:gd name="connsiteX0" fmla="*/ 106115 w 991940"/>
                  <a:gd name="connsiteY0" fmla="*/ 135469 h 752475"/>
                  <a:gd name="connsiteX1" fmla="*/ 241584 w 991940"/>
                  <a:gd name="connsiteY1" fmla="*/ 0 h 752475"/>
                  <a:gd name="connsiteX2" fmla="*/ 783446 w 991940"/>
                  <a:gd name="connsiteY2" fmla="*/ 0 h 752475"/>
                  <a:gd name="connsiteX3" fmla="*/ 807790 w 991940"/>
                  <a:gd name="connsiteY3" fmla="*/ 154519 h 752475"/>
                  <a:gd name="connsiteX4" fmla="*/ 991940 w 991940"/>
                  <a:gd name="connsiteY4" fmla="*/ 645581 h 752475"/>
                  <a:gd name="connsiteX5" fmla="*/ 856471 w 991940"/>
                  <a:gd name="connsiteY5" fmla="*/ 752475 h 752475"/>
                  <a:gd name="connsiteX6" fmla="*/ 60609 w 991940"/>
                  <a:gd name="connsiteY6" fmla="*/ 746125 h 752475"/>
                  <a:gd name="connsiteX7" fmla="*/ 1340 w 991940"/>
                  <a:gd name="connsiteY7" fmla="*/ 632881 h 752475"/>
                  <a:gd name="connsiteX8" fmla="*/ 106115 w 991940"/>
                  <a:gd name="connsiteY8" fmla="*/ 135469 h 752475"/>
                  <a:gd name="connsiteX0" fmla="*/ 106115 w 991940"/>
                  <a:gd name="connsiteY0" fmla="*/ 135469 h 752475"/>
                  <a:gd name="connsiteX1" fmla="*/ 241584 w 991940"/>
                  <a:gd name="connsiteY1" fmla="*/ 0 h 752475"/>
                  <a:gd name="connsiteX2" fmla="*/ 783446 w 991940"/>
                  <a:gd name="connsiteY2" fmla="*/ 0 h 752475"/>
                  <a:gd name="connsiteX3" fmla="*/ 868115 w 991940"/>
                  <a:gd name="connsiteY3" fmla="*/ 151344 h 752475"/>
                  <a:gd name="connsiteX4" fmla="*/ 991940 w 991940"/>
                  <a:gd name="connsiteY4" fmla="*/ 645581 h 752475"/>
                  <a:gd name="connsiteX5" fmla="*/ 856471 w 991940"/>
                  <a:gd name="connsiteY5" fmla="*/ 752475 h 752475"/>
                  <a:gd name="connsiteX6" fmla="*/ 60609 w 991940"/>
                  <a:gd name="connsiteY6" fmla="*/ 746125 h 752475"/>
                  <a:gd name="connsiteX7" fmla="*/ 1340 w 991940"/>
                  <a:gd name="connsiteY7" fmla="*/ 632881 h 752475"/>
                  <a:gd name="connsiteX8" fmla="*/ 106115 w 991940"/>
                  <a:gd name="connsiteY8" fmla="*/ 135469 h 752475"/>
                  <a:gd name="connsiteX0" fmla="*/ 106115 w 991940"/>
                  <a:gd name="connsiteY0" fmla="*/ 135469 h 752475"/>
                  <a:gd name="connsiteX1" fmla="*/ 241584 w 991940"/>
                  <a:gd name="connsiteY1" fmla="*/ 0 h 752475"/>
                  <a:gd name="connsiteX2" fmla="*/ 738996 w 991940"/>
                  <a:gd name="connsiteY2" fmla="*/ 3175 h 752475"/>
                  <a:gd name="connsiteX3" fmla="*/ 868115 w 991940"/>
                  <a:gd name="connsiteY3" fmla="*/ 151344 h 752475"/>
                  <a:gd name="connsiteX4" fmla="*/ 991940 w 991940"/>
                  <a:gd name="connsiteY4" fmla="*/ 645581 h 752475"/>
                  <a:gd name="connsiteX5" fmla="*/ 856471 w 991940"/>
                  <a:gd name="connsiteY5" fmla="*/ 752475 h 752475"/>
                  <a:gd name="connsiteX6" fmla="*/ 60609 w 991940"/>
                  <a:gd name="connsiteY6" fmla="*/ 746125 h 752475"/>
                  <a:gd name="connsiteX7" fmla="*/ 1340 w 991940"/>
                  <a:gd name="connsiteY7" fmla="*/ 632881 h 752475"/>
                  <a:gd name="connsiteX8" fmla="*/ 106115 w 991940"/>
                  <a:gd name="connsiteY8" fmla="*/ 135469 h 752475"/>
                  <a:gd name="connsiteX0" fmla="*/ 106115 w 991940"/>
                  <a:gd name="connsiteY0" fmla="*/ 135469 h 752475"/>
                  <a:gd name="connsiteX1" fmla="*/ 213009 w 991940"/>
                  <a:gd name="connsiteY1" fmla="*/ 0 h 752475"/>
                  <a:gd name="connsiteX2" fmla="*/ 738996 w 991940"/>
                  <a:gd name="connsiteY2" fmla="*/ 3175 h 752475"/>
                  <a:gd name="connsiteX3" fmla="*/ 868115 w 991940"/>
                  <a:gd name="connsiteY3" fmla="*/ 151344 h 752475"/>
                  <a:gd name="connsiteX4" fmla="*/ 991940 w 991940"/>
                  <a:gd name="connsiteY4" fmla="*/ 645581 h 752475"/>
                  <a:gd name="connsiteX5" fmla="*/ 856471 w 991940"/>
                  <a:gd name="connsiteY5" fmla="*/ 752475 h 752475"/>
                  <a:gd name="connsiteX6" fmla="*/ 60609 w 991940"/>
                  <a:gd name="connsiteY6" fmla="*/ 746125 h 752475"/>
                  <a:gd name="connsiteX7" fmla="*/ 1340 w 991940"/>
                  <a:gd name="connsiteY7" fmla="*/ 632881 h 752475"/>
                  <a:gd name="connsiteX8" fmla="*/ 106115 w 991940"/>
                  <a:gd name="connsiteY8" fmla="*/ 135469 h 752475"/>
                  <a:gd name="connsiteX0" fmla="*/ 106115 w 991940"/>
                  <a:gd name="connsiteY0" fmla="*/ 141819 h 758825"/>
                  <a:gd name="connsiteX1" fmla="*/ 213009 w 991940"/>
                  <a:gd name="connsiteY1" fmla="*/ 6350 h 758825"/>
                  <a:gd name="connsiteX2" fmla="*/ 751696 w 991940"/>
                  <a:gd name="connsiteY2" fmla="*/ 0 h 758825"/>
                  <a:gd name="connsiteX3" fmla="*/ 868115 w 991940"/>
                  <a:gd name="connsiteY3" fmla="*/ 157694 h 758825"/>
                  <a:gd name="connsiteX4" fmla="*/ 991940 w 991940"/>
                  <a:gd name="connsiteY4" fmla="*/ 651931 h 758825"/>
                  <a:gd name="connsiteX5" fmla="*/ 856471 w 991940"/>
                  <a:gd name="connsiteY5" fmla="*/ 758825 h 758825"/>
                  <a:gd name="connsiteX6" fmla="*/ 60609 w 991940"/>
                  <a:gd name="connsiteY6" fmla="*/ 752475 h 758825"/>
                  <a:gd name="connsiteX7" fmla="*/ 1340 w 991940"/>
                  <a:gd name="connsiteY7" fmla="*/ 639231 h 758825"/>
                  <a:gd name="connsiteX8" fmla="*/ 106115 w 991940"/>
                  <a:gd name="connsiteY8" fmla="*/ 141819 h 758825"/>
                  <a:gd name="connsiteX0" fmla="*/ 106115 w 1000393"/>
                  <a:gd name="connsiteY0" fmla="*/ 141819 h 758825"/>
                  <a:gd name="connsiteX1" fmla="*/ 213009 w 1000393"/>
                  <a:gd name="connsiteY1" fmla="*/ 6350 h 758825"/>
                  <a:gd name="connsiteX2" fmla="*/ 751696 w 1000393"/>
                  <a:gd name="connsiteY2" fmla="*/ 0 h 758825"/>
                  <a:gd name="connsiteX3" fmla="*/ 868115 w 1000393"/>
                  <a:gd name="connsiteY3" fmla="*/ 157694 h 758825"/>
                  <a:gd name="connsiteX4" fmla="*/ 991940 w 1000393"/>
                  <a:gd name="connsiteY4" fmla="*/ 651931 h 758825"/>
                  <a:gd name="connsiteX5" fmla="*/ 856471 w 1000393"/>
                  <a:gd name="connsiteY5" fmla="*/ 758825 h 758825"/>
                  <a:gd name="connsiteX6" fmla="*/ 60609 w 1000393"/>
                  <a:gd name="connsiteY6" fmla="*/ 752475 h 758825"/>
                  <a:gd name="connsiteX7" fmla="*/ 1340 w 1000393"/>
                  <a:gd name="connsiteY7" fmla="*/ 639231 h 758825"/>
                  <a:gd name="connsiteX8" fmla="*/ 106115 w 1000393"/>
                  <a:gd name="connsiteY8" fmla="*/ 141819 h 758825"/>
                  <a:gd name="connsiteX0" fmla="*/ 118765 w 1013043"/>
                  <a:gd name="connsiteY0" fmla="*/ 141819 h 758825"/>
                  <a:gd name="connsiteX1" fmla="*/ 225659 w 1013043"/>
                  <a:gd name="connsiteY1" fmla="*/ 6350 h 758825"/>
                  <a:gd name="connsiteX2" fmla="*/ 764346 w 1013043"/>
                  <a:gd name="connsiteY2" fmla="*/ 0 h 758825"/>
                  <a:gd name="connsiteX3" fmla="*/ 880765 w 1013043"/>
                  <a:gd name="connsiteY3" fmla="*/ 157694 h 758825"/>
                  <a:gd name="connsiteX4" fmla="*/ 1004590 w 1013043"/>
                  <a:gd name="connsiteY4" fmla="*/ 651931 h 758825"/>
                  <a:gd name="connsiteX5" fmla="*/ 869121 w 1013043"/>
                  <a:gd name="connsiteY5" fmla="*/ 758825 h 758825"/>
                  <a:gd name="connsiteX6" fmla="*/ 73259 w 1013043"/>
                  <a:gd name="connsiteY6" fmla="*/ 752475 h 758825"/>
                  <a:gd name="connsiteX7" fmla="*/ 13990 w 1013043"/>
                  <a:gd name="connsiteY7" fmla="*/ 639231 h 758825"/>
                  <a:gd name="connsiteX8" fmla="*/ 118765 w 1013043"/>
                  <a:gd name="connsiteY8" fmla="*/ 141819 h 758825"/>
                  <a:gd name="connsiteX0" fmla="*/ 118765 w 1013043"/>
                  <a:gd name="connsiteY0" fmla="*/ 141819 h 758825"/>
                  <a:gd name="connsiteX1" fmla="*/ 225659 w 1013043"/>
                  <a:gd name="connsiteY1" fmla="*/ 6350 h 758825"/>
                  <a:gd name="connsiteX2" fmla="*/ 764346 w 1013043"/>
                  <a:gd name="connsiteY2" fmla="*/ 0 h 758825"/>
                  <a:gd name="connsiteX3" fmla="*/ 880765 w 1013043"/>
                  <a:gd name="connsiteY3" fmla="*/ 157694 h 758825"/>
                  <a:gd name="connsiteX4" fmla="*/ 1004590 w 1013043"/>
                  <a:gd name="connsiteY4" fmla="*/ 651931 h 758825"/>
                  <a:gd name="connsiteX5" fmla="*/ 869121 w 1013043"/>
                  <a:gd name="connsiteY5" fmla="*/ 758825 h 758825"/>
                  <a:gd name="connsiteX6" fmla="*/ 73259 w 1013043"/>
                  <a:gd name="connsiteY6" fmla="*/ 752475 h 758825"/>
                  <a:gd name="connsiteX7" fmla="*/ 13990 w 1013043"/>
                  <a:gd name="connsiteY7" fmla="*/ 639231 h 758825"/>
                  <a:gd name="connsiteX8" fmla="*/ 118765 w 1013043"/>
                  <a:gd name="connsiteY8" fmla="*/ 141819 h 758825"/>
                  <a:gd name="connsiteX0" fmla="*/ 118765 w 1013043"/>
                  <a:gd name="connsiteY0" fmla="*/ 141819 h 758825"/>
                  <a:gd name="connsiteX1" fmla="*/ 225659 w 1013043"/>
                  <a:gd name="connsiteY1" fmla="*/ 6350 h 758825"/>
                  <a:gd name="connsiteX2" fmla="*/ 764346 w 1013043"/>
                  <a:gd name="connsiteY2" fmla="*/ 0 h 758825"/>
                  <a:gd name="connsiteX3" fmla="*/ 880765 w 1013043"/>
                  <a:gd name="connsiteY3" fmla="*/ 157694 h 758825"/>
                  <a:gd name="connsiteX4" fmla="*/ 1004590 w 1013043"/>
                  <a:gd name="connsiteY4" fmla="*/ 651931 h 758825"/>
                  <a:gd name="connsiteX5" fmla="*/ 869121 w 1013043"/>
                  <a:gd name="connsiteY5" fmla="*/ 758825 h 758825"/>
                  <a:gd name="connsiteX6" fmla="*/ 73259 w 1013043"/>
                  <a:gd name="connsiteY6" fmla="*/ 752475 h 758825"/>
                  <a:gd name="connsiteX7" fmla="*/ 13990 w 1013043"/>
                  <a:gd name="connsiteY7" fmla="*/ 639231 h 758825"/>
                  <a:gd name="connsiteX8" fmla="*/ 118765 w 1013043"/>
                  <a:gd name="connsiteY8" fmla="*/ 141819 h 75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043" h="758825">
                    <a:moveTo>
                      <a:pt x="118765" y="141819"/>
                    </a:moveTo>
                    <a:cubicBezTo>
                      <a:pt x="118765" y="67002"/>
                      <a:pt x="150842" y="6350"/>
                      <a:pt x="225659" y="6350"/>
                    </a:cubicBezTo>
                    <a:lnTo>
                      <a:pt x="764346" y="0"/>
                    </a:lnTo>
                    <a:cubicBezTo>
                      <a:pt x="839163" y="0"/>
                      <a:pt x="880765" y="82877"/>
                      <a:pt x="880765" y="157694"/>
                    </a:cubicBezTo>
                    <a:lnTo>
                      <a:pt x="1004590" y="651931"/>
                    </a:lnTo>
                    <a:cubicBezTo>
                      <a:pt x="1042690" y="755323"/>
                      <a:pt x="943938" y="758825"/>
                      <a:pt x="869121" y="758825"/>
                    </a:cubicBezTo>
                    <a:lnTo>
                      <a:pt x="73259" y="752475"/>
                    </a:lnTo>
                    <a:cubicBezTo>
                      <a:pt x="-1558" y="752475"/>
                      <a:pt x="-14585" y="739448"/>
                      <a:pt x="13990" y="639231"/>
                    </a:cubicBezTo>
                    <a:cubicBezTo>
                      <a:pt x="45740" y="461785"/>
                      <a:pt x="87015" y="328790"/>
                      <a:pt x="118765" y="141819"/>
                    </a:cubicBezTo>
                    <a:close/>
                  </a:path>
                </a:pathLst>
              </a:custGeom>
              <a:solidFill>
                <a:srgbClr val="AD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63" name="Rectangle: Rounded Corners 162"/>
              <p:cNvSpPr/>
              <p:nvPr/>
            </p:nvSpPr>
            <p:spPr>
              <a:xfrm>
                <a:off x="4826219" y="2111288"/>
                <a:ext cx="444877" cy="186310"/>
              </a:xfrm>
              <a:prstGeom prst="roundRect">
                <a:avLst/>
              </a:prstGeom>
              <a:solidFill>
                <a:srgbClr val="AD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64" name="Oval 163"/>
              <p:cNvSpPr/>
              <p:nvPr/>
            </p:nvSpPr>
            <p:spPr>
              <a:xfrm>
                <a:off x="4727846" y="2209739"/>
                <a:ext cx="651144" cy="651144"/>
              </a:xfrm>
              <a:prstGeom prst="ellipse">
                <a:avLst/>
              </a:prstGeom>
              <a:solidFill>
                <a:schemeClr val="bg1"/>
              </a:solidFill>
              <a:ln w="63500">
                <a:solidFill>
                  <a:srgbClr val="D0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cxnSp>
            <p:nvCxnSpPr>
              <p:cNvPr id="165" name="Straight Connector 164"/>
              <p:cNvCxnSpPr/>
              <p:nvPr/>
            </p:nvCxnSpPr>
            <p:spPr>
              <a:xfrm flipV="1">
                <a:off x="4840958" y="2525064"/>
                <a:ext cx="52387" cy="1"/>
              </a:xfrm>
              <a:prstGeom prst="line">
                <a:avLst/>
              </a:prstGeom>
              <a:ln w="25400">
                <a:solidFill>
                  <a:srgbClr val="ADADAD"/>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5233448" y="2535310"/>
                <a:ext cx="52387" cy="1"/>
              </a:xfrm>
              <a:prstGeom prst="line">
                <a:avLst/>
              </a:prstGeom>
              <a:ln w="25400">
                <a:solidFill>
                  <a:srgbClr val="ADADAD"/>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H="1">
                <a:off x="5051038" y="2303231"/>
                <a:ext cx="2380" cy="65957"/>
              </a:xfrm>
              <a:prstGeom prst="line">
                <a:avLst/>
              </a:prstGeom>
              <a:ln w="25400">
                <a:solidFill>
                  <a:srgbClr val="ADADAD"/>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H="1">
                <a:off x="5048658" y="2671966"/>
                <a:ext cx="2380" cy="65957"/>
              </a:xfrm>
              <a:prstGeom prst="line">
                <a:avLst/>
              </a:prstGeom>
              <a:ln w="25400">
                <a:solidFill>
                  <a:srgbClr val="ADADAD"/>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flipV="1">
                <a:off x="5177003" y="2629889"/>
                <a:ext cx="36985" cy="41874"/>
              </a:xfrm>
              <a:prstGeom prst="line">
                <a:avLst/>
              </a:prstGeom>
              <a:ln w="25400">
                <a:solidFill>
                  <a:srgbClr val="ADADAD"/>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H="1" flipV="1">
                <a:off x="4905086" y="2357064"/>
                <a:ext cx="36985" cy="41874"/>
              </a:xfrm>
              <a:prstGeom prst="line">
                <a:avLst/>
              </a:prstGeom>
              <a:ln w="25400">
                <a:solidFill>
                  <a:srgbClr val="ADADAD"/>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5174788" y="2357064"/>
                <a:ext cx="41416" cy="41874"/>
              </a:xfrm>
              <a:prstGeom prst="line">
                <a:avLst/>
              </a:prstGeom>
              <a:ln w="25400">
                <a:solidFill>
                  <a:srgbClr val="ADADAD"/>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4902870" y="2629889"/>
                <a:ext cx="41416" cy="41874"/>
              </a:xfrm>
              <a:prstGeom prst="line">
                <a:avLst/>
              </a:prstGeom>
              <a:ln w="25400">
                <a:solidFill>
                  <a:srgbClr val="ADADAD"/>
                </a:solidFill>
              </a:ln>
            </p:spPr>
            <p:style>
              <a:lnRef idx="1">
                <a:schemeClr val="accent1"/>
              </a:lnRef>
              <a:fillRef idx="0">
                <a:schemeClr val="accent1"/>
              </a:fillRef>
              <a:effectRef idx="0">
                <a:schemeClr val="accent1"/>
              </a:effectRef>
              <a:fontRef idx="minor">
                <a:schemeClr val="tx1"/>
              </a:fontRef>
            </p:style>
          </p:cxnSp>
          <p:sp>
            <p:nvSpPr>
              <p:cNvPr id="173" name="Isosceles Triangle 172"/>
              <p:cNvSpPr/>
              <p:nvPr/>
            </p:nvSpPr>
            <p:spPr>
              <a:xfrm rot="2209320">
                <a:off x="5063819" y="2361824"/>
                <a:ext cx="64386" cy="196251"/>
              </a:xfrm>
              <a:prstGeom prst="triangle">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74" name="Oval 173"/>
              <p:cNvSpPr/>
              <p:nvPr/>
            </p:nvSpPr>
            <p:spPr>
              <a:xfrm>
                <a:off x="5006457" y="2478693"/>
                <a:ext cx="92742" cy="92742"/>
              </a:xfrm>
              <a:prstGeom prst="ellipse">
                <a:avLst/>
              </a:prstGeom>
              <a:solidFill>
                <a:srgbClr val="2D3E5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75" name="Chord 174"/>
              <p:cNvSpPr/>
              <p:nvPr/>
            </p:nvSpPr>
            <p:spPr>
              <a:xfrm rot="15960654">
                <a:off x="4711960" y="1185062"/>
                <a:ext cx="673393" cy="1100007"/>
              </a:xfrm>
              <a:prstGeom prst="chord">
                <a:avLst>
                  <a:gd name="adj1" fmla="val 5838061"/>
                  <a:gd name="adj2" fmla="val 16200000"/>
                </a:avLst>
              </a:prstGeom>
              <a:solidFill>
                <a:srgbClr val="F0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grpSp>
        <p:grpSp>
          <p:nvGrpSpPr>
            <p:cNvPr id="182" name="Group 181"/>
            <p:cNvGrpSpPr/>
            <p:nvPr/>
          </p:nvGrpSpPr>
          <p:grpSpPr>
            <a:xfrm>
              <a:off x="8723333" y="1059094"/>
              <a:ext cx="539912" cy="1257483"/>
              <a:chOff x="10963105" y="3257551"/>
              <a:chExt cx="535103" cy="1468878"/>
            </a:xfrm>
          </p:grpSpPr>
          <p:grpSp>
            <p:nvGrpSpPr>
              <p:cNvPr id="177" name="Group 176"/>
              <p:cNvGrpSpPr/>
              <p:nvPr/>
            </p:nvGrpSpPr>
            <p:grpSpPr>
              <a:xfrm flipH="1">
                <a:off x="11223830" y="3257551"/>
                <a:ext cx="113186" cy="785614"/>
                <a:chOff x="11230657" y="2643601"/>
                <a:chExt cx="183114" cy="1270976"/>
              </a:xfrm>
            </p:grpSpPr>
            <p:sp>
              <p:nvSpPr>
                <p:cNvPr id="178" name="Rectangle: Rounded Corners 177"/>
                <p:cNvSpPr/>
                <p:nvPr/>
              </p:nvSpPr>
              <p:spPr>
                <a:xfrm>
                  <a:off x="11230657" y="2643601"/>
                  <a:ext cx="183114" cy="1270976"/>
                </a:xfrm>
                <a:prstGeom prst="roundRect">
                  <a:avLst/>
                </a:prstGeom>
                <a:solidFill>
                  <a:srgbClr val="546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79" name="Rectangle: Rounded Corners 178"/>
                <p:cNvSpPr/>
                <p:nvPr/>
              </p:nvSpPr>
              <p:spPr>
                <a:xfrm>
                  <a:off x="11306857" y="2717797"/>
                  <a:ext cx="45719" cy="1586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grpSp>
          <p:sp>
            <p:nvSpPr>
              <p:cNvPr id="180" name="Oval 179"/>
              <p:cNvSpPr/>
              <p:nvPr/>
            </p:nvSpPr>
            <p:spPr>
              <a:xfrm rot="347673">
                <a:off x="10963105" y="3914577"/>
                <a:ext cx="211195" cy="772785"/>
              </a:xfrm>
              <a:prstGeom prst="ellipse">
                <a:avLst/>
              </a:prstGeom>
              <a:solidFill>
                <a:srgbClr val="F0F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81" name="Rectangle: Rounded Corners 6161"/>
              <p:cNvSpPr/>
              <p:nvPr/>
            </p:nvSpPr>
            <p:spPr>
              <a:xfrm>
                <a:off x="11024152" y="3922264"/>
                <a:ext cx="474056" cy="804165"/>
              </a:xfrm>
              <a:custGeom>
                <a:avLst/>
                <a:gdLst>
                  <a:gd name="connsiteX0" fmla="*/ 0 w 609600"/>
                  <a:gd name="connsiteY0" fmla="*/ 101602 h 1514475"/>
                  <a:gd name="connsiteX1" fmla="*/ 101602 w 609600"/>
                  <a:gd name="connsiteY1" fmla="*/ 0 h 1514475"/>
                  <a:gd name="connsiteX2" fmla="*/ 507998 w 609600"/>
                  <a:gd name="connsiteY2" fmla="*/ 0 h 1514475"/>
                  <a:gd name="connsiteX3" fmla="*/ 609600 w 609600"/>
                  <a:gd name="connsiteY3" fmla="*/ 101602 h 1514475"/>
                  <a:gd name="connsiteX4" fmla="*/ 609600 w 609600"/>
                  <a:gd name="connsiteY4" fmla="*/ 1412873 h 1514475"/>
                  <a:gd name="connsiteX5" fmla="*/ 507998 w 609600"/>
                  <a:gd name="connsiteY5" fmla="*/ 1514475 h 1514475"/>
                  <a:gd name="connsiteX6" fmla="*/ 101602 w 609600"/>
                  <a:gd name="connsiteY6" fmla="*/ 1514475 h 1514475"/>
                  <a:gd name="connsiteX7" fmla="*/ 0 w 609600"/>
                  <a:gd name="connsiteY7" fmla="*/ 1412873 h 1514475"/>
                  <a:gd name="connsiteX8" fmla="*/ 0 w 609600"/>
                  <a:gd name="connsiteY8" fmla="*/ 101602 h 1514475"/>
                  <a:gd name="connsiteX0" fmla="*/ 166687 w 776287"/>
                  <a:gd name="connsiteY0" fmla="*/ 101602 h 1514475"/>
                  <a:gd name="connsiteX1" fmla="*/ 268289 w 776287"/>
                  <a:gd name="connsiteY1" fmla="*/ 0 h 1514475"/>
                  <a:gd name="connsiteX2" fmla="*/ 674685 w 776287"/>
                  <a:gd name="connsiteY2" fmla="*/ 0 h 1514475"/>
                  <a:gd name="connsiteX3" fmla="*/ 776287 w 776287"/>
                  <a:gd name="connsiteY3" fmla="*/ 101602 h 1514475"/>
                  <a:gd name="connsiteX4" fmla="*/ 776287 w 776287"/>
                  <a:gd name="connsiteY4" fmla="*/ 1412873 h 1514475"/>
                  <a:gd name="connsiteX5" fmla="*/ 674685 w 776287"/>
                  <a:gd name="connsiteY5" fmla="*/ 1514475 h 1514475"/>
                  <a:gd name="connsiteX6" fmla="*/ 268289 w 776287"/>
                  <a:gd name="connsiteY6" fmla="*/ 1514475 h 1514475"/>
                  <a:gd name="connsiteX7" fmla="*/ 0 w 776287"/>
                  <a:gd name="connsiteY7" fmla="*/ 1370010 h 1514475"/>
                  <a:gd name="connsiteX8" fmla="*/ 166687 w 776287"/>
                  <a:gd name="connsiteY8" fmla="*/ 101602 h 1514475"/>
                  <a:gd name="connsiteX0" fmla="*/ 166687 w 776287"/>
                  <a:gd name="connsiteY0" fmla="*/ 101602 h 1514475"/>
                  <a:gd name="connsiteX1" fmla="*/ 268289 w 776287"/>
                  <a:gd name="connsiteY1" fmla="*/ 0 h 1514475"/>
                  <a:gd name="connsiteX2" fmla="*/ 674685 w 776287"/>
                  <a:gd name="connsiteY2" fmla="*/ 0 h 1514475"/>
                  <a:gd name="connsiteX3" fmla="*/ 776287 w 776287"/>
                  <a:gd name="connsiteY3" fmla="*/ 101602 h 1514475"/>
                  <a:gd name="connsiteX4" fmla="*/ 776287 w 776287"/>
                  <a:gd name="connsiteY4" fmla="*/ 1412873 h 1514475"/>
                  <a:gd name="connsiteX5" fmla="*/ 674685 w 776287"/>
                  <a:gd name="connsiteY5" fmla="*/ 1514475 h 1514475"/>
                  <a:gd name="connsiteX6" fmla="*/ 0 w 776287"/>
                  <a:gd name="connsiteY6" fmla="*/ 1370010 h 1514475"/>
                  <a:gd name="connsiteX7" fmla="*/ 166687 w 776287"/>
                  <a:gd name="connsiteY7" fmla="*/ 101602 h 1514475"/>
                  <a:gd name="connsiteX0" fmla="*/ 166687 w 776287"/>
                  <a:gd name="connsiteY0" fmla="*/ 101602 h 1514475"/>
                  <a:gd name="connsiteX1" fmla="*/ 268289 w 776287"/>
                  <a:gd name="connsiteY1" fmla="*/ 0 h 1514475"/>
                  <a:gd name="connsiteX2" fmla="*/ 674685 w 776287"/>
                  <a:gd name="connsiteY2" fmla="*/ 0 h 1514475"/>
                  <a:gd name="connsiteX3" fmla="*/ 776287 w 776287"/>
                  <a:gd name="connsiteY3" fmla="*/ 101602 h 1514475"/>
                  <a:gd name="connsiteX4" fmla="*/ 776287 w 776287"/>
                  <a:gd name="connsiteY4" fmla="*/ 1412873 h 1514475"/>
                  <a:gd name="connsiteX5" fmla="*/ 674685 w 776287"/>
                  <a:gd name="connsiteY5" fmla="*/ 1514475 h 1514475"/>
                  <a:gd name="connsiteX6" fmla="*/ 0 w 776287"/>
                  <a:gd name="connsiteY6" fmla="*/ 1370010 h 1514475"/>
                  <a:gd name="connsiteX7" fmla="*/ 166687 w 776287"/>
                  <a:gd name="connsiteY7" fmla="*/ 101602 h 1514475"/>
                  <a:gd name="connsiteX0" fmla="*/ 166687 w 776287"/>
                  <a:gd name="connsiteY0" fmla="*/ 101602 h 1514475"/>
                  <a:gd name="connsiteX1" fmla="*/ 268289 w 776287"/>
                  <a:gd name="connsiteY1" fmla="*/ 0 h 1514475"/>
                  <a:gd name="connsiteX2" fmla="*/ 674685 w 776287"/>
                  <a:gd name="connsiteY2" fmla="*/ 0 h 1514475"/>
                  <a:gd name="connsiteX3" fmla="*/ 776287 w 776287"/>
                  <a:gd name="connsiteY3" fmla="*/ 101602 h 1514475"/>
                  <a:gd name="connsiteX4" fmla="*/ 776287 w 776287"/>
                  <a:gd name="connsiteY4" fmla="*/ 1412873 h 1514475"/>
                  <a:gd name="connsiteX5" fmla="*/ 674685 w 776287"/>
                  <a:gd name="connsiteY5" fmla="*/ 1514475 h 1514475"/>
                  <a:gd name="connsiteX6" fmla="*/ 0 w 776287"/>
                  <a:gd name="connsiteY6" fmla="*/ 1370010 h 1514475"/>
                  <a:gd name="connsiteX7" fmla="*/ 166687 w 776287"/>
                  <a:gd name="connsiteY7" fmla="*/ 101602 h 1514475"/>
                  <a:gd name="connsiteX0" fmla="*/ 166687 w 776287"/>
                  <a:gd name="connsiteY0" fmla="*/ 101602 h 1514475"/>
                  <a:gd name="connsiteX1" fmla="*/ 268289 w 776287"/>
                  <a:gd name="connsiteY1" fmla="*/ 0 h 1514475"/>
                  <a:gd name="connsiteX2" fmla="*/ 674685 w 776287"/>
                  <a:gd name="connsiteY2" fmla="*/ 0 h 1514475"/>
                  <a:gd name="connsiteX3" fmla="*/ 776287 w 776287"/>
                  <a:gd name="connsiteY3" fmla="*/ 101602 h 1514475"/>
                  <a:gd name="connsiteX4" fmla="*/ 776287 w 776287"/>
                  <a:gd name="connsiteY4" fmla="*/ 1412873 h 1514475"/>
                  <a:gd name="connsiteX5" fmla="*/ 674685 w 776287"/>
                  <a:gd name="connsiteY5" fmla="*/ 1514475 h 1514475"/>
                  <a:gd name="connsiteX6" fmla="*/ 0 w 776287"/>
                  <a:gd name="connsiteY6" fmla="*/ 1370010 h 1514475"/>
                  <a:gd name="connsiteX7" fmla="*/ 166687 w 776287"/>
                  <a:gd name="connsiteY7" fmla="*/ 101602 h 1514475"/>
                  <a:gd name="connsiteX0" fmla="*/ 166687 w 776287"/>
                  <a:gd name="connsiteY0" fmla="*/ 101602 h 1514475"/>
                  <a:gd name="connsiteX1" fmla="*/ 268289 w 776287"/>
                  <a:gd name="connsiteY1" fmla="*/ 0 h 1514475"/>
                  <a:gd name="connsiteX2" fmla="*/ 674685 w 776287"/>
                  <a:gd name="connsiteY2" fmla="*/ 0 h 1514475"/>
                  <a:gd name="connsiteX3" fmla="*/ 776287 w 776287"/>
                  <a:gd name="connsiteY3" fmla="*/ 101602 h 1514475"/>
                  <a:gd name="connsiteX4" fmla="*/ 776287 w 776287"/>
                  <a:gd name="connsiteY4" fmla="*/ 1412873 h 1514475"/>
                  <a:gd name="connsiteX5" fmla="*/ 674685 w 776287"/>
                  <a:gd name="connsiteY5" fmla="*/ 1514475 h 1514475"/>
                  <a:gd name="connsiteX6" fmla="*/ 0 w 776287"/>
                  <a:gd name="connsiteY6" fmla="*/ 1370010 h 1514475"/>
                  <a:gd name="connsiteX7" fmla="*/ 166687 w 776287"/>
                  <a:gd name="connsiteY7" fmla="*/ 101602 h 1514475"/>
                  <a:gd name="connsiteX0" fmla="*/ 12535 w 788822"/>
                  <a:gd name="connsiteY0" fmla="*/ 1370010 h 1514475"/>
                  <a:gd name="connsiteX1" fmla="*/ 280824 w 788822"/>
                  <a:gd name="connsiteY1" fmla="*/ 0 h 1514475"/>
                  <a:gd name="connsiteX2" fmla="*/ 687220 w 788822"/>
                  <a:gd name="connsiteY2" fmla="*/ 0 h 1514475"/>
                  <a:gd name="connsiteX3" fmla="*/ 788822 w 788822"/>
                  <a:gd name="connsiteY3" fmla="*/ 101602 h 1514475"/>
                  <a:gd name="connsiteX4" fmla="*/ 788822 w 788822"/>
                  <a:gd name="connsiteY4" fmla="*/ 1412873 h 1514475"/>
                  <a:gd name="connsiteX5" fmla="*/ 687220 w 788822"/>
                  <a:gd name="connsiteY5" fmla="*/ 1514475 h 1514475"/>
                  <a:gd name="connsiteX6" fmla="*/ 12535 w 788822"/>
                  <a:gd name="connsiteY6" fmla="*/ 1370010 h 1514475"/>
                  <a:gd name="connsiteX0" fmla="*/ 16757 w 793044"/>
                  <a:gd name="connsiteY0" fmla="*/ 1370010 h 1514475"/>
                  <a:gd name="connsiteX1" fmla="*/ 213608 w 793044"/>
                  <a:gd name="connsiteY1" fmla="*/ 4763 h 1514475"/>
                  <a:gd name="connsiteX2" fmla="*/ 691442 w 793044"/>
                  <a:gd name="connsiteY2" fmla="*/ 0 h 1514475"/>
                  <a:gd name="connsiteX3" fmla="*/ 793044 w 793044"/>
                  <a:gd name="connsiteY3" fmla="*/ 101602 h 1514475"/>
                  <a:gd name="connsiteX4" fmla="*/ 793044 w 793044"/>
                  <a:gd name="connsiteY4" fmla="*/ 1412873 h 1514475"/>
                  <a:gd name="connsiteX5" fmla="*/ 691442 w 793044"/>
                  <a:gd name="connsiteY5" fmla="*/ 1514475 h 1514475"/>
                  <a:gd name="connsiteX6" fmla="*/ 16757 w 793044"/>
                  <a:gd name="connsiteY6" fmla="*/ 1370010 h 1514475"/>
                  <a:gd name="connsiteX0" fmla="*/ 9741 w 786028"/>
                  <a:gd name="connsiteY0" fmla="*/ 1370010 h 1514475"/>
                  <a:gd name="connsiteX1" fmla="*/ 206592 w 786028"/>
                  <a:gd name="connsiteY1" fmla="*/ 4763 h 1514475"/>
                  <a:gd name="connsiteX2" fmla="*/ 684426 w 786028"/>
                  <a:gd name="connsiteY2" fmla="*/ 0 h 1514475"/>
                  <a:gd name="connsiteX3" fmla="*/ 786028 w 786028"/>
                  <a:gd name="connsiteY3" fmla="*/ 101602 h 1514475"/>
                  <a:gd name="connsiteX4" fmla="*/ 786028 w 786028"/>
                  <a:gd name="connsiteY4" fmla="*/ 1412873 h 1514475"/>
                  <a:gd name="connsiteX5" fmla="*/ 684426 w 786028"/>
                  <a:gd name="connsiteY5" fmla="*/ 1514475 h 1514475"/>
                  <a:gd name="connsiteX6" fmla="*/ 9741 w 786028"/>
                  <a:gd name="connsiteY6" fmla="*/ 1370010 h 1514475"/>
                  <a:gd name="connsiteX0" fmla="*/ 0 w 776287"/>
                  <a:gd name="connsiteY0" fmla="*/ 1370010 h 1514475"/>
                  <a:gd name="connsiteX1" fmla="*/ 196851 w 776287"/>
                  <a:gd name="connsiteY1" fmla="*/ 4763 h 1514475"/>
                  <a:gd name="connsiteX2" fmla="*/ 674685 w 776287"/>
                  <a:gd name="connsiteY2" fmla="*/ 0 h 1514475"/>
                  <a:gd name="connsiteX3" fmla="*/ 776287 w 776287"/>
                  <a:gd name="connsiteY3" fmla="*/ 101602 h 1514475"/>
                  <a:gd name="connsiteX4" fmla="*/ 776287 w 776287"/>
                  <a:gd name="connsiteY4" fmla="*/ 1412873 h 1514475"/>
                  <a:gd name="connsiteX5" fmla="*/ 674685 w 776287"/>
                  <a:gd name="connsiteY5" fmla="*/ 1514475 h 1514475"/>
                  <a:gd name="connsiteX6" fmla="*/ 0 w 776287"/>
                  <a:gd name="connsiteY6" fmla="*/ 1370010 h 1514475"/>
                  <a:gd name="connsiteX0" fmla="*/ 0 w 776287"/>
                  <a:gd name="connsiteY0" fmla="*/ 1370010 h 1514475"/>
                  <a:gd name="connsiteX1" fmla="*/ 196851 w 776287"/>
                  <a:gd name="connsiteY1" fmla="*/ 4763 h 1514475"/>
                  <a:gd name="connsiteX2" fmla="*/ 674685 w 776287"/>
                  <a:gd name="connsiteY2" fmla="*/ 0 h 1514475"/>
                  <a:gd name="connsiteX3" fmla="*/ 776287 w 776287"/>
                  <a:gd name="connsiteY3" fmla="*/ 101602 h 1514475"/>
                  <a:gd name="connsiteX4" fmla="*/ 776287 w 776287"/>
                  <a:gd name="connsiteY4" fmla="*/ 1412873 h 1514475"/>
                  <a:gd name="connsiteX5" fmla="*/ 674685 w 776287"/>
                  <a:gd name="connsiteY5" fmla="*/ 1514475 h 1514475"/>
                  <a:gd name="connsiteX6" fmla="*/ 0 w 776287"/>
                  <a:gd name="connsiteY6" fmla="*/ 1370010 h 1514475"/>
                  <a:gd name="connsiteX0" fmla="*/ 0 w 776287"/>
                  <a:gd name="connsiteY0" fmla="*/ 1370010 h 1514475"/>
                  <a:gd name="connsiteX1" fmla="*/ 196851 w 776287"/>
                  <a:gd name="connsiteY1" fmla="*/ 4763 h 1514475"/>
                  <a:gd name="connsiteX2" fmla="*/ 674685 w 776287"/>
                  <a:gd name="connsiteY2" fmla="*/ 0 h 1514475"/>
                  <a:gd name="connsiteX3" fmla="*/ 776287 w 776287"/>
                  <a:gd name="connsiteY3" fmla="*/ 101602 h 1514475"/>
                  <a:gd name="connsiteX4" fmla="*/ 776287 w 776287"/>
                  <a:gd name="connsiteY4" fmla="*/ 1412873 h 1514475"/>
                  <a:gd name="connsiteX5" fmla="*/ 674685 w 776287"/>
                  <a:gd name="connsiteY5" fmla="*/ 1514475 h 1514475"/>
                  <a:gd name="connsiteX6" fmla="*/ 0 w 776287"/>
                  <a:gd name="connsiteY6" fmla="*/ 1370010 h 1514475"/>
                  <a:gd name="connsiteX0" fmla="*/ 0 w 776287"/>
                  <a:gd name="connsiteY0" fmla="*/ 1370010 h 1514475"/>
                  <a:gd name="connsiteX1" fmla="*/ 196851 w 776287"/>
                  <a:gd name="connsiteY1" fmla="*/ 4763 h 1514475"/>
                  <a:gd name="connsiteX2" fmla="*/ 674685 w 776287"/>
                  <a:gd name="connsiteY2" fmla="*/ 0 h 1514475"/>
                  <a:gd name="connsiteX3" fmla="*/ 776287 w 776287"/>
                  <a:gd name="connsiteY3" fmla="*/ 101602 h 1514475"/>
                  <a:gd name="connsiteX4" fmla="*/ 776287 w 776287"/>
                  <a:gd name="connsiteY4" fmla="*/ 1412873 h 1514475"/>
                  <a:gd name="connsiteX5" fmla="*/ 674685 w 776287"/>
                  <a:gd name="connsiteY5" fmla="*/ 1514475 h 1514475"/>
                  <a:gd name="connsiteX6" fmla="*/ 0 w 776287"/>
                  <a:gd name="connsiteY6" fmla="*/ 1370010 h 1514475"/>
                  <a:gd name="connsiteX0" fmla="*/ 0 w 776287"/>
                  <a:gd name="connsiteY0" fmla="*/ 1370010 h 1514475"/>
                  <a:gd name="connsiteX1" fmla="*/ 196851 w 776287"/>
                  <a:gd name="connsiteY1" fmla="*/ 4763 h 1514475"/>
                  <a:gd name="connsiteX2" fmla="*/ 674685 w 776287"/>
                  <a:gd name="connsiteY2" fmla="*/ 0 h 1514475"/>
                  <a:gd name="connsiteX3" fmla="*/ 776287 w 776287"/>
                  <a:gd name="connsiteY3" fmla="*/ 101602 h 1514475"/>
                  <a:gd name="connsiteX4" fmla="*/ 776287 w 776287"/>
                  <a:gd name="connsiteY4" fmla="*/ 1412873 h 1514475"/>
                  <a:gd name="connsiteX5" fmla="*/ 674685 w 776287"/>
                  <a:gd name="connsiteY5" fmla="*/ 1514475 h 1514475"/>
                  <a:gd name="connsiteX6" fmla="*/ 0 w 776287"/>
                  <a:gd name="connsiteY6" fmla="*/ 1370010 h 1514475"/>
                  <a:gd name="connsiteX0" fmla="*/ 0 w 776287"/>
                  <a:gd name="connsiteY0" fmla="*/ 1370010 h 1514475"/>
                  <a:gd name="connsiteX1" fmla="*/ 196851 w 776287"/>
                  <a:gd name="connsiteY1" fmla="*/ 4763 h 1514475"/>
                  <a:gd name="connsiteX2" fmla="*/ 674685 w 776287"/>
                  <a:gd name="connsiteY2" fmla="*/ 0 h 1514475"/>
                  <a:gd name="connsiteX3" fmla="*/ 776287 w 776287"/>
                  <a:gd name="connsiteY3" fmla="*/ 101602 h 1514475"/>
                  <a:gd name="connsiteX4" fmla="*/ 776287 w 776287"/>
                  <a:gd name="connsiteY4" fmla="*/ 1412873 h 1514475"/>
                  <a:gd name="connsiteX5" fmla="*/ 674685 w 776287"/>
                  <a:gd name="connsiteY5" fmla="*/ 1514475 h 1514475"/>
                  <a:gd name="connsiteX6" fmla="*/ 0 w 776287"/>
                  <a:gd name="connsiteY6" fmla="*/ 1370010 h 1514475"/>
                  <a:gd name="connsiteX0" fmla="*/ 0 w 776287"/>
                  <a:gd name="connsiteY0" fmla="*/ 1370010 h 1419541"/>
                  <a:gd name="connsiteX1" fmla="*/ 196851 w 776287"/>
                  <a:gd name="connsiteY1" fmla="*/ 4763 h 1419541"/>
                  <a:gd name="connsiteX2" fmla="*/ 674685 w 776287"/>
                  <a:gd name="connsiteY2" fmla="*/ 0 h 1419541"/>
                  <a:gd name="connsiteX3" fmla="*/ 776287 w 776287"/>
                  <a:gd name="connsiteY3" fmla="*/ 101602 h 1419541"/>
                  <a:gd name="connsiteX4" fmla="*/ 776287 w 776287"/>
                  <a:gd name="connsiteY4" fmla="*/ 1412873 h 1419541"/>
                  <a:gd name="connsiteX5" fmla="*/ 608010 w 776287"/>
                  <a:gd name="connsiteY5" fmla="*/ 1152525 h 1419541"/>
                  <a:gd name="connsiteX6" fmla="*/ 0 w 776287"/>
                  <a:gd name="connsiteY6" fmla="*/ 1370010 h 1419541"/>
                  <a:gd name="connsiteX0" fmla="*/ 0 w 776287"/>
                  <a:gd name="connsiteY0" fmla="*/ 1370010 h 1438230"/>
                  <a:gd name="connsiteX1" fmla="*/ 196851 w 776287"/>
                  <a:gd name="connsiteY1" fmla="*/ 4763 h 1438230"/>
                  <a:gd name="connsiteX2" fmla="*/ 674685 w 776287"/>
                  <a:gd name="connsiteY2" fmla="*/ 0 h 1438230"/>
                  <a:gd name="connsiteX3" fmla="*/ 776287 w 776287"/>
                  <a:gd name="connsiteY3" fmla="*/ 101602 h 1438230"/>
                  <a:gd name="connsiteX4" fmla="*/ 776287 w 776287"/>
                  <a:gd name="connsiteY4" fmla="*/ 1412873 h 1438230"/>
                  <a:gd name="connsiteX5" fmla="*/ 541335 w 776287"/>
                  <a:gd name="connsiteY5" fmla="*/ 1414462 h 1438230"/>
                  <a:gd name="connsiteX6" fmla="*/ 0 w 776287"/>
                  <a:gd name="connsiteY6" fmla="*/ 1370010 h 1438230"/>
                  <a:gd name="connsiteX0" fmla="*/ 0 w 776287"/>
                  <a:gd name="connsiteY0" fmla="*/ 1370010 h 1414462"/>
                  <a:gd name="connsiteX1" fmla="*/ 196851 w 776287"/>
                  <a:gd name="connsiteY1" fmla="*/ 4763 h 1414462"/>
                  <a:gd name="connsiteX2" fmla="*/ 674685 w 776287"/>
                  <a:gd name="connsiteY2" fmla="*/ 0 h 1414462"/>
                  <a:gd name="connsiteX3" fmla="*/ 776287 w 776287"/>
                  <a:gd name="connsiteY3" fmla="*/ 101602 h 1414462"/>
                  <a:gd name="connsiteX4" fmla="*/ 541335 w 776287"/>
                  <a:gd name="connsiteY4" fmla="*/ 1414462 h 1414462"/>
                  <a:gd name="connsiteX5" fmla="*/ 0 w 776287"/>
                  <a:gd name="connsiteY5" fmla="*/ 1370010 h 1414462"/>
                  <a:gd name="connsiteX0" fmla="*/ 0 w 693997"/>
                  <a:gd name="connsiteY0" fmla="*/ 1370010 h 1414462"/>
                  <a:gd name="connsiteX1" fmla="*/ 196851 w 693997"/>
                  <a:gd name="connsiteY1" fmla="*/ 4763 h 1414462"/>
                  <a:gd name="connsiteX2" fmla="*/ 674685 w 693997"/>
                  <a:gd name="connsiteY2" fmla="*/ 0 h 1414462"/>
                  <a:gd name="connsiteX3" fmla="*/ 541335 w 693997"/>
                  <a:gd name="connsiteY3" fmla="*/ 1414462 h 1414462"/>
                  <a:gd name="connsiteX4" fmla="*/ 0 w 693997"/>
                  <a:gd name="connsiteY4" fmla="*/ 1370010 h 1414462"/>
                  <a:gd name="connsiteX0" fmla="*/ 0 w 818516"/>
                  <a:gd name="connsiteY0" fmla="*/ 1370010 h 1414462"/>
                  <a:gd name="connsiteX1" fmla="*/ 196851 w 818516"/>
                  <a:gd name="connsiteY1" fmla="*/ 4763 h 1414462"/>
                  <a:gd name="connsiteX2" fmla="*/ 674685 w 818516"/>
                  <a:gd name="connsiteY2" fmla="*/ 0 h 1414462"/>
                  <a:gd name="connsiteX3" fmla="*/ 541335 w 818516"/>
                  <a:gd name="connsiteY3" fmla="*/ 1414462 h 1414462"/>
                  <a:gd name="connsiteX4" fmla="*/ 0 w 818516"/>
                  <a:gd name="connsiteY4" fmla="*/ 1370010 h 1414462"/>
                  <a:gd name="connsiteX0" fmla="*/ 0 w 833418"/>
                  <a:gd name="connsiteY0" fmla="*/ 1365247 h 1409699"/>
                  <a:gd name="connsiteX1" fmla="*/ 196851 w 833418"/>
                  <a:gd name="connsiteY1" fmla="*/ 0 h 1409699"/>
                  <a:gd name="connsiteX2" fmla="*/ 693735 w 833418"/>
                  <a:gd name="connsiteY2" fmla="*/ 33337 h 1409699"/>
                  <a:gd name="connsiteX3" fmla="*/ 541335 w 833418"/>
                  <a:gd name="connsiteY3" fmla="*/ 1409699 h 1409699"/>
                  <a:gd name="connsiteX4" fmla="*/ 0 w 833418"/>
                  <a:gd name="connsiteY4" fmla="*/ 1365247 h 1409699"/>
                  <a:gd name="connsiteX0" fmla="*/ 0 w 852354"/>
                  <a:gd name="connsiteY0" fmla="*/ 1365247 h 1409699"/>
                  <a:gd name="connsiteX1" fmla="*/ 196851 w 852354"/>
                  <a:gd name="connsiteY1" fmla="*/ 0 h 1409699"/>
                  <a:gd name="connsiteX2" fmla="*/ 717547 w 852354"/>
                  <a:gd name="connsiteY2" fmla="*/ 85724 h 1409699"/>
                  <a:gd name="connsiteX3" fmla="*/ 541335 w 852354"/>
                  <a:gd name="connsiteY3" fmla="*/ 1409699 h 1409699"/>
                  <a:gd name="connsiteX4" fmla="*/ 0 w 852354"/>
                  <a:gd name="connsiteY4" fmla="*/ 1365247 h 1409699"/>
                  <a:gd name="connsiteX0" fmla="*/ 0 w 852354"/>
                  <a:gd name="connsiteY0" fmla="*/ 1365247 h 1409699"/>
                  <a:gd name="connsiteX1" fmla="*/ 196851 w 852354"/>
                  <a:gd name="connsiteY1" fmla="*/ 0 h 1409699"/>
                  <a:gd name="connsiteX2" fmla="*/ 717547 w 852354"/>
                  <a:gd name="connsiteY2" fmla="*/ 133349 h 1409699"/>
                  <a:gd name="connsiteX3" fmla="*/ 541335 w 852354"/>
                  <a:gd name="connsiteY3" fmla="*/ 1409699 h 1409699"/>
                  <a:gd name="connsiteX4" fmla="*/ 0 w 852354"/>
                  <a:gd name="connsiteY4" fmla="*/ 1365247 h 1409699"/>
                  <a:gd name="connsiteX0" fmla="*/ 0 w 837179"/>
                  <a:gd name="connsiteY0" fmla="*/ 1365247 h 1409699"/>
                  <a:gd name="connsiteX1" fmla="*/ 196851 w 837179"/>
                  <a:gd name="connsiteY1" fmla="*/ 0 h 1409699"/>
                  <a:gd name="connsiteX2" fmla="*/ 698497 w 837179"/>
                  <a:gd name="connsiteY2" fmla="*/ 76199 h 1409699"/>
                  <a:gd name="connsiteX3" fmla="*/ 541335 w 837179"/>
                  <a:gd name="connsiteY3" fmla="*/ 1409699 h 1409699"/>
                  <a:gd name="connsiteX4" fmla="*/ 0 w 837179"/>
                  <a:gd name="connsiteY4" fmla="*/ 1365247 h 1409699"/>
                  <a:gd name="connsiteX0" fmla="*/ 0 w 871604"/>
                  <a:gd name="connsiteY0" fmla="*/ 1365247 h 1409699"/>
                  <a:gd name="connsiteX1" fmla="*/ 196851 w 871604"/>
                  <a:gd name="connsiteY1" fmla="*/ 0 h 1409699"/>
                  <a:gd name="connsiteX2" fmla="*/ 741360 w 871604"/>
                  <a:gd name="connsiteY2" fmla="*/ 100011 h 1409699"/>
                  <a:gd name="connsiteX3" fmla="*/ 541335 w 871604"/>
                  <a:gd name="connsiteY3" fmla="*/ 1409699 h 1409699"/>
                  <a:gd name="connsiteX4" fmla="*/ 0 w 871604"/>
                  <a:gd name="connsiteY4" fmla="*/ 1365247 h 1409699"/>
                  <a:gd name="connsiteX0" fmla="*/ 0 w 880042"/>
                  <a:gd name="connsiteY0" fmla="*/ 1365247 h 1414462"/>
                  <a:gd name="connsiteX1" fmla="*/ 196851 w 880042"/>
                  <a:gd name="connsiteY1" fmla="*/ 0 h 1414462"/>
                  <a:gd name="connsiteX2" fmla="*/ 741360 w 880042"/>
                  <a:gd name="connsiteY2" fmla="*/ 100011 h 1414462"/>
                  <a:gd name="connsiteX3" fmla="*/ 584198 w 880042"/>
                  <a:gd name="connsiteY3" fmla="*/ 1414462 h 1414462"/>
                  <a:gd name="connsiteX4" fmla="*/ 0 w 880042"/>
                  <a:gd name="connsiteY4" fmla="*/ 1365247 h 1414462"/>
                  <a:gd name="connsiteX0" fmla="*/ 0 w 877459"/>
                  <a:gd name="connsiteY0" fmla="*/ 1365247 h 1414462"/>
                  <a:gd name="connsiteX1" fmla="*/ 196851 w 877459"/>
                  <a:gd name="connsiteY1" fmla="*/ 0 h 1414462"/>
                  <a:gd name="connsiteX2" fmla="*/ 741360 w 877459"/>
                  <a:gd name="connsiteY2" fmla="*/ 100011 h 1414462"/>
                  <a:gd name="connsiteX3" fmla="*/ 584198 w 877459"/>
                  <a:gd name="connsiteY3" fmla="*/ 1414462 h 1414462"/>
                  <a:gd name="connsiteX4" fmla="*/ 0 w 877459"/>
                  <a:gd name="connsiteY4" fmla="*/ 1365247 h 1414462"/>
                  <a:gd name="connsiteX0" fmla="*/ 0 w 833826"/>
                  <a:gd name="connsiteY0" fmla="*/ 1365247 h 1414462"/>
                  <a:gd name="connsiteX1" fmla="*/ 196851 w 833826"/>
                  <a:gd name="connsiteY1" fmla="*/ 0 h 1414462"/>
                  <a:gd name="connsiteX2" fmla="*/ 741360 w 833826"/>
                  <a:gd name="connsiteY2" fmla="*/ 100011 h 1414462"/>
                  <a:gd name="connsiteX3" fmla="*/ 584198 w 833826"/>
                  <a:gd name="connsiteY3" fmla="*/ 1414462 h 1414462"/>
                  <a:gd name="connsiteX4" fmla="*/ 0 w 833826"/>
                  <a:gd name="connsiteY4" fmla="*/ 1365247 h 1414462"/>
                  <a:gd name="connsiteX0" fmla="*/ 0 w 803092"/>
                  <a:gd name="connsiteY0" fmla="*/ 1365247 h 1414462"/>
                  <a:gd name="connsiteX1" fmla="*/ 196851 w 803092"/>
                  <a:gd name="connsiteY1" fmla="*/ 0 h 1414462"/>
                  <a:gd name="connsiteX2" fmla="*/ 741360 w 803092"/>
                  <a:gd name="connsiteY2" fmla="*/ 100011 h 1414462"/>
                  <a:gd name="connsiteX3" fmla="*/ 584198 w 803092"/>
                  <a:gd name="connsiteY3" fmla="*/ 1414462 h 1414462"/>
                  <a:gd name="connsiteX4" fmla="*/ 0 w 803092"/>
                  <a:gd name="connsiteY4" fmla="*/ 1365247 h 1414462"/>
                  <a:gd name="connsiteX0" fmla="*/ 0 w 833826"/>
                  <a:gd name="connsiteY0" fmla="*/ 1365247 h 1414462"/>
                  <a:gd name="connsiteX1" fmla="*/ 196851 w 833826"/>
                  <a:gd name="connsiteY1" fmla="*/ 0 h 1414462"/>
                  <a:gd name="connsiteX2" fmla="*/ 741360 w 833826"/>
                  <a:gd name="connsiteY2" fmla="*/ 100011 h 1414462"/>
                  <a:gd name="connsiteX3" fmla="*/ 584198 w 833826"/>
                  <a:gd name="connsiteY3" fmla="*/ 1414462 h 1414462"/>
                  <a:gd name="connsiteX4" fmla="*/ 0 w 833826"/>
                  <a:gd name="connsiteY4" fmla="*/ 1365247 h 141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826" h="1414462">
                    <a:moveTo>
                      <a:pt x="0" y="1365247"/>
                    </a:moveTo>
                    <a:cubicBezTo>
                      <a:pt x="346604" y="1012822"/>
                      <a:pt x="274904" y="409310"/>
                      <a:pt x="196851" y="0"/>
                    </a:cubicBezTo>
                    <a:lnTo>
                      <a:pt x="741360" y="100011"/>
                    </a:lnTo>
                    <a:cubicBezTo>
                      <a:pt x="984511" y="701674"/>
                      <a:pt x="682358" y="1290902"/>
                      <a:pt x="584198" y="1414462"/>
                    </a:cubicBezTo>
                    <a:lnTo>
                      <a:pt x="0" y="1365247"/>
                    </a:lnTo>
                    <a:close/>
                  </a:path>
                </a:pathLst>
              </a:custGeom>
              <a:solidFill>
                <a:srgbClr val="B3B2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grpSp>
        <p:grpSp>
          <p:nvGrpSpPr>
            <p:cNvPr id="159" name="Group 158"/>
            <p:cNvGrpSpPr/>
            <p:nvPr/>
          </p:nvGrpSpPr>
          <p:grpSpPr>
            <a:xfrm>
              <a:off x="6535067" y="2740309"/>
              <a:ext cx="854352" cy="981483"/>
              <a:chOff x="1526551" y="2046904"/>
              <a:chExt cx="1139136" cy="1308644"/>
            </a:xfrm>
            <a:scene3d>
              <a:camera prst="isometricBottomDown"/>
              <a:lightRig rig="threePt" dir="t"/>
            </a:scene3d>
          </p:grpSpPr>
          <p:sp>
            <p:nvSpPr>
              <p:cNvPr id="157" name="Freeform: Shape 156"/>
              <p:cNvSpPr/>
              <p:nvPr/>
            </p:nvSpPr>
            <p:spPr>
              <a:xfrm>
                <a:off x="1526551" y="3148155"/>
                <a:ext cx="192634" cy="207393"/>
              </a:xfrm>
              <a:custGeom>
                <a:avLst/>
                <a:gdLst>
                  <a:gd name="connsiteX0" fmla="*/ 151359 w 192634"/>
                  <a:gd name="connsiteY0" fmla="*/ 0 h 207393"/>
                  <a:gd name="connsiteX1" fmla="*/ 2134 w 192634"/>
                  <a:gd name="connsiteY1" fmla="*/ 107950 h 207393"/>
                  <a:gd name="connsiteX2" fmla="*/ 71984 w 192634"/>
                  <a:gd name="connsiteY2" fmla="*/ 206375 h 207393"/>
                  <a:gd name="connsiteX3" fmla="*/ 192634 w 192634"/>
                  <a:gd name="connsiteY3" fmla="*/ 44450 h 207393"/>
                </a:gdLst>
                <a:ahLst/>
                <a:cxnLst>
                  <a:cxn ang="0">
                    <a:pos x="connsiteX0" y="connsiteY0"/>
                  </a:cxn>
                  <a:cxn ang="0">
                    <a:pos x="connsiteX1" y="connsiteY1"/>
                  </a:cxn>
                  <a:cxn ang="0">
                    <a:pos x="connsiteX2" y="connsiteY2"/>
                  </a:cxn>
                  <a:cxn ang="0">
                    <a:pos x="connsiteX3" y="connsiteY3"/>
                  </a:cxn>
                </a:cxnLst>
                <a:rect l="l" t="t" r="r" b="b"/>
                <a:pathLst>
                  <a:path w="192634" h="207393">
                    <a:moveTo>
                      <a:pt x="151359" y="0"/>
                    </a:moveTo>
                    <a:cubicBezTo>
                      <a:pt x="83361" y="36777"/>
                      <a:pt x="15363" y="73554"/>
                      <a:pt x="2134" y="107950"/>
                    </a:cubicBezTo>
                    <a:cubicBezTo>
                      <a:pt x="-11095" y="142346"/>
                      <a:pt x="40234" y="216958"/>
                      <a:pt x="71984" y="206375"/>
                    </a:cubicBezTo>
                    <a:cubicBezTo>
                      <a:pt x="103734" y="195792"/>
                      <a:pt x="148184" y="120121"/>
                      <a:pt x="192634" y="44450"/>
                    </a:cubicBezTo>
                  </a:path>
                </a:pathLst>
              </a:custGeom>
              <a:noFill/>
              <a:ln w="50800">
                <a:solidFill>
                  <a:srgbClr val="9F9E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158" name="Oval 28"/>
              <p:cNvSpPr/>
              <p:nvPr/>
            </p:nvSpPr>
            <p:spPr>
              <a:xfrm>
                <a:off x="1622868" y="2046904"/>
                <a:ext cx="1042819" cy="1222986"/>
              </a:xfrm>
              <a:custGeom>
                <a:avLst/>
                <a:gdLst>
                  <a:gd name="connsiteX0" fmla="*/ 0 w 1045368"/>
                  <a:gd name="connsiteY0" fmla="*/ 765175 h 1530350"/>
                  <a:gd name="connsiteX1" fmla="*/ 522684 w 1045368"/>
                  <a:gd name="connsiteY1" fmla="*/ 0 h 1530350"/>
                  <a:gd name="connsiteX2" fmla="*/ 1045368 w 1045368"/>
                  <a:gd name="connsiteY2" fmla="*/ 765175 h 1530350"/>
                  <a:gd name="connsiteX3" fmla="*/ 522684 w 1045368"/>
                  <a:gd name="connsiteY3" fmla="*/ 1530350 h 1530350"/>
                  <a:gd name="connsiteX4" fmla="*/ 0 w 1045368"/>
                  <a:gd name="connsiteY4" fmla="*/ 765175 h 1530350"/>
                  <a:gd name="connsiteX0" fmla="*/ 3 w 1045371"/>
                  <a:gd name="connsiteY0" fmla="*/ 765175 h 1244600"/>
                  <a:gd name="connsiteX1" fmla="*/ 522687 w 1045371"/>
                  <a:gd name="connsiteY1" fmla="*/ 0 h 1244600"/>
                  <a:gd name="connsiteX2" fmla="*/ 1045371 w 1045371"/>
                  <a:gd name="connsiteY2" fmla="*/ 765175 h 1244600"/>
                  <a:gd name="connsiteX3" fmla="*/ 516337 w 1045371"/>
                  <a:gd name="connsiteY3" fmla="*/ 1244600 h 1244600"/>
                  <a:gd name="connsiteX4" fmla="*/ 3 w 1045371"/>
                  <a:gd name="connsiteY4" fmla="*/ 765175 h 1244600"/>
                  <a:gd name="connsiteX0" fmla="*/ 86 w 1045454"/>
                  <a:gd name="connsiteY0" fmla="*/ 765175 h 1193800"/>
                  <a:gd name="connsiteX1" fmla="*/ 522770 w 1045454"/>
                  <a:gd name="connsiteY1" fmla="*/ 0 h 1193800"/>
                  <a:gd name="connsiteX2" fmla="*/ 1045454 w 1045454"/>
                  <a:gd name="connsiteY2" fmla="*/ 765175 h 1193800"/>
                  <a:gd name="connsiteX3" fmla="*/ 554520 w 1045454"/>
                  <a:gd name="connsiteY3" fmla="*/ 1193800 h 1193800"/>
                  <a:gd name="connsiteX4" fmla="*/ 86 w 1045454"/>
                  <a:gd name="connsiteY4" fmla="*/ 765175 h 1193800"/>
                  <a:gd name="connsiteX0" fmla="*/ 86 w 1065349"/>
                  <a:gd name="connsiteY0" fmla="*/ 765175 h 1237473"/>
                  <a:gd name="connsiteX1" fmla="*/ 522770 w 1065349"/>
                  <a:gd name="connsiteY1" fmla="*/ 0 h 1237473"/>
                  <a:gd name="connsiteX2" fmla="*/ 1045454 w 1065349"/>
                  <a:gd name="connsiteY2" fmla="*/ 765175 h 1237473"/>
                  <a:gd name="connsiteX3" fmla="*/ 931155 w 1065349"/>
                  <a:gd name="connsiteY3" fmla="*/ 1174750 h 1237473"/>
                  <a:gd name="connsiteX4" fmla="*/ 554520 w 1065349"/>
                  <a:gd name="connsiteY4" fmla="*/ 1193800 h 1237473"/>
                  <a:gd name="connsiteX5" fmla="*/ 86 w 1065349"/>
                  <a:gd name="connsiteY5" fmla="*/ 765175 h 1237473"/>
                  <a:gd name="connsiteX0" fmla="*/ 13530 w 1078793"/>
                  <a:gd name="connsiteY0" fmla="*/ 765175 h 1212948"/>
                  <a:gd name="connsiteX1" fmla="*/ 536214 w 1078793"/>
                  <a:gd name="connsiteY1" fmla="*/ 0 h 1212948"/>
                  <a:gd name="connsiteX2" fmla="*/ 1058898 w 1078793"/>
                  <a:gd name="connsiteY2" fmla="*/ 765175 h 1212948"/>
                  <a:gd name="connsiteX3" fmla="*/ 944599 w 1078793"/>
                  <a:gd name="connsiteY3" fmla="*/ 1174750 h 1212948"/>
                  <a:gd name="connsiteX4" fmla="*/ 567964 w 1078793"/>
                  <a:gd name="connsiteY4" fmla="*/ 1193800 h 1212948"/>
                  <a:gd name="connsiteX5" fmla="*/ 188949 w 1078793"/>
                  <a:gd name="connsiteY5" fmla="*/ 1162050 h 1212948"/>
                  <a:gd name="connsiteX6" fmla="*/ 13530 w 1078793"/>
                  <a:gd name="connsiteY6" fmla="*/ 765175 h 1212948"/>
                  <a:gd name="connsiteX0" fmla="*/ 13530 w 1078793"/>
                  <a:gd name="connsiteY0" fmla="*/ 765175 h 1212948"/>
                  <a:gd name="connsiteX1" fmla="*/ 536214 w 1078793"/>
                  <a:gd name="connsiteY1" fmla="*/ 0 h 1212948"/>
                  <a:gd name="connsiteX2" fmla="*/ 1058898 w 1078793"/>
                  <a:gd name="connsiteY2" fmla="*/ 765175 h 1212948"/>
                  <a:gd name="connsiteX3" fmla="*/ 944599 w 1078793"/>
                  <a:gd name="connsiteY3" fmla="*/ 1174750 h 1212948"/>
                  <a:gd name="connsiteX4" fmla="*/ 567964 w 1078793"/>
                  <a:gd name="connsiteY4" fmla="*/ 1193800 h 1212948"/>
                  <a:gd name="connsiteX5" fmla="*/ 188949 w 1078793"/>
                  <a:gd name="connsiteY5" fmla="*/ 1162050 h 1212948"/>
                  <a:gd name="connsiteX6" fmla="*/ 13530 w 1078793"/>
                  <a:gd name="connsiteY6" fmla="*/ 765175 h 1212948"/>
                  <a:gd name="connsiteX0" fmla="*/ 13530 w 1078793"/>
                  <a:gd name="connsiteY0" fmla="*/ 765175 h 1194176"/>
                  <a:gd name="connsiteX1" fmla="*/ 536214 w 1078793"/>
                  <a:gd name="connsiteY1" fmla="*/ 0 h 1194176"/>
                  <a:gd name="connsiteX2" fmla="*/ 1058898 w 1078793"/>
                  <a:gd name="connsiteY2" fmla="*/ 765175 h 1194176"/>
                  <a:gd name="connsiteX3" fmla="*/ 944599 w 1078793"/>
                  <a:gd name="connsiteY3" fmla="*/ 1174750 h 1194176"/>
                  <a:gd name="connsiteX4" fmla="*/ 567964 w 1078793"/>
                  <a:gd name="connsiteY4" fmla="*/ 1193800 h 1194176"/>
                  <a:gd name="connsiteX5" fmla="*/ 188949 w 1078793"/>
                  <a:gd name="connsiteY5" fmla="*/ 1162050 h 1194176"/>
                  <a:gd name="connsiteX6" fmla="*/ 13530 w 1078793"/>
                  <a:gd name="connsiteY6" fmla="*/ 765175 h 1194176"/>
                  <a:gd name="connsiteX0" fmla="*/ 13530 w 1214967"/>
                  <a:gd name="connsiteY0" fmla="*/ 774592 h 1203593"/>
                  <a:gd name="connsiteX1" fmla="*/ 536214 w 1214967"/>
                  <a:gd name="connsiteY1" fmla="*/ 9417 h 1203593"/>
                  <a:gd name="connsiteX2" fmla="*/ 1204948 w 1214967"/>
                  <a:gd name="connsiteY2" fmla="*/ 399942 h 1203593"/>
                  <a:gd name="connsiteX3" fmla="*/ 944599 w 1214967"/>
                  <a:gd name="connsiteY3" fmla="*/ 1184167 h 1203593"/>
                  <a:gd name="connsiteX4" fmla="*/ 567964 w 1214967"/>
                  <a:gd name="connsiteY4" fmla="*/ 1203217 h 1203593"/>
                  <a:gd name="connsiteX5" fmla="*/ 188949 w 1214967"/>
                  <a:gd name="connsiteY5" fmla="*/ 1171467 h 1203593"/>
                  <a:gd name="connsiteX6" fmla="*/ 13530 w 1214967"/>
                  <a:gd name="connsiteY6" fmla="*/ 774592 h 1203593"/>
                  <a:gd name="connsiteX0" fmla="*/ 13530 w 1206865"/>
                  <a:gd name="connsiteY0" fmla="*/ 775319 h 1204320"/>
                  <a:gd name="connsiteX1" fmla="*/ 536214 w 1206865"/>
                  <a:gd name="connsiteY1" fmla="*/ 10144 h 1204320"/>
                  <a:gd name="connsiteX2" fmla="*/ 1046199 w 1206865"/>
                  <a:gd name="connsiteY2" fmla="*/ 340345 h 1204320"/>
                  <a:gd name="connsiteX3" fmla="*/ 1204948 w 1206865"/>
                  <a:gd name="connsiteY3" fmla="*/ 400669 h 1204320"/>
                  <a:gd name="connsiteX4" fmla="*/ 944599 w 1206865"/>
                  <a:gd name="connsiteY4" fmla="*/ 1184894 h 1204320"/>
                  <a:gd name="connsiteX5" fmla="*/ 567964 w 1206865"/>
                  <a:gd name="connsiteY5" fmla="*/ 1203944 h 1204320"/>
                  <a:gd name="connsiteX6" fmla="*/ 188949 w 1206865"/>
                  <a:gd name="connsiteY6" fmla="*/ 1172194 h 1204320"/>
                  <a:gd name="connsiteX7" fmla="*/ 13530 w 1206865"/>
                  <a:gd name="connsiteY7" fmla="*/ 775319 h 1204320"/>
                  <a:gd name="connsiteX0" fmla="*/ 13530 w 1206050"/>
                  <a:gd name="connsiteY0" fmla="*/ 766446 h 1195447"/>
                  <a:gd name="connsiteX1" fmla="*/ 536214 w 1206050"/>
                  <a:gd name="connsiteY1" fmla="*/ 1271 h 1195447"/>
                  <a:gd name="connsiteX2" fmla="*/ 779499 w 1206050"/>
                  <a:gd name="connsiteY2" fmla="*/ 579122 h 1195447"/>
                  <a:gd name="connsiteX3" fmla="*/ 1046199 w 1206050"/>
                  <a:gd name="connsiteY3" fmla="*/ 331472 h 1195447"/>
                  <a:gd name="connsiteX4" fmla="*/ 1204948 w 1206050"/>
                  <a:gd name="connsiteY4" fmla="*/ 391796 h 1195447"/>
                  <a:gd name="connsiteX5" fmla="*/ 944599 w 1206050"/>
                  <a:gd name="connsiteY5" fmla="*/ 1176021 h 1195447"/>
                  <a:gd name="connsiteX6" fmla="*/ 567964 w 1206050"/>
                  <a:gd name="connsiteY6" fmla="*/ 1195071 h 1195447"/>
                  <a:gd name="connsiteX7" fmla="*/ 188949 w 1206050"/>
                  <a:gd name="connsiteY7" fmla="*/ 1163321 h 1195447"/>
                  <a:gd name="connsiteX8" fmla="*/ 13530 w 1206050"/>
                  <a:gd name="connsiteY8" fmla="*/ 766446 h 1195447"/>
                  <a:gd name="connsiteX0" fmla="*/ 13530 w 1206050"/>
                  <a:gd name="connsiteY0" fmla="*/ 766866 h 1195867"/>
                  <a:gd name="connsiteX1" fmla="*/ 536214 w 1206050"/>
                  <a:gd name="connsiteY1" fmla="*/ 1691 h 1195867"/>
                  <a:gd name="connsiteX2" fmla="*/ 862049 w 1206050"/>
                  <a:gd name="connsiteY2" fmla="*/ 554142 h 1195867"/>
                  <a:gd name="connsiteX3" fmla="*/ 1046199 w 1206050"/>
                  <a:gd name="connsiteY3" fmla="*/ 331892 h 1195867"/>
                  <a:gd name="connsiteX4" fmla="*/ 1204948 w 1206050"/>
                  <a:gd name="connsiteY4" fmla="*/ 392216 h 1195867"/>
                  <a:gd name="connsiteX5" fmla="*/ 944599 w 1206050"/>
                  <a:gd name="connsiteY5" fmla="*/ 1176441 h 1195867"/>
                  <a:gd name="connsiteX6" fmla="*/ 567964 w 1206050"/>
                  <a:gd name="connsiteY6" fmla="*/ 1195491 h 1195867"/>
                  <a:gd name="connsiteX7" fmla="*/ 188949 w 1206050"/>
                  <a:gd name="connsiteY7" fmla="*/ 1163741 h 1195867"/>
                  <a:gd name="connsiteX8" fmla="*/ 13530 w 1206050"/>
                  <a:gd name="connsiteY8" fmla="*/ 766866 h 1195867"/>
                  <a:gd name="connsiteX0" fmla="*/ 13530 w 1206620"/>
                  <a:gd name="connsiteY0" fmla="*/ 766866 h 1195867"/>
                  <a:gd name="connsiteX1" fmla="*/ 536214 w 1206620"/>
                  <a:gd name="connsiteY1" fmla="*/ 1691 h 1195867"/>
                  <a:gd name="connsiteX2" fmla="*/ 862049 w 1206620"/>
                  <a:gd name="connsiteY2" fmla="*/ 554142 h 1195867"/>
                  <a:gd name="connsiteX3" fmla="*/ 1090649 w 1206620"/>
                  <a:gd name="connsiteY3" fmla="*/ 331892 h 1195867"/>
                  <a:gd name="connsiteX4" fmla="*/ 1204948 w 1206620"/>
                  <a:gd name="connsiteY4" fmla="*/ 392216 h 1195867"/>
                  <a:gd name="connsiteX5" fmla="*/ 944599 w 1206620"/>
                  <a:gd name="connsiteY5" fmla="*/ 1176441 h 1195867"/>
                  <a:gd name="connsiteX6" fmla="*/ 567964 w 1206620"/>
                  <a:gd name="connsiteY6" fmla="*/ 1195491 h 1195867"/>
                  <a:gd name="connsiteX7" fmla="*/ 188949 w 1206620"/>
                  <a:gd name="connsiteY7" fmla="*/ 1163741 h 1195867"/>
                  <a:gd name="connsiteX8" fmla="*/ 13530 w 1206620"/>
                  <a:gd name="connsiteY8" fmla="*/ 766866 h 1195867"/>
                  <a:gd name="connsiteX0" fmla="*/ 13530 w 1206752"/>
                  <a:gd name="connsiteY0" fmla="*/ 766866 h 1195867"/>
                  <a:gd name="connsiteX1" fmla="*/ 536214 w 1206752"/>
                  <a:gd name="connsiteY1" fmla="*/ 1691 h 1195867"/>
                  <a:gd name="connsiteX2" fmla="*/ 862049 w 1206752"/>
                  <a:gd name="connsiteY2" fmla="*/ 554142 h 1195867"/>
                  <a:gd name="connsiteX3" fmla="*/ 1096999 w 1206752"/>
                  <a:gd name="connsiteY3" fmla="*/ 338242 h 1195867"/>
                  <a:gd name="connsiteX4" fmla="*/ 1204948 w 1206752"/>
                  <a:gd name="connsiteY4" fmla="*/ 392216 h 1195867"/>
                  <a:gd name="connsiteX5" fmla="*/ 944599 w 1206752"/>
                  <a:gd name="connsiteY5" fmla="*/ 1176441 h 1195867"/>
                  <a:gd name="connsiteX6" fmla="*/ 567964 w 1206752"/>
                  <a:gd name="connsiteY6" fmla="*/ 1195491 h 1195867"/>
                  <a:gd name="connsiteX7" fmla="*/ 188949 w 1206752"/>
                  <a:gd name="connsiteY7" fmla="*/ 1163741 h 1195867"/>
                  <a:gd name="connsiteX8" fmla="*/ 13530 w 1206752"/>
                  <a:gd name="connsiteY8" fmla="*/ 766866 h 1195867"/>
                  <a:gd name="connsiteX0" fmla="*/ 13530 w 1206752"/>
                  <a:gd name="connsiteY0" fmla="*/ 769216 h 1198217"/>
                  <a:gd name="connsiteX1" fmla="*/ 536214 w 1206752"/>
                  <a:gd name="connsiteY1" fmla="*/ 4041 h 1198217"/>
                  <a:gd name="connsiteX2" fmla="*/ 919199 w 1206752"/>
                  <a:gd name="connsiteY2" fmla="*/ 461242 h 1198217"/>
                  <a:gd name="connsiteX3" fmla="*/ 1096999 w 1206752"/>
                  <a:gd name="connsiteY3" fmla="*/ 340592 h 1198217"/>
                  <a:gd name="connsiteX4" fmla="*/ 1204948 w 1206752"/>
                  <a:gd name="connsiteY4" fmla="*/ 394566 h 1198217"/>
                  <a:gd name="connsiteX5" fmla="*/ 944599 w 1206752"/>
                  <a:gd name="connsiteY5" fmla="*/ 1178791 h 1198217"/>
                  <a:gd name="connsiteX6" fmla="*/ 567964 w 1206752"/>
                  <a:gd name="connsiteY6" fmla="*/ 1197841 h 1198217"/>
                  <a:gd name="connsiteX7" fmla="*/ 188949 w 1206752"/>
                  <a:gd name="connsiteY7" fmla="*/ 1166091 h 1198217"/>
                  <a:gd name="connsiteX8" fmla="*/ 13530 w 1206752"/>
                  <a:gd name="connsiteY8" fmla="*/ 769216 h 1198217"/>
                  <a:gd name="connsiteX0" fmla="*/ 13530 w 1206752"/>
                  <a:gd name="connsiteY0" fmla="*/ 797143 h 1226144"/>
                  <a:gd name="connsiteX1" fmla="*/ 536214 w 1206752"/>
                  <a:gd name="connsiteY1" fmla="*/ 31968 h 1226144"/>
                  <a:gd name="connsiteX2" fmla="*/ 842999 w 1206752"/>
                  <a:gd name="connsiteY2" fmla="*/ 178019 h 1226144"/>
                  <a:gd name="connsiteX3" fmla="*/ 919199 w 1206752"/>
                  <a:gd name="connsiteY3" fmla="*/ 489169 h 1226144"/>
                  <a:gd name="connsiteX4" fmla="*/ 1096999 w 1206752"/>
                  <a:gd name="connsiteY4" fmla="*/ 368519 h 1226144"/>
                  <a:gd name="connsiteX5" fmla="*/ 1204948 w 1206752"/>
                  <a:gd name="connsiteY5" fmla="*/ 422493 h 1226144"/>
                  <a:gd name="connsiteX6" fmla="*/ 944599 w 1206752"/>
                  <a:gd name="connsiteY6" fmla="*/ 1206718 h 1226144"/>
                  <a:gd name="connsiteX7" fmla="*/ 567964 w 1206752"/>
                  <a:gd name="connsiteY7" fmla="*/ 1225768 h 1226144"/>
                  <a:gd name="connsiteX8" fmla="*/ 188949 w 1206752"/>
                  <a:gd name="connsiteY8" fmla="*/ 1194018 h 1226144"/>
                  <a:gd name="connsiteX9" fmla="*/ 13530 w 1206752"/>
                  <a:gd name="connsiteY9" fmla="*/ 797143 h 1226144"/>
                  <a:gd name="connsiteX0" fmla="*/ 1140 w 1194362"/>
                  <a:gd name="connsiteY0" fmla="*/ 765436 h 1194437"/>
                  <a:gd name="connsiteX1" fmla="*/ 252759 w 1194362"/>
                  <a:gd name="connsiteY1" fmla="*/ 133612 h 1194437"/>
                  <a:gd name="connsiteX2" fmla="*/ 523824 w 1194362"/>
                  <a:gd name="connsiteY2" fmla="*/ 261 h 1194437"/>
                  <a:gd name="connsiteX3" fmla="*/ 830609 w 1194362"/>
                  <a:gd name="connsiteY3" fmla="*/ 146312 h 1194437"/>
                  <a:gd name="connsiteX4" fmla="*/ 906809 w 1194362"/>
                  <a:gd name="connsiteY4" fmla="*/ 457462 h 1194437"/>
                  <a:gd name="connsiteX5" fmla="*/ 1084609 w 1194362"/>
                  <a:gd name="connsiteY5" fmla="*/ 336812 h 1194437"/>
                  <a:gd name="connsiteX6" fmla="*/ 1192558 w 1194362"/>
                  <a:gd name="connsiteY6" fmla="*/ 390786 h 1194437"/>
                  <a:gd name="connsiteX7" fmla="*/ 932209 w 1194362"/>
                  <a:gd name="connsiteY7" fmla="*/ 1175011 h 1194437"/>
                  <a:gd name="connsiteX8" fmla="*/ 555574 w 1194362"/>
                  <a:gd name="connsiteY8" fmla="*/ 1194061 h 1194437"/>
                  <a:gd name="connsiteX9" fmla="*/ 176559 w 1194362"/>
                  <a:gd name="connsiteY9" fmla="*/ 1162311 h 1194437"/>
                  <a:gd name="connsiteX10" fmla="*/ 1140 w 1194362"/>
                  <a:gd name="connsiteY10" fmla="*/ 765436 h 1194437"/>
                  <a:gd name="connsiteX0" fmla="*/ 50360 w 1059432"/>
                  <a:gd name="connsiteY0" fmla="*/ 714636 h 1194437"/>
                  <a:gd name="connsiteX1" fmla="*/ 117829 w 1059432"/>
                  <a:gd name="connsiteY1" fmla="*/ 133612 h 1194437"/>
                  <a:gd name="connsiteX2" fmla="*/ 388894 w 1059432"/>
                  <a:gd name="connsiteY2" fmla="*/ 261 h 1194437"/>
                  <a:gd name="connsiteX3" fmla="*/ 695679 w 1059432"/>
                  <a:gd name="connsiteY3" fmla="*/ 146312 h 1194437"/>
                  <a:gd name="connsiteX4" fmla="*/ 771879 w 1059432"/>
                  <a:gd name="connsiteY4" fmla="*/ 457462 h 1194437"/>
                  <a:gd name="connsiteX5" fmla="*/ 949679 w 1059432"/>
                  <a:gd name="connsiteY5" fmla="*/ 336812 h 1194437"/>
                  <a:gd name="connsiteX6" fmla="*/ 1057628 w 1059432"/>
                  <a:gd name="connsiteY6" fmla="*/ 390786 h 1194437"/>
                  <a:gd name="connsiteX7" fmla="*/ 797279 w 1059432"/>
                  <a:gd name="connsiteY7" fmla="*/ 1175011 h 1194437"/>
                  <a:gd name="connsiteX8" fmla="*/ 420644 w 1059432"/>
                  <a:gd name="connsiteY8" fmla="*/ 1194061 h 1194437"/>
                  <a:gd name="connsiteX9" fmla="*/ 41629 w 1059432"/>
                  <a:gd name="connsiteY9" fmla="*/ 1162311 h 1194437"/>
                  <a:gd name="connsiteX10" fmla="*/ 50360 w 1059432"/>
                  <a:gd name="connsiteY10" fmla="*/ 714636 h 1194437"/>
                  <a:gd name="connsiteX0" fmla="*/ 27196 w 1036268"/>
                  <a:gd name="connsiteY0" fmla="*/ 714636 h 1195889"/>
                  <a:gd name="connsiteX1" fmla="*/ 94665 w 1036268"/>
                  <a:gd name="connsiteY1" fmla="*/ 133612 h 1195889"/>
                  <a:gd name="connsiteX2" fmla="*/ 365730 w 1036268"/>
                  <a:gd name="connsiteY2" fmla="*/ 261 h 1195889"/>
                  <a:gd name="connsiteX3" fmla="*/ 672515 w 1036268"/>
                  <a:gd name="connsiteY3" fmla="*/ 146312 h 1195889"/>
                  <a:gd name="connsiteX4" fmla="*/ 748715 w 1036268"/>
                  <a:gd name="connsiteY4" fmla="*/ 457462 h 1195889"/>
                  <a:gd name="connsiteX5" fmla="*/ 926515 w 1036268"/>
                  <a:gd name="connsiteY5" fmla="*/ 336812 h 1195889"/>
                  <a:gd name="connsiteX6" fmla="*/ 1034464 w 1036268"/>
                  <a:gd name="connsiteY6" fmla="*/ 390786 h 1195889"/>
                  <a:gd name="connsiteX7" fmla="*/ 774115 w 1036268"/>
                  <a:gd name="connsiteY7" fmla="*/ 1175011 h 1195889"/>
                  <a:gd name="connsiteX8" fmla="*/ 397480 w 1036268"/>
                  <a:gd name="connsiteY8" fmla="*/ 1194061 h 1195889"/>
                  <a:gd name="connsiteX9" fmla="*/ 50215 w 1036268"/>
                  <a:gd name="connsiteY9" fmla="*/ 1136911 h 1195889"/>
                  <a:gd name="connsiteX10" fmla="*/ 27196 w 1036268"/>
                  <a:gd name="connsiteY10" fmla="*/ 714636 h 1195889"/>
                  <a:gd name="connsiteX0" fmla="*/ 27196 w 1036268"/>
                  <a:gd name="connsiteY0" fmla="*/ 714636 h 1195889"/>
                  <a:gd name="connsiteX1" fmla="*/ 94665 w 1036268"/>
                  <a:gd name="connsiteY1" fmla="*/ 133612 h 1195889"/>
                  <a:gd name="connsiteX2" fmla="*/ 365730 w 1036268"/>
                  <a:gd name="connsiteY2" fmla="*/ 261 h 1195889"/>
                  <a:gd name="connsiteX3" fmla="*/ 672515 w 1036268"/>
                  <a:gd name="connsiteY3" fmla="*/ 146312 h 1195889"/>
                  <a:gd name="connsiteX4" fmla="*/ 748715 w 1036268"/>
                  <a:gd name="connsiteY4" fmla="*/ 457462 h 1195889"/>
                  <a:gd name="connsiteX5" fmla="*/ 926515 w 1036268"/>
                  <a:gd name="connsiteY5" fmla="*/ 336812 h 1195889"/>
                  <a:gd name="connsiteX6" fmla="*/ 1034464 w 1036268"/>
                  <a:gd name="connsiteY6" fmla="*/ 390786 h 1195889"/>
                  <a:gd name="connsiteX7" fmla="*/ 774115 w 1036268"/>
                  <a:gd name="connsiteY7" fmla="*/ 1175011 h 1195889"/>
                  <a:gd name="connsiteX8" fmla="*/ 397480 w 1036268"/>
                  <a:gd name="connsiteY8" fmla="*/ 1194061 h 1195889"/>
                  <a:gd name="connsiteX9" fmla="*/ 50215 w 1036268"/>
                  <a:gd name="connsiteY9" fmla="*/ 1136911 h 1195889"/>
                  <a:gd name="connsiteX10" fmla="*/ 27196 w 1036268"/>
                  <a:gd name="connsiteY10" fmla="*/ 714636 h 1195889"/>
                  <a:gd name="connsiteX0" fmla="*/ 3766 w 1012838"/>
                  <a:gd name="connsiteY0" fmla="*/ 714636 h 1195889"/>
                  <a:gd name="connsiteX1" fmla="*/ 71235 w 1012838"/>
                  <a:gd name="connsiteY1" fmla="*/ 133612 h 1195889"/>
                  <a:gd name="connsiteX2" fmla="*/ 342300 w 1012838"/>
                  <a:gd name="connsiteY2" fmla="*/ 261 h 1195889"/>
                  <a:gd name="connsiteX3" fmla="*/ 649085 w 1012838"/>
                  <a:gd name="connsiteY3" fmla="*/ 146312 h 1195889"/>
                  <a:gd name="connsiteX4" fmla="*/ 725285 w 1012838"/>
                  <a:gd name="connsiteY4" fmla="*/ 457462 h 1195889"/>
                  <a:gd name="connsiteX5" fmla="*/ 903085 w 1012838"/>
                  <a:gd name="connsiteY5" fmla="*/ 336812 h 1195889"/>
                  <a:gd name="connsiteX6" fmla="*/ 1011034 w 1012838"/>
                  <a:gd name="connsiteY6" fmla="*/ 390786 h 1195889"/>
                  <a:gd name="connsiteX7" fmla="*/ 750685 w 1012838"/>
                  <a:gd name="connsiteY7" fmla="*/ 1175011 h 1195889"/>
                  <a:gd name="connsiteX8" fmla="*/ 374050 w 1012838"/>
                  <a:gd name="connsiteY8" fmla="*/ 1194061 h 1195889"/>
                  <a:gd name="connsiteX9" fmla="*/ 26785 w 1012838"/>
                  <a:gd name="connsiteY9" fmla="*/ 1136911 h 1195889"/>
                  <a:gd name="connsiteX10" fmla="*/ 3766 w 1012838"/>
                  <a:gd name="connsiteY10" fmla="*/ 714636 h 1195889"/>
                  <a:gd name="connsiteX0" fmla="*/ 929 w 1010001"/>
                  <a:gd name="connsiteY0" fmla="*/ 714636 h 1195889"/>
                  <a:gd name="connsiteX1" fmla="*/ 68398 w 1010001"/>
                  <a:gd name="connsiteY1" fmla="*/ 133612 h 1195889"/>
                  <a:gd name="connsiteX2" fmla="*/ 339463 w 1010001"/>
                  <a:gd name="connsiteY2" fmla="*/ 261 h 1195889"/>
                  <a:gd name="connsiteX3" fmla="*/ 646248 w 1010001"/>
                  <a:gd name="connsiteY3" fmla="*/ 146312 h 1195889"/>
                  <a:gd name="connsiteX4" fmla="*/ 722448 w 1010001"/>
                  <a:gd name="connsiteY4" fmla="*/ 457462 h 1195889"/>
                  <a:gd name="connsiteX5" fmla="*/ 900248 w 1010001"/>
                  <a:gd name="connsiteY5" fmla="*/ 336812 h 1195889"/>
                  <a:gd name="connsiteX6" fmla="*/ 1008197 w 1010001"/>
                  <a:gd name="connsiteY6" fmla="*/ 390786 h 1195889"/>
                  <a:gd name="connsiteX7" fmla="*/ 747848 w 1010001"/>
                  <a:gd name="connsiteY7" fmla="*/ 1175011 h 1195889"/>
                  <a:gd name="connsiteX8" fmla="*/ 371213 w 1010001"/>
                  <a:gd name="connsiteY8" fmla="*/ 1194061 h 1195889"/>
                  <a:gd name="connsiteX9" fmla="*/ 23948 w 1010001"/>
                  <a:gd name="connsiteY9" fmla="*/ 1136911 h 1195889"/>
                  <a:gd name="connsiteX10" fmla="*/ 929 w 1010001"/>
                  <a:gd name="connsiteY10" fmla="*/ 714636 h 1195889"/>
                  <a:gd name="connsiteX0" fmla="*/ 2015 w 1011087"/>
                  <a:gd name="connsiteY0" fmla="*/ 714636 h 1195889"/>
                  <a:gd name="connsiteX1" fmla="*/ 69484 w 1011087"/>
                  <a:gd name="connsiteY1" fmla="*/ 133612 h 1195889"/>
                  <a:gd name="connsiteX2" fmla="*/ 340549 w 1011087"/>
                  <a:gd name="connsiteY2" fmla="*/ 261 h 1195889"/>
                  <a:gd name="connsiteX3" fmla="*/ 647334 w 1011087"/>
                  <a:gd name="connsiteY3" fmla="*/ 146312 h 1195889"/>
                  <a:gd name="connsiteX4" fmla="*/ 723534 w 1011087"/>
                  <a:gd name="connsiteY4" fmla="*/ 457462 h 1195889"/>
                  <a:gd name="connsiteX5" fmla="*/ 901334 w 1011087"/>
                  <a:gd name="connsiteY5" fmla="*/ 336812 h 1195889"/>
                  <a:gd name="connsiteX6" fmla="*/ 1009283 w 1011087"/>
                  <a:gd name="connsiteY6" fmla="*/ 390786 h 1195889"/>
                  <a:gd name="connsiteX7" fmla="*/ 748934 w 1011087"/>
                  <a:gd name="connsiteY7" fmla="*/ 1175011 h 1195889"/>
                  <a:gd name="connsiteX8" fmla="*/ 372299 w 1011087"/>
                  <a:gd name="connsiteY8" fmla="*/ 1194061 h 1195889"/>
                  <a:gd name="connsiteX9" fmla="*/ 25034 w 1011087"/>
                  <a:gd name="connsiteY9" fmla="*/ 1136911 h 1195889"/>
                  <a:gd name="connsiteX10" fmla="*/ 2015 w 1011087"/>
                  <a:gd name="connsiteY10" fmla="*/ 714636 h 1195889"/>
                  <a:gd name="connsiteX0" fmla="*/ 32651 w 1041723"/>
                  <a:gd name="connsiteY0" fmla="*/ 714636 h 1194089"/>
                  <a:gd name="connsiteX1" fmla="*/ 100120 w 1041723"/>
                  <a:gd name="connsiteY1" fmla="*/ 133612 h 1194089"/>
                  <a:gd name="connsiteX2" fmla="*/ 371185 w 1041723"/>
                  <a:gd name="connsiteY2" fmla="*/ 261 h 1194089"/>
                  <a:gd name="connsiteX3" fmla="*/ 677970 w 1041723"/>
                  <a:gd name="connsiteY3" fmla="*/ 146312 h 1194089"/>
                  <a:gd name="connsiteX4" fmla="*/ 754170 w 1041723"/>
                  <a:gd name="connsiteY4" fmla="*/ 457462 h 1194089"/>
                  <a:gd name="connsiteX5" fmla="*/ 931970 w 1041723"/>
                  <a:gd name="connsiteY5" fmla="*/ 336812 h 1194089"/>
                  <a:gd name="connsiteX6" fmla="*/ 1039919 w 1041723"/>
                  <a:gd name="connsiteY6" fmla="*/ 390786 h 1194089"/>
                  <a:gd name="connsiteX7" fmla="*/ 779570 w 1041723"/>
                  <a:gd name="connsiteY7" fmla="*/ 1175011 h 1194089"/>
                  <a:gd name="connsiteX8" fmla="*/ 402935 w 1041723"/>
                  <a:gd name="connsiteY8" fmla="*/ 1194061 h 1194089"/>
                  <a:gd name="connsiteX9" fmla="*/ 4870 w 1041723"/>
                  <a:gd name="connsiteY9" fmla="*/ 1175011 h 1194089"/>
                  <a:gd name="connsiteX10" fmla="*/ 32651 w 1041723"/>
                  <a:gd name="connsiteY10" fmla="*/ 714636 h 1194089"/>
                  <a:gd name="connsiteX0" fmla="*/ 5198 w 1014270"/>
                  <a:gd name="connsiteY0" fmla="*/ 714636 h 1196005"/>
                  <a:gd name="connsiteX1" fmla="*/ 72667 w 1014270"/>
                  <a:gd name="connsiteY1" fmla="*/ 133612 h 1196005"/>
                  <a:gd name="connsiteX2" fmla="*/ 343732 w 1014270"/>
                  <a:gd name="connsiteY2" fmla="*/ 261 h 1196005"/>
                  <a:gd name="connsiteX3" fmla="*/ 650517 w 1014270"/>
                  <a:gd name="connsiteY3" fmla="*/ 146312 h 1196005"/>
                  <a:gd name="connsiteX4" fmla="*/ 726717 w 1014270"/>
                  <a:gd name="connsiteY4" fmla="*/ 457462 h 1196005"/>
                  <a:gd name="connsiteX5" fmla="*/ 904517 w 1014270"/>
                  <a:gd name="connsiteY5" fmla="*/ 336812 h 1196005"/>
                  <a:gd name="connsiteX6" fmla="*/ 1012466 w 1014270"/>
                  <a:gd name="connsiteY6" fmla="*/ 390786 h 1196005"/>
                  <a:gd name="connsiteX7" fmla="*/ 752117 w 1014270"/>
                  <a:gd name="connsiteY7" fmla="*/ 1175011 h 1196005"/>
                  <a:gd name="connsiteX8" fmla="*/ 375482 w 1014270"/>
                  <a:gd name="connsiteY8" fmla="*/ 1194061 h 1196005"/>
                  <a:gd name="connsiteX9" fmla="*/ 15517 w 1014270"/>
                  <a:gd name="connsiteY9" fmla="*/ 1181361 h 1196005"/>
                  <a:gd name="connsiteX10" fmla="*/ 5198 w 1014270"/>
                  <a:gd name="connsiteY10" fmla="*/ 714636 h 1196005"/>
                  <a:gd name="connsiteX0" fmla="*/ 14521 w 1023593"/>
                  <a:gd name="connsiteY0" fmla="*/ 714636 h 1196005"/>
                  <a:gd name="connsiteX1" fmla="*/ 81990 w 1023593"/>
                  <a:gd name="connsiteY1" fmla="*/ 133612 h 1196005"/>
                  <a:gd name="connsiteX2" fmla="*/ 353055 w 1023593"/>
                  <a:gd name="connsiteY2" fmla="*/ 261 h 1196005"/>
                  <a:gd name="connsiteX3" fmla="*/ 659840 w 1023593"/>
                  <a:gd name="connsiteY3" fmla="*/ 146312 h 1196005"/>
                  <a:gd name="connsiteX4" fmla="*/ 736040 w 1023593"/>
                  <a:gd name="connsiteY4" fmla="*/ 457462 h 1196005"/>
                  <a:gd name="connsiteX5" fmla="*/ 913840 w 1023593"/>
                  <a:gd name="connsiteY5" fmla="*/ 336812 h 1196005"/>
                  <a:gd name="connsiteX6" fmla="*/ 1021789 w 1023593"/>
                  <a:gd name="connsiteY6" fmla="*/ 390786 h 1196005"/>
                  <a:gd name="connsiteX7" fmla="*/ 761440 w 1023593"/>
                  <a:gd name="connsiteY7" fmla="*/ 1175011 h 1196005"/>
                  <a:gd name="connsiteX8" fmla="*/ 384805 w 1023593"/>
                  <a:gd name="connsiteY8" fmla="*/ 1194061 h 1196005"/>
                  <a:gd name="connsiteX9" fmla="*/ 24840 w 1023593"/>
                  <a:gd name="connsiteY9" fmla="*/ 1181361 h 1196005"/>
                  <a:gd name="connsiteX10" fmla="*/ 14521 w 1023593"/>
                  <a:gd name="connsiteY10" fmla="*/ 714636 h 1196005"/>
                  <a:gd name="connsiteX0" fmla="*/ 14521 w 1023593"/>
                  <a:gd name="connsiteY0" fmla="*/ 714636 h 1196005"/>
                  <a:gd name="connsiteX1" fmla="*/ 81990 w 1023593"/>
                  <a:gd name="connsiteY1" fmla="*/ 133612 h 1196005"/>
                  <a:gd name="connsiteX2" fmla="*/ 353055 w 1023593"/>
                  <a:gd name="connsiteY2" fmla="*/ 261 h 1196005"/>
                  <a:gd name="connsiteX3" fmla="*/ 659840 w 1023593"/>
                  <a:gd name="connsiteY3" fmla="*/ 146312 h 1196005"/>
                  <a:gd name="connsiteX4" fmla="*/ 736040 w 1023593"/>
                  <a:gd name="connsiteY4" fmla="*/ 457462 h 1196005"/>
                  <a:gd name="connsiteX5" fmla="*/ 913840 w 1023593"/>
                  <a:gd name="connsiteY5" fmla="*/ 336812 h 1196005"/>
                  <a:gd name="connsiteX6" fmla="*/ 1021789 w 1023593"/>
                  <a:gd name="connsiteY6" fmla="*/ 390786 h 1196005"/>
                  <a:gd name="connsiteX7" fmla="*/ 761440 w 1023593"/>
                  <a:gd name="connsiteY7" fmla="*/ 1175011 h 1196005"/>
                  <a:gd name="connsiteX8" fmla="*/ 384805 w 1023593"/>
                  <a:gd name="connsiteY8" fmla="*/ 1194061 h 1196005"/>
                  <a:gd name="connsiteX9" fmla="*/ 24840 w 1023593"/>
                  <a:gd name="connsiteY9" fmla="*/ 1181361 h 1196005"/>
                  <a:gd name="connsiteX10" fmla="*/ 14521 w 1023593"/>
                  <a:gd name="connsiteY10" fmla="*/ 714636 h 1196005"/>
                  <a:gd name="connsiteX0" fmla="*/ 14521 w 1023593"/>
                  <a:gd name="connsiteY0" fmla="*/ 714636 h 1196005"/>
                  <a:gd name="connsiteX1" fmla="*/ 81990 w 1023593"/>
                  <a:gd name="connsiteY1" fmla="*/ 133612 h 1196005"/>
                  <a:gd name="connsiteX2" fmla="*/ 353055 w 1023593"/>
                  <a:gd name="connsiteY2" fmla="*/ 261 h 1196005"/>
                  <a:gd name="connsiteX3" fmla="*/ 659840 w 1023593"/>
                  <a:gd name="connsiteY3" fmla="*/ 146312 h 1196005"/>
                  <a:gd name="connsiteX4" fmla="*/ 736040 w 1023593"/>
                  <a:gd name="connsiteY4" fmla="*/ 457462 h 1196005"/>
                  <a:gd name="connsiteX5" fmla="*/ 913840 w 1023593"/>
                  <a:gd name="connsiteY5" fmla="*/ 336812 h 1196005"/>
                  <a:gd name="connsiteX6" fmla="*/ 1021789 w 1023593"/>
                  <a:gd name="connsiteY6" fmla="*/ 390786 h 1196005"/>
                  <a:gd name="connsiteX7" fmla="*/ 761440 w 1023593"/>
                  <a:gd name="connsiteY7" fmla="*/ 1175011 h 1196005"/>
                  <a:gd name="connsiteX8" fmla="*/ 384805 w 1023593"/>
                  <a:gd name="connsiteY8" fmla="*/ 1194061 h 1196005"/>
                  <a:gd name="connsiteX9" fmla="*/ 24840 w 1023593"/>
                  <a:gd name="connsiteY9" fmla="*/ 1181361 h 1196005"/>
                  <a:gd name="connsiteX10" fmla="*/ 14521 w 1023593"/>
                  <a:gd name="connsiteY10" fmla="*/ 714636 h 1196005"/>
                  <a:gd name="connsiteX0" fmla="*/ 14521 w 1024356"/>
                  <a:gd name="connsiteY0" fmla="*/ 714636 h 1196005"/>
                  <a:gd name="connsiteX1" fmla="*/ 81990 w 1024356"/>
                  <a:gd name="connsiteY1" fmla="*/ 133612 h 1196005"/>
                  <a:gd name="connsiteX2" fmla="*/ 353055 w 1024356"/>
                  <a:gd name="connsiteY2" fmla="*/ 261 h 1196005"/>
                  <a:gd name="connsiteX3" fmla="*/ 659840 w 1024356"/>
                  <a:gd name="connsiteY3" fmla="*/ 146312 h 1196005"/>
                  <a:gd name="connsiteX4" fmla="*/ 736040 w 1024356"/>
                  <a:gd name="connsiteY4" fmla="*/ 457462 h 1196005"/>
                  <a:gd name="connsiteX5" fmla="*/ 913840 w 1024356"/>
                  <a:gd name="connsiteY5" fmla="*/ 336812 h 1196005"/>
                  <a:gd name="connsiteX6" fmla="*/ 1021789 w 1024356"/>
                  <a:gd name="connsiteY6" fmla="*/ 390786 h 1196005"/>
                  <a:gd name="connsiteX7" fmla="*/ 761440 w 1024356"/>
                  <a:gd name="connsiteY7" fmla="*/ 1175011 h 1196005"/>
                  <a:gd name="connsiteX8" fmla="*/ 384805 w 1024356"/>
                  <a:gd name="connsiteY8" fmla="*/ 1194061 h 1196005"/>
                  <a:gd name="connsiteX9" fmla="*/ 24840 w 1024356"/>
                  <a:gd name="connsiteY9" fmla="*/ 1181361 h 1196005"/>
                  <a:gd name="connsiteX10" fmla="*/ 14521 w 1024356"/>
                  <a:gd name="connsiteY10" fmla="*/ 714636 h 1196005"/>
                  <a:gd name="connsiteX0" fmla="*/ 14521 w 1023724"/>
                  <a:gd name="connsiteY0" fmla="*/ 714636 h 1196005"/>
                  <a:gd name="connsiteX1" fmla="*/ 81990 w 1023724"/>
                  <a:gd name="connsiteY1" fmla="*/ 133612 h 1196005"/>
                  <a:gd name="connsiteX2" fmla="*/ 353055 w 1023724"/>
                  <a:gd name="connsiteY2" fmla="*/ 261 h 1196005"/>
                  <a:gd name="connsiteX3" fmla="*/ 659840 w 1023724"/>
                  <a:gd name="connsiteY3" fmla="*/ 146312 h 1196005"/>
                  <a:gd name="connsiteX4" fmla="*/ 736040 w 1023724"/>
                  <a:gd name="connsiteY4" fmla="*/ 457462 h 1196005"/>
                  <a:gd name="connsiteX5" fmla="*/ 894790 w 1023724"/>
                  <a:gd name="connsiteY5" fmla="*/ 324112 h 1196005"/>
                  <a:gd name="connsiteX6" fmla="*/ 1021789 w 1023724"/>
                  <a:gd name="connsiteY6" fmla="*/ 390786 h 1196005"/>
                  <a:gd name="connsiteX7" fmla="*/ 761440 w 1023724"/>
                  <a:gd name="connsiteY7" fmla="*/ 1175011 h 1196005"/>
                  <a:gd name="connsiteX8" fmla="*/ 384805 w 1023724"/>
                  <a:gd name="connsiteY8" fmla="*/ 1194061 h 1196005"/>
                  <a:gd name="connsiteX9" fmla="*/ 24840 w 1023724"/>
                  <a:gd name="connsiteY9" fmla="*/ 1181361 h 1196005"/>
                  <a:gd name="connsiteX10" fmla="*/ 14521 w 1023724"/>
                  <a:gd name="connsiteY10" fmla="*/ 714636 h 1196005"/>
                  <a:gd name="connsiteX0" fmla="*/ 14521 w 1021789"/>
                  <a:gd name="connsiteY0" fmla="*/ 714636 h 1196005"/>
                  <a:gd name="connsiteX1" fmla="*/ 81990 w 1021789"/>
                  <a:gd name="connsiteY1" fmla="*/ 133612 h 1196005"/>
                  <a:gd name="connsiteX2" fmla="*/ 353055 w 1021789"/>
                  <a:gd name="connsiteY2" fmla="*/ 261 h 1196005"/>
                  <a:gd name="connsiteX3" fmla="*/ 659840 w 1021789"/>
                  <a:gd name="connsiteY3" fmla="*/ 146312 h 1196005"/>
                  <a:gd name="connsiteX4" fmla="*/ 736040 w 1021789"/>
                  <a:gd name="connsiteY4" fmla="*/ 457462 h 1196005"/>
                  <a:gd name="connsiteX5" fmla="*/ 894790 w 1021789"/>
                  <a:gd name="connsiteY5" fmla="*/ 324112 h 1196005"/>
                  <a:gd name="connsiteX6" fmla="*/ 1021789 w 1021789"/>
                  <a:gd name="connsiteY6" fmla="*/ 390786 h 1196005"/>
                  <a:gd name="connsiteX7" fmla="*/ 761440 w 1021789"/>
                  <a:gd name="connsiteY7" fmla="*/ 1175011 h 1196005"/>
                  <a:gd name="connsiteX8" fmla="*/ 384805 w 1021789"/>
                  <a:gd name="connsiteY8" fmla="*/ 1194061 h 1196005"/>
                  <a:gd name="connsiteX9" fmla="*/ 24840 w 1021789"/>
                  <a:gd name="connsiteY9" fmla="*/ 1181361 h 1196005"/>
                  <a:gd name="connsiteX10" fmla="*/ 14521 w 1021789"/>
                  <a:gd name="connsiteY10" fmla="*/ 714636 h 1196005"/>
                  <a:gd name="connsiteX0" fmla="*/ 14521 w 1021789"/>
                  <a:gd name="connsiteY0" fmla="*/ 714636 h 1196005"/>
                  <a:gd name="connsiteX1" fmla="*/ 81990 w 1021789"/>
                  <a:gd name="connsiteY1" fmla="*/ 133612 h 1196005"/>
                  <a:gd name="connsiteX2" fmla="*/ 353055 w 1021789"/>
                  <a:gd name="connsiteY2" fmla="*/ 261 h 1196005"/>
                  <a:gd name="connsiteX3" fmla="*/ 659840 w 1021789"/>
                  <a:gd name="connsiteY3" fmla="*/ 146312 h 1196005"/>
                  <a:gd name="connsiteX4" fmla="*/ 736040 w 1021789"/>
                  <a:gd name="connsiteY4" fmla="*/ 457462 h 1196005"/>
                  <a:gd name="connsiteX5" fmla="*/ 894790 w 1021789"/>
                  <a:gd name="connsiteY5" fmla="*/ 324112 h 1196005"/>
                  <a:gd name="connsiteX6" fmla="*/ 1021789 w 1021789"/>
                  <a:gd name="connsiteY6" fmla="*/ 390786 h 1196005"/>
                  <a:gd name="connsiteX7" fmla="*/ 761440 w 1021789"/>
                  <a:gd name="connsiteY7" fmla="*/ 1175011 h 1196005"/>
                  <a:gd name="connsiteX8" fmla="*/ 384805 w 1021789"/>
                  <a:gd name="connsiteY8" fmla="*/ 1194061 h 1196005"/>
                  <a:gd name="connsiteX9" fmla="*/ 24840 w 1021789"/>
                  <a:gd name="connsiteY9" fmla="*/ 1181361 h 1196005"/>
                  <a:gd name="connsiteX10" fmla="*/ 14521 w 1021789"/>
                  <a:gd name="connsiteY10" fmla="*/ 714636 h 1196005"/>
                  <a:gd name="connsiteX0" fmla="*/ 14521 w 1040839"/>
                  <a:gd name="connsiteY0" fmla="*/ 714636 h 1196005"/>
                  <a:gd name="connsiteX1" fmla="*/ 81990 w 1040839"/>
                  <a:gd name="connsiteY1" fmla="*/ 133612 h 1196005"/>
                  <a:gd name="connsiteX2" fmla="*/ 353055 w 1040839"/>
                  <a:gd name="connsiteY2" fmla="*/ 261 h 1196005"/>
                  <a:gd name="connsiteX3" fmla="*/ 659840 w 1040839"/>
                  <a:gd name="connsiteY3" fmla="*/ 146312 h 1196005"/>
                  <a:gd name="connsiteX4" fmla="*/ 736040 w 1040839"/>
                  <a:gd name="connsiteY4" fmla="*/ 457462 h 1196005"/>
                  <a:gd name="connsiteX5" fmla="*/ 894790 w 1040839"/>
                  <a:gd name="connsiteY5" fmla="*/ 324112 h 1196005"/>
                  <a:gd name="connsiteX6" fmla="*/ 1040839 w 1040839"/>
                  <a:gd name="connsiteY6" fmla="*/ 384436 h 1196005"/>
                  <a:gd name="connsiteX7" fmla="*/ 761440 w 1040839"/>
                  <a:gd name="connsiteY7" fmla="*/ 1175011 h 1196005"/>
                  <a:gd name="connsiteX8" fmla="*/ 384805 w 1040839"/>
                  <a:gd name="connsiteY8" fmla="*/ 1194061 h 1196005"/>
                  <a:gd name="connsiteX9" fmla="*/ 24840 w 1040839"/>
                  <a:gd name="connsiteY9" fmla="*/ 1181361 h 1196005"/>
                  <a:gd name="connsiteX10" fmla="*/ 14521 w 1040839"/>
                  <a:gd name="connsiteY10" fmla="*/ 714636 h 1196005"/>
                  <a:gd name="connsiteX0" fmla="*/ 14521 w 1040839"/>
                  <a:gd name="connsiteY0" fmla="*/ 714636 h 1196005"/>
                  <a:gd name="connsiteX1" fmla="*/ 81990 w 1040839"/>
                  <a:gd name="connsiteY1" fmla="*/ 133612 h 1196005"/>
                  <a:gd name="connsiteX2" fmla="*/ 353055 w 1040839"/>
                  <a:gd name="connsiteY2" fmla="*/ 261 h 1196005"/>
                  <a:gd name="connsiteX3" fmla="*/ 659840 w 1040839"/>
                  <a:gd name="connsiteY3" fmla="*/ 146312 h 1196005"/>
                  <a:gd name="connsiteX4" fmla="*/ 736040 w 1040839"/>
                  <a:gd name="connsiteY4" fmla="*/ 457462 h 1196005"/>
                  <a:gd name="connsiteX5" fmla="*/ 894790 w 1040839"/>
                  <a:gd name="connsiteY5" fmla="*/ 324112 h 1196005"/>
                  <a:gd name="connsiteX6" fmla="*/ 1040839 w 1040839"/>
                  <a:gd name="connsiteY6" fmla="*/ 384436 h 1196005"/>
                  <a:gd name="connsiteX7" fmla="*/ 761440 w 1040839"/>
                  <a:gd name="connsiteY7" fmla="*/ 1175011 h 1196005"/>
                  <a:gd name="connsiteX8" fmla="*/ 384805 w 1040839"/>
                  <a:gd name="connsiteY8" fmla="*/ 1194061 h 1196005"/>
                  <a:gd name="connsiteX9" fmla="*/ 24840 w 1040839"/>
                  <a:gd name="connsiteY9" fmla="*/ 1181361 h 1196005"/>
                  <a:gd name="connsiteX10" fmla="*/ 14521 w 1040839"/>
                  <a:gd name="connsiteY10" fmla="*/ 714636 h 1196005"/>
                  <a:gd name="connsiteX0" fmla="*/ 14521 w 1040839"/>
                  <a:gd name="connsiteY0" fmla="*/ 714636 h 1196005"/>
                  <a:gd name="connsiteX1" fmla="*/ 81990 w 1040839"/>
                  <a:gd name="connsiteY1" fmla="*/ 133612 h 1196005"/>
                  <a:gd name="connsiteX2" fmla="*/ 353055 w 1040839"/>
                  <a:gd name="connsiteY2" fmla="*/ 261 h 1196005"/>
                  <a:gd name="connsiteX3" fmla="*/ 659840 w 1040839"/>
                  <a:gd name="connsiteY3" fmla="*/ 146312 h 1196005"/>
                  <a:gd name="connsiteX4" fmla="*/ 736040 w 1040839"/>
                  <a:gd name="connsiteY4" fmla="*/ 457462 h 1196005"/>
                  <a:gd name="connsiteX5" fmla="*/ 875740 w 1040839"/>
                  <a:gd name="connsiteY5" fmla="*/ 305062 h 1196005"/>
                  <a:gd name="connsiteX6" fmla="*/ 1040839 w 1040839"/>
                  <a:gd name="connsiteY6" fmla="*/ 384436 h 1196005"/>
                  <a:gd name="connsiteX7" fmla="*/ 761440 w 1040839"/>
                  <a:gd name="connsiteY7" fmla="*/ 1175011 h 1196005"/>
                  <a:gd name="connsiteX8" fmla="*/ 384805 w 1040839"/>
                  <a:gd name="connsiteY8" fmla="*/ 1194061 h 1196005"/>
                  <a:gd name="connsiteX9" fmla="*/ 24840 w 1040839"/>
                  <a:gd name="connsiteY9" fmla="*/ 1181361 h 1196005"/>
                  <a:gd name="connsiteX10" fmla="*/ 14521 w 1040839"/>
                  <a:gd name="connsiteY10" fmla="*/ 714636 h 1196005"/>
                  <a:gd name="connsiteX0" fmla="*/ 14521 w 1040839"/>
                  <a:gd name="connsiteY0" fmla="*/ 714636 h 1222986"/>
                  <a:gd name="connsiteX1" fmla="*/ 81990 w 1040839"/>
                  <a:gd name="connsiteY1" fmla="*/ 133612 h 1222986"/>
                  <a:gd name="connsiteX2" fmla="*/ 353055 w 1040839"/>
                  <a:gd name="connsiteY2" fmla="*/ 261 h 1222986"/>
                  <a:gd name="connsiteX3" fmla="*/ 659840 w 1040839"/>
                  <a:gd name="connsiteY3" fmla="*/ 146312 h 1222986"/>
                  <a:gd name="connsiteX4" fmla="*/ 736040 w 1040839"/>
                  <a:gd name="connsiteY4" fmla="*/ 457462 h 1222986"/>
                  <a:gd name="connsiteX5" fmla="*/ 875740 w 1040839"/>
                  <a:gd name="connsiteY5" fmla="*/ 305062 h 1222986"/>
                  <a:gd name="connsiteX6" fmla="*/ 1040839 w 1040839"/>
                  <a:gd name="connsiteY6" fmla="*/ 384436 h 1222986"/>
                  <a:gd name="connsiteX7" fmla="*/ 761440 w 1040839"/>
                  <a:gd name="connsiteY7" fmla="*/ 1219461 h 1222986"/>
                  <a:gd name="connsiteX8" fmla="*/ 384805 w 1040839"/>
                  <a:gd name="connsiteY8" fmla="*/ 1194061 h 1222986"/>
                  <a:gd name="connsiteX9" fmla="*/ 24840 w 1040839"/>
                  <a:gd name="connsiteY9" fmla="*/ 1181361 h 1222986"/>
                  <a:gd name="connsiteX10" fmla="*/ 14521 w 1040839"/>
                  <a:gd name="connsiteY10" fmla="*/ 714636 h 1222986"/>
                  <a:gd name="connsiteX0" fmla="*/ 14521 w 1040842"/>
                  <a:gd name="connsiteY0" fmla="*/ 714636 h 1222986"/>
                  <a:gd name="connsiteX1" fmla="*/ 81990 w 1040842"/>
                  <a:gd name="connsiteY1" fmla="*/ 133612 h 1222986"/>
                  <a:gd name="connsiteX2" fmla="*/ 353055 w 1040842"/>
                  <a:gd name="connsiteY2" fmla="*/ 261 h 1222986"/>
                  <a:gd name="connsiteX3" fmla="*/ 659840 w 1040842"/>
                  <a:gd name="connsiteY3" fmla="*/ 146312 h 1222986"/>
                  <a:gd name="connsiteX4" fmla="*/ 736040 w 1040842"/>
                  <a:gd name="connsiteY4" fmla="*/ 457462 h 1222986"/>
                  <a:gd name="connsiteX5" fmla="*/ 875740 w 1040842"/>
                  <a:gd name="connsiteY5" fmla="*/ 305062 h 1222986"/>
                  <a:gd name="connsiteX6" fmla="*/ 1040839 w 1040842"/>
                  <a:gd name="connsiteY6" fmla="*/ 384436 h 1222986"/>
                  <a:gd name="connsiteX7" fmla="*/ 736040 w 1040842"/>
                  <a:gd name="connsiteY7" fmla="*/ 863861 h 1222986"/>
                  <a:gd name="connsiteX8" fmla="*/ 761440 w 1040842"/>
                  <a:gd name="connsiteY8" fmla="*/ 1219461 h 1222986"/>
                  <a:gd name="connsiteX9" fmla="*/ 384805 w 1040842"/>
                  <a:gd name="connsiteY9" fmla="*/ 1194061 h 1222986"/>
                  <a:gd name="connsiteX10" fmla="*/ 24840 w 1040842"/>
                  <a:gd name="connsiteY10" fmla="*/ 1181361 h 1222986"/>
                  <a:gd name="connsiteX11" fmla="*/ 14521 w 1040842"/>
                  <a:gd name="connsiteY11" fmla="*/ 714636 h 1222986"/>
                  <a:gd name="connsiteX0" fmla="*/ 14521 w 1040843"/>
                  <a:gd name="connsiteY0" fmla="*/ 714636 h 1222986"/>
                  <a:gd name="connsiteX1" fmla="*/ 81990 w 1040843"/>
                  <a:gd name="connsiteY1" fmla="*/ 133612 h 1222986"/>
                  <a:gd name="connsiteX2" fmla="*/ 353055 w 1040843"/>
                  <a:gd name="connsiteY2" fmla="*/ 261 h 1222986"/>
                  <a:gd name="connsiteX3" fmla="*/ 659840 w 1040843"/>
                  <a:gd name="connsiteY3" fmla="*/ 146312 h 1222986"/>
                  <a:gd name="connsiteX4" fmla="*/ 736040 w 1040843"/>
                  <a:gd name="connsiteY4" fmla="*/ 457462 h 1222986"/>
                  <a:gd name="connsiteX5" fmla="*/ 875740 w 1040843"/>
                  <a:gd name="connsiteY5" fmla="*/ 305062 h 1222986"/>
                  <a:gd name="connsiteX6" fmla="*/ 1040839 w 1040843"/>
                  <a:gd name="connsiteY6" fmla="*/ 384436 h 1222986"/>
                  <a:gd name="connsiteX7" fmla="*/ 786840 w 1040843"/>
                  <a:gd name="connsiteY7" fmla="*/ 908311 h 1222986"/>
                  <a:gd name="connsiteX8" fmla="*/ 761440 w 1040843"/>
                  <a:gd name="connsiteY8" fmla="*/ 1219461 h 1222986"/>
                  <a:gd name="connsiteX9" fmla="*/ 384805 w 1040843"/>
                  <a:gd name="connsiteY9" fmla="*/ 1194061 h 1222986"/>
                  <a:gd name="connsiteX10" fmla="*/ 24840 w 1040843"/>
                  <a:gd name="connsiteY10" fmla="*/ 1181361 h 1222986"/>
                  <a:gd name="connsiteX11" fmla="*/ 14521 w 1040843"/>
                  <a:gd name="connsiteY11" fmla="*/ 714636 h 1222986"/>
                  <a:gd name="connsiteX0" fmla="*/ 16497 w 1042819"/>
                  <a:gd name="connsiteY0" fmla="*/ 714636 h 1222986"/>
                  <a:gd name="connsiteX1" fmla="*/ 83966 w 1042819"/>
                  <a:gd name="connsiteY1" fmla="*/ 133612 h 1222986"/>
                  <a:gd name="connsiteX2" fmla="*/ 355031 w 1042819"/>
                  <a:gd name="connsiteY2" fmla="*/ 261 h 1222986"/>
                  <a:gd name="connsiteX3" fmla="*/ 661816 w 1042819"/>
                  <a:gd name="connsiteY3" fmla="*/ 146312 h 1222986"/>
                  <a:gd name="connsiteX4" fmla="*/ 738016 w 1042819"/>
                  <a:gd name="connsiteY4" fmla="*/ 457462 h 1222986"/>
                  <a:gd name="connsiteX5" fmla="*/ 877716 w 1042819"/>
                  <a:gd name="connsiteY5" fmla="*/ 305062 h 1222986"/>
                  <a:gd name="connsiteX6" fmla="*/ 1042815 w 1042819"/>
                  <a:gd name="connsiteY6" fmla="*/ 384436 h 1222986"/>
                  <a:gd name="connsiteX7" fmla="*/ 788816 w 1042819"/>
                  <a:gd name="connsiteY7" fmla="*/ 908311 h 1222986"/>
                  <a:gd name="connsiteX8" fmla="*/ 763416 w 1042819"/>
                  <a:gd name="connsiteY8" fmla="*/ 1219461 h 1222986"/>
                  <a:gd name="connsiteX9" fmla="*/ 386781 w 1042819"/>
                  <a:gd name="connsiteY9" fmla="*/ 1194061 h 1222986"/>
                  <a:gd name="connsiteX10" fmla="*/ 7766 w 1042819"/>
                  <a:gd name="connsiteY10" fmla="*/ 1181361 h 1222986"/>
                  <a:gd name="connsiteX11" fmla="*/ 16497 w 1042819"/>
                  <a:gd name="connsiteY11" fmla="*/ 714636 h 122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2819" h="1222986">
                    <a:moveTo>
                      <a:pt x="16497" y="714636"/>
                    </a:moveTo>
                    <a:cubicBezTo>
                      <a:pt x="29197" y="540011"/>
                      <a:pt x="-53948" y="235741"/>
                      <a:pt x="83966" y="133612"/>
                    </a:cubicBezTo>
                    <a:cubicBezTo>
                      <a:pt x="171080" y="6083"/>
                      <a:pt x="258723" y="-1856"/>
                      <a:pt x="355031" y="261"/>
                    </a:cubicBezTo>
                    <a:cubicBezTo>
                      <a:pt x="451339" y="2378"/>
                      <a:pt x="610685" y="44712"/>
                      <a:pt x="661816" y="146312"/>
                    </a:cubicBezTo>
                    <a:cubicBezTo>
                      <a:pt x="776447" y="222512"/>
                      <a:pt x="686158" y="437354"/>
                      <a:pt x="738016" y="457462"/>
                    </a:cubicBezTo>
                    <a:cubicBezTo>
                      <a:pt x="789874" y="477570"/>
                      <a:pt x="804691" y="336283"/>
                      <a:pt x="877716" y="305062"/>
                    </a:cubicBezTo>
                    <a:cubicBezTo>
                      <a:pt x="957091" y="261141"/>
                      <a:pt x="999423" y="309295"/>
                      <a:pt x="1042815" y="384436"/>
                    </a:cubicBezTo>
                    <a:cubicBezTo>
                      <a:pt x="1043873" y="493444"/>
                      <a:pt x="835382" y="769140"/>
                      <a:pt x="788816" y="908311"/>
                    </a:cubicBezTo>
                    <a:cubicBezTo>
                      <a:pt x="742250" y="1047482"/>
                      <a:pt x="846297" y="1180303"/>
                      <a:pt x="763416" y="1219461"/>
                    </a:cubicBezTo>
                    <a:cubicBezTo>
                      <a:pt x="630794" y="1233748"/>
                      <a:pt x="512723" y="1200411"/>
                      <a:pt x="386781" y="1194061"/>
                    </a:cubicBezTo>
                    <a:cubicBezTo>
                      <a:pt x="260839" y="1187711"/>
                      <a:pt x="112872" y="1201999"/>
                      <a:pt x="7766" y="1181361"/>
                    </a:cubicBezTo>
                    <a:cubicBezTo>
                      <a:pt x="-8440" y="1059123"/>
                      <a:pt x="3797" y="889261"/>
                      <a:pt x="16497" y="714636"/>
                    </a:cubicBezTo>
                    <a:close/>
                  </a:path>
                </a:pathLst>
              </a:custGeom>
              <a:pattFill prst="zigZag">
                <a:fgClr>
                  <a:schemeClr val="bg2">
                    <a:lumMod val="25000"/>
                  </a:schemeClr>
                </a:fgClr>
                <a:bgClr>
                  <a:schemeClr val="bg2">
                    <a:lumMod val="90000"/>
                  </a:schemeClr>
                </a:bgClr>
              </a:pattFill>
              <a:ln>
                <a:solidFill>
                  <a:srgbClr val="9F9E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grpSp>
      </p:grpSp>
      <p:pic>
        <p:nvPicPr>
          <p:cNvPr id="335" name="Picture 33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19591" y="1070122"/>
            <a:ext cx="1125165" cy="1125165"/>
          </a:xfrm>
          <a:prstGeom prst="rect">
            <a:avLst/>
          </a:prstGeom>
        </p:spPr>
      </p:pic>
      <p:sp>
        <p:nvSpPr>
          <p:cNvPr id="5" name="Rectangle 4">
            <a:extLst>
              <a:ext uri="{FF2B5EF4-FFF2-40B4-BE49-F238E27FC236}">
                <a16:creationId xmlns:a16="http://schemas.microsoft.com/office/drawing/2014/main" id="{FDD2BD1A-7F1A-7FB1-CF92-A3AD44CEFEA5}"/>
              </a:ext>
            </a:extLst>
          </p:cNvPr>
          <p:cNvSpPr>
            <a:spLocks/>
          </p:cNvSpPr>
          <p:nvPr/>
        </p:nvSpPr>
        <p:spPr>
          <a:xfrm>
            <a:off x="7192023" y="3783968"/>
            <a:ext cx="4914006" cy="4046880"/>
          </a:xfrm>
          <a:prstGeom prst="rect">
            <a:avLst/>
          </a:prstGeom>
          <a:blipFill>
            <a:blip r:embed="rId9"/>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4" name="Rectangle 3">
            <a:extLst>
              <a:ext uri="{FF2B5EF4-FFF2-40B4-BE49-F238E27FC236}">
                <a16:creationId xmlns:a16="http://schemas.microsoft.com/office/drawing/2014/main" id="{F7CE3720-D668-234F-72E4-15288DA96AFC}"/>
              </a:ext>
            </a:extLst>
          </p:cNvPr>
          <p:cNvSpPr/>
          <p:nvPr/>
        </p:nvSpPr>
        <p:spPr>
          <a:xfrm>
            <a:off x="-357907" y="3802725"/>
            <a:ext cx="4914006" cy="4046880"/>
          </a:xfrm>
          <a:prstGeom prst="rect">
            <a:avLst/>
          </a:prstGeom>
          <a:blipFill>
            <a:blip r:embed="rId9"/>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358" name="Rectangle 357">
            <a:extLst>
              <a:ext uri="{FF2B5EF4-FFF2-40B4-BE49-F238E27FC236}">
                <a16:creationId xmlns:a16="http://schemas.microsoft.com/office/drawing/2014/main" id="{FEE06762-EBE5-4F10-A42C-7F3B87DA6B0B}"/>
              </a:ext>
            </a:extLst>
          </p:cNvPr>
          <p:cNvSpPr/>
          <p:nvPr/>
        </p:nvSpPr>
        <p:spPr>
          <a:xfrm>
            <a:off x="5797667" y="3781696"/>
            <a:ext cx="4914006" cy="4046880"/>
          </a:xfrm>
          <a:prstGeom prst="rect">
            <a:avLst/>
          </a:prstGeom>
          <a:blipFill>
            <a:blip r:embed="rId9"/>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sp>
        <p:nvSpPr>
          <p:cNvPr id="63" name="Rectangle 62"/>
          <p:cNvSpPr/>
          <p:nvPr/>
        </p:nvSpPr>
        <p:spPr>
          <a:xfrm>
            <a:off x="704791" y="3793804"/>
            <a:ext cx="4914006" cy="4046880"/>
          </a:xfrm>
          <a:prstGeom prst="rect">
            <a:avLst/>
          </a:prstGeom>
          <a:blipFill>
            <a:blip r:embed="rId9"/>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575">
              <a:defRPr/>
            </a:pPr>
            <a:endParaRPr lang="en-US" sz="1013" dirty="0">
              <a:solidFill>
                <a:prstClr val="white"/>
              </a:solidFill>
              <a:latin typeface="Calibri" panose="020F0502020204030204"/>
            </a:endParaRPr>
          </a:p>
        </p:txBody>
      </p:sp>
      <p:grpSp>
        <p:nvGrpSpPr>
          <p:cNvPr id="71" name="wall"/>
          <p:cNvGrpSpPr/>
          <p:nvPr/>
        </p:nvGrpSpPr>
        <p:grpSpPr>
          <a:xfrm>
            <a:off x="0" y="35652"/>
            <a:ext cx="12190006" cy="6239773"/>
            <a:chOff x="-2184310" y="-209551"/>
            <a:chExt cx="15810062" cy="7662029"/>
          </a:xfrm>
        </p:grpSpPr>
        <p:grpSp>
          <p:nvGrpSpPr>
            <p:cNvPr id="69" name="Group 68"/>
            <p:cNvGrpSpPr/>
            <p:nvPr/>
          </p:nvGrpSpPr>
          <p:grpSpPr>
            <a:xfrm>
              <a:off x="-2184310" y="-209551"/>
              <a:ext cx="15810062" cy="7661612"/>
              <a:chOff x="-2184310" y="-209551"/>
              <a:chExt cx="15810062" cy="7661612"/>
            </a:xfrm>
          </p:grpSpPr>
          <p:sp>
            <p:nvSpPr>
              <p:cNvPr id="2" name="Rectangle 1"/>
              <p:cNvSpPr/>
              <p:nvPr/>
            </p:nvSpPr>
            <p:spPr>
              <a:xfrm>
                <a:off x="4021408" y="-147801"/>
                <a:ext cx="1931630" cy="7467600"/>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20" name="Rectangle 19"/>
              <p:cNvSpPr/>
              <p:nvPr/>
            </p:nvSpPr>
            <p:spPr>
              <a:xfrm>
                <a:off x="-1714500" y="-209550"/>
                <a:ext cx="15144750" cy="1391870"/>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22" name="Rectangle 21"/>
              <p:cNvSpPr/>
              <p:nvPr/>
            </p:nvSpPr>
            <p:spPr>
              <a:xfrm>
                <a:off x="4055289" y="3884924"/>
                <a:ext cx="9550436" cy="3567137"/>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425" name="Rectangle 424"/>
              <p:cNvSpPr/>
              <p:nvPr/>
            </p:nvSpPr>
            <p:spPr>
              <a:xfrm>
                <a:off x="-2184310" y="-209551"/>
                <a:ext cx="3790389" cy="7658101"/>
              </a:xfrm>
              <a:prstGeom prst="rect">
                <a:avLst/>
              </a:prstGeom>
              <a:solidFill>
                <a:srgbClr val="FFF2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21" name="Rectangle 20"/>
              <p:cNvSpPr/>
              <p:nvPr/>
            </p:nvSpPr>
            <p:spPr>
              <a:xfrm>
                <a:off x="10271009" y="-209551"/>
                <a:ext cx="3354743" cy="7529351"/>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grpSp>
        <p:sp>
          <p:nvSpPr>
            <p:cNvPr id="426" name="Rectangle 425"/>
            <p:cNvSpPr/>
            <p:nvPr/>
          </p:nvSpPr>
          <p:spPr>
            <a:xfrm>
              <a:off x="1524604" y="1188717"/>
              <a:ext cx="181787" cy="6259832"/>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428" name="Rectangle 427"/>
            <p:cNvSpPr/>
            <p:nvPr/>
          </p:nvSpPr>
          <p:spPr>
            <a:xfrm>
              <a:off x="3840563" y="1192646"/>
              <a:ext cx="204741" cy="6259832"/>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427" name="Rectangle 426"/>
            <p:cNvSpPr/>
            <p:nvPr/>
          </p:nvSpPr>
          <p:spPr>
            <a:xfrm>
              <a:off x="1515835" y="1152280"/>
              <a:ext cx="2573198" cy="145226"/>
            </a:xfrm>
            <a:prstGeom prst="rect">
              <a:avLst/>
            </a:prstGeom>
            <a:solidFill>
              <a:srgbClr val="AFAB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65" name="Rectangle 64"/>
            <p:cNvSpPr/>
            <p:nvPr/>
          </p:nvSpPr>
          <p:spPr>
            <a:xfrm>
              <a:off x="5938639" y="1125090"/>
              <a:ext cx="123926" cy="273067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420" name="Rectangle 419"/>
            <p:cNvSpPr/>
            <p:nvPr/>
          </p:nvSpPr>
          <p:spPr>
            <a:xfrm>
              <a:off x="10139574" y="1122141"/>
              <a:ext cx="117520" cy="2741266"/>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424" name="Rectangle 423"/>
            <p:cNvSpPr/>
            <p:nvPr/>
          </p:nvSpPr>
          <p:spPr>
            <a:xfrm>
              <a:off x="5940338" y="1114001"/>
              <a:ext cx="4318455" cy="107420"/>
            </a:xfrm>
            <a:prstGeom prst="rect">
              <a:avLst/>
            </a:prstGeom>
            <a:solidFill>
              <a:srgbClr val="AFAB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423" name="Rectangle 422"/>
            <p:cNvSpPr/>
            <p:nvPr/>
          </p:nvSpPr>
          <p:spPr>
            <a:xfrm>
              <a:off x="5938639" y="3762376"/>
              <a:ext cx="4318455" cy="107420"/>
            </a:xfrm>
            <a:prstGeom prst="rect">
              <a:avLst/>
            </a:prstGeom>
            <a:solidFill>
              <a:srgbClr val="AFAB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grpSp>
      <p:pic>
        <p:nvPicPr>
          <p:cNvPr id="436" name="Picture 435">
            <a:extLst>
              <a:ext uri="{FF2B5EF4-FFF2-40B4-BE49-F238E27FC236}">
                <a16:creationId xmlns:a16="http://schemas.microsoft.com/office/drawing/2014/main" id="{98977EFC-8F7C-4721-B3E3-D722438DF5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5264397" y="3836664"/>
            <a:ext cx="2004333" cy="2300404"/>
          </a:xfrm>
          <a:prstGeom prst="rect">
            <a:avLst/>
          </a:prstGeom>
        </p:spPr>
      </p:pic>
      <p:sp>
        <p:nvSpPr>
          <p:cNvPr id="218" name="Rectangle 217"/>
          <p:cNvSpPr/>
          <p:nvPr/>
        </p:nvSpPr>
        <p:spPr>
          <a:xfrm>
            <a:off x="8476581" y="4371992"/>
            <a:ext cx="1611879" cy="1891620"/>
          </a:xfrm>
          <a:prstGeom prst="rect">
            <a:avLst/>
          </a:prstGeom>
          <a:solidFill>
            <a:srgbClr val="843C0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01" name="Rectangle 300"/>
          <p:cNvSpPr/>
          <p:nvPr/>
        </p:nvSpPr>
        <p:spPr>
          <a:xfrm rot="1581412">
            <a:off x="9503084" y="5129091"/>
            <a:ext cx="269871" cy="486446"/>
          </a:xfrm>
          <a:prstGeom prst="rect">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02" name="Rectangle 301"/>
          <p:cNvSpPr/>
          <p:nvPr/>
        </p:nvSpPr>
        <p:spPr>
          <a:xfrm rot="1667023">
            <a:off x="9492128" y="4631120"/>
            <a:ext cx="558176" cy="264225"/>
          </a:xfrm>
          <a:prstGeom prst="rect">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03" name="Rectangle 302"/>
          <p:cNvSpPr/>
          <p:nvPr/>
        </p:nvSpPr>
        <p:spPr>
          <a:xfrm rot="1667023">
            <a:off x="9990413" y="4841059"/>
            <a:ext cx="217163" cy="198826"/>
          </a:xfrm>
          <a:prstGeom prst="rect">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cxnSp>
        <p:nvCxnSpPr>
          <p:cNvPr id="9" name="Straight Connector 8"/>
          <p:cNvCxnSpPr/>
          <p:nvPr/>
        </p:nvCxnSpPr>
        <p:spPr>
          <a:xfrm>
            <a:off x="9388205" y="4712867"/>
            <a:ext cx="824016" cy="426239"/>
          </a:xfrm>
          <a:prstGeom prst="line">
            <a:avLst/>
          </a:prstGeom>
          <a:ln/>
        </p:spPr>
        <p:style>
          <a:lnRef idx="2">
            <a:schemeClr val="dk1"/>
          </a:lnRef>
          <a:fillRef idx="0">
            <a:schemeClr val="dk1"/>
          </a:fillRef>
          <a:effectRef idx="1">
            <a:schemeClr val="dk1"/>
          </a:effectRef>
          <a:fontRef idx="minor">
            <a:schemeClr val="tx1"/>
          </a:fontRef>
        </p:style>
      </p:cxnSp>
      <p:sp>
        <p:nvSpPr>
          <p:cNvPr id="6" name="Rectangle 5">
            <a:extLst>
              <a:ext uri="{FF2B5EF4-FFF2-40B4-BE49-F238E27FC236}">
                <a16:creationId xmlns:a16="http://schemas.microsoft.com/office/drawing/2014/main" id="{EABAC686-6639-3A0E-FDF2-30DF2BF263D7}"/>
              </a:ext>
            </a:extLst>
          </p:cNvPr>
          <p:cNvSpPr/>
          <p:nvPr/>
        </p:nvSpPr>
        <p:spPr>
          <a:xfrm>
            <a:off x="11951440" y="5975387"/>
            <a:ext cx="238566" cy="1298870"/>
          </a:xfrm>
          <a:prstGeom prst="rect">
            <a:avLst/>
          </a:prstGeom>
          <a:solidFill>
            <a:srgbClr val="843C0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grpSp>
        <p:nvGrpSpPr>
          <p:cNvPr id="329" name="Group 328"/>
          <p:cNvGrpSpPr/>
          <p:nvPr/>
        </p:nvGrpSpPr>
        <p:grpSpPr>
          <a:xfrm>
            <a:off x="8479769" y="2777491"/>
            <a:ext cx="5119080" cy="3261193"/>
            <a:chOff x="8731269" y="2648807"/>
            <a:chExt cx="6825440" cy="4348257"/>
          </a:xfrm>
        </p:grpSpPr>
        <p:sp>
          <p:nvSpPr>
            <p:cNvPr id="68" name="Parallelogram 67"/>
            <p:cNvSpPr/>
            <p:nvPr/>
          </p:nvSpPr>
          <p:spPr>
            <a:xfrm flipV="1">
              <a:off x="8731269" y="4588030"/>
              <a:ext cx="6825440" cy="2409034"/>
            </a:xfrm>
            <a:prstGeom prst="parallelogram">
              <a:avLst>
                <a:gd name="adj" fmla="val 193351"/>
              </a:avLst>
            </a:prstGeom>
            <a:solidFill>
              <a:srgbClr val="843C0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pic>
          <p:nvPicPr>
            <p:cNvPr id="497" name="Picture 2" descr="Image result for computer vector">
              <a:extLst>
                <a:ext uri="{FF2B5EF4-FFF2-40B4-BE49-F238E27FC236}">
                  <a16:creationId xmlns:a16="http://schemas.microsoft.com/office/drawing/2014/main" id="{43ABC5AA-8E66-4600-A8EB-69D04C79D89B}"/>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734221" y="2648807"/>
              <a:ext cx="2560320" cy="2560320"/>
            </a:xfrm>
            <a:prstGeom prst="rect">
              <a:avLst/>
            </a:prstGeom>
            <a:noFill/>
            <a:extLst>
              <a:ext uri="{909E8E84-426E-40DD-AFC4-6F175D3DCCD1}">
                <a14:hiddenFill xmlns:a14="http://schemas.microsoft.com/office/drawing/2010/main">
                  <a:solidFill>
                    <a:srgbClr val="FFFFFF"/>
                  </a:solidFill>
                </a14:hiddenFill>
              </a:ext>
            </a:extLst>
          </p:spPr>
        </p:pic>
      </p:grpSp>
      <p:pic>
        <p:nvPicPr>
          <p:cNvPr id="299" name="Picture 298"/>
          <p:cNvPicPr>
            <a:picLocks noChangeAspect="1"/>
          </p:cNvPicPr>
          <p:nvPr/>
        </p:nvPicPr>
        <p:blipFill rotWithShape="1">
          <a:blip r:embed="rId12" cstate="email">
            <a:extLst>
              <a:ext uri="{28A0092B-C50C-407E-A947-70E740481C1C}">
                <a14:useLocalDpi xmlns:a14="http://schemas.microsoft.com/office/drawing/2010/main"/>
              </a:ext>
            </a:extLst>
          </a:blip>
          <a:srcRect t="-1847" r="-1196"/>
          <a:stretch/>
        </p:blipFill>
        <p:spPr>
          <a:xfrm>
            <a:off x="9924760" y="4236398"/>
            <a:ext cx="868679" cy="867251"/>
          </a:xfrm>
          <a:prstGeom prst="rect">
            <a:avLst/>
          </a:prstGeom>
        </p:spPr>
      </p:pic>
      <p:sp>
        <p:nvSpPr>
          <p:cNvPr id="7" name="Rectangle 6">
            <a:extLst>
              <a:ext uri="{FF2B5EF4-FFF2-40B4-BE49-F238E27FC236}">
                <a16:creationId xmlns:a16="http://schemas.microsoft.com/office/drawing/2014/main" id="{986DA1A3-84C0-AD63-15EA-60EFC52D37D5}"/>
              </a:ext>
            </a:extLst>
          </p:cNvPr>
          <p:cNvSpPr/>
          <p:nvPr/>
        </p:nvSpPr>
        <p:spPr>
          <a:xfrm>
            <a:off x="-23834" y="-24191"/>
            <a:ext cx="5049482" cy="1172507"/>
          </a:xfrm>
          <a:prstGeom prst="rect">
            <a:avLst/>
          </a:prstGeom>
          <a:solidFill>
            <a:srgbClr val="FFF2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4" name="Picture 8" descr="Adjacent - What is Adjacent?, Meaning, Adjacent Angles, Solved Examples, FAQs">
            <a:extLst>
              <a:ext uri="{FF2B5EF4-FFF2-40B4-BE49-F238E27FC236}">
                <a16:creationId xmlns:a16="http://schemas.microsoft.com/office/drawing/2014/main" id="{A2634AE8-6179-252B-0BCD-FBCF551F8FEF}"/>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867058" y="-1666955"/>
            <a:ext cx="982870" cy="9971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19126A52-33FB-176C-C302-D6EE5D76085A}"/>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260879" y="4186258"/>
            <a:ext cx="3258201" cy="2550623"/>
          </a:xfrm>
          <a:prstGeom prst="rect">
            <a:avLst/>
          </a:prstGeom>
          <a:ln>
            <a:solidFill>
              <a:schemeClr val="bg2">
                <a:lumMod val="25000"/>
              </a:schemeClr>
            </a:solidFill>
          </a:ln>
        </p:spPr>
      </p:pic>
      <p:pic>
        <p:nvPicPr>
          <p:cNvPr id="18" name="Picture 17">
            <a:extLst>
              <a:ext uri="{FF2B5EF4-FFF2-40B4-BE49-F238E27FC236}">
                <a16:creationId xmlns:a16="http://schemas.microsoft.com/office/drawing/2014/main" id="{B28C4981-39B4-5D08-865F-6DAC257F1AE2}"/>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037695" y="471215"/>
            <a:ext cx="1624054" cy="1271361"/>
          </a:xfrm>
          <a:prstGeom prst="rect">
            <a:avLst/>
          </a:prstGeom>
          <a:ln>
            <a:solidFill>
              <a:schemeClr val="bg2">
                <a:lumMod val="25000"/>
              </a:schemeClr>
            </a:solidFill>
          </a:ln>
        </p:spPr>
      </p:pic>
      <p:pic>
        <p:nvPicPr>
          <p:cNvPr id="19" name="Picture 18">
            <a:extLst>
              <a:ext uri="{FF2B5EF4-FFF2-40B4-BE49-F238E27FC236}">
                <a16:creationId xmlns:a16="http://schemas.microsoft.com/office/drawing/2014/main" id="{0B291CA5-9899-A668-28D6-93D361843E0A}"/>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508642" y="1984473"/>
            <a:ext cx="1568478" cy="2016615"/>
          </a:xfrm>
          <a:prstGeom prst="rect">
            <a:avLst/>
          </a:prstGeom>
          <a:ln w="12700">
            <a:solidFill>
              <a:schemeClr val="bg2">
                <a:lumMod val="25000"/>
              </a:schemeClr>
            </a:solidFill>
          </a:ln>
        </p:spPr>
      </p:pic>
      <p:grpSp>
        <p:nvGrpSpPr>
          <p:cNvPr id="13" name="Group 12">
            <a:extLst>
              <a:ext uri="{FF2B5EF4-FFF2-40B4-BE49-F238E27FC236}">
                <a16:creationId xmlns:a16="http://schemas.microsoft.com/office/drawing/2014/main" id="{40881827-235D-DE16-C746-ABB403D16237}"/>
              </a:ext>
            </a:extLst>
          </p:cNvPr>
          <p:cNvGrpSpPr/>
          <p:nvPr/>
        </p:nvGrpSpPr>
        <p:grpSpPr>
          <a:xfrm>
            <a:off x="4641314" y="84751"/>
            <a:ext cx="4551300" cy="2990470"/>
            <a:chOff x="4330068" y="531584"/>
            <a:chExt cx="4229059" cy="3144759"/>
          </a:xfrm>
        </p:grpSpPr>
        <p:sp>
          <p:nvSpPr>
            <p:cNvPr id="14" name="Speech Bubble: Oval 13">
              <a:extLst>
                <a:ext uri="{FF2B5EF4-FFF2-40B4-BE49-F238E27FC236}">
                  <a16:creationId xmlns:a16="http://schemas.microsoft.com/office/drawing/2014/main" id="{983AF1F4-0633-4224-BCDB-A6768A22DE7E}"/>
                </a:ext>
              </a:extLst>
            </p:cNvPr>
            <p:cNvSpPr/>
            <p:nvPr/>
          </p:nvSpPr>
          <p:spPr>
            <a:xfrm>
              <a:off x="4330068" y="531584"/>
              <a:ext cx="4229059" cy="3144759"/>
            </a:xfrm>
            <a:prstGeom prst="wedgeEllipseCallout">
              <a:avLst>
                <a:gd name="adj1" fmla="val -99539"/>
                <a:gd name="adj2" fmla="val 49318"/>
              </a:avLst>
            </a:prstGeom>
            <a:solidFill>
              <a:srgbClr val="00206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8F5FE6B2-5AD1-B151-81F9-BED386BEFB64}"/>
                </a:ext>
              </a:extLst>
            </p:cNvPr>
            <p:cNvSpPr txBox="1"/>
            <p:nvPr/>
          </p:nvSpPr>
          <p:spPr>
            <a:xfrm>
              <a:off x="4588448" y="778764"/>
              <a:ext cx="3750146" cy="2362688"/>
            </a:xfrm>
            <a:prstGeom prst="rect">
              <a:avLst/>
            </a:prstGeom>
            <a:noFill/>
            <a:ln>
              <a:noFill/>
            </a:ln>
          </p:spPr>
          <p:txBody>
            <a:bodyPr wrap="square" rtlCol="0">
              <a:spAutoFit/>
            </a:bodyPr>
            <a:lstStyle/>
            <a:p>
              <a:pPr algn="ctr"/>
              <a:r>
                <a:rPr lang="en-US" sz="2800" b="1" dirty="0">
                  <a:solidFill>
                    <a:schemeClr val="bg1"/>
                  </a:solidFill>
                </a:rPr>
                <a:t>The Certificate of Inspection and the Health Inspection report will both be posted in the managers office as well. </a:t>
              </a:r>
            </a:p>
          </p:txBody>
        </p:sp>
      </p:grpSp>
      <p:pic>
        <p:nvPicPr>
          <p:cNvPr id="25" name="Picture 24">
            <a:extLst>
              <a:ext uri="{FF2B5EF4-FFF2-40B4-BE49-F238E27FC236}">
                <a16:creationId xmlns:a16="http://schemas.microsoft.com/office/drawing/2014/main" id="{8F2A7525-100E-D302-DC46-850B76F6DBF8}"/>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659605" y="3160266"/>
            <a:ext cx="1551649" cy="908293"/>
          </a:xfrm>
          <a:prstGeom prst="rect">
            <a:avLst/>
          </a:prstGeom>
        </p:spPr>
      </p:pic>
      <p:pic>
        <p:nvPicPr>
          <p:cNvPr id="4108" name="Picture 12" descr="3 Ways to Increase Participation in School Meals - the CAMBRO blog">
            <a:extLst>
              <a:ext uri="{FF2B5EF4-FFF2-40B4-BE49-F238E27FC236}">
                <a16:creationId xmlns:a16="http://schemas.microsoft.com/office/drawing/2014/main" id="{0B4ECC9D-8AB1-2597-8160-B42452DD7C04}"/>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9313739" y="3155206"/>
            <a:ext cx="898819" cy="915626"/>
          </a:xfrm>
          <a:prstGeom prst="rect">
            <a:avLst/>
          </a:prstGeom>
          <a:noFill/>
          <a:extLst>
            <a:ext uri="{909E8E84-426E-40DD-AFC4-6F175D3DCCD1}">
              <a14:hiddenFill xmlns:a14="http://schemas.microsoft.com/office/drawing/2010/main">
                <a:solidFill>
                  <a:srgbClr val="FFFFFF"/>
                </a:solidFill>
              </a14:hiddenFill>
            </a:ext>
          </a:extLst>
        </p:spPr>
      </p:pic>
      <p:pic>
        <p:nvPicPr>
          <p:cNvPr id="362" name="Picture 2" descr="Image result for desk chair vector transparent">
            <a:extLst>
              <a:ext uri="{FF2B5EF4-FFF2-40B4-BE49-F238E27FC236}">
                <a16:creationId xmlns:a16="http://schemas.microsoft.com/office/drawing/2014/main" id="{50D51017-B8C2-4455-A55F-CC66AC63315B}"/>
              </a:ext>
            </a:extLst>
          </p:cNvPr>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a:stretch/>
        </p:blipFill>
        <p:spPr bwMode="auto">
          <a:xfrm flipH="1">
            <a:off x="7675529" y="3848934"/>
            <a:ext cx="2226686" cy="29941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D0C98AE-B0C9-B2B2-D214-9F476606D251}"/>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8497414" y="3125708"/>
            <a:ext cx="2656136" cy="3415033"/>
          </a:xfrm>
          <a:prstGeom prst="rect">
            <a:avLst/>
          </a:prstGeom>
          <a:ln w="12700">
            <a:solidFill>
              <a:schemeClr val="bg2">
                <a:lumMod val="25000"/>
              </a:schemeClr>
            </a:solidFill>
          </a:ln>
        </p:spPr>
      </p:pic>
      <p:grpSp>
        <p:nvGrpSpPr>
          <p:cNvPr id="26" name="Group 25">
            <a:extLst>
              <a:ext uri="{FF2B5EF4-FFF2-40B4-BE49-F238E27FC236}">
                <a16:creationId xmlns:a16="http://schemas.microsoft.com/office/drawing/2014/main" id="{B27A7D06-D329-3E01-2C0B-E977C9756AF0}"/>
              </a:ext>
            </a:extLst>
          </p:cNvPr>
          <p:cNvGrpSpPr/>
          <p:nvPr/>
        </p:nvGrpSpPr>
        <p:grpSpPr>
          <a:xfrm>
            <a:off x="1386743" y="1183501"/>
            <a:ext cx="1202168" cy="5806984"/>
            <a:chOff x="1160343" y="746418"/>
            <a:chExt cx="1202168" cy="5806984"/>
          </a:xfrm>
        </p:grpSpPr>
        <p:pic>
          <p:nvPicPr>
            <p:cNvPr id="27" name="Picture 26" descr="A person wearing an apron&#10;&#10;Description automatically generated">
              <a:extLst>
                <a:ext uri="{FF2B5EF4-FFF2-40B4-BE49-F238E27FC236}">
                  <a16:creationId xmlns:a16="http://schemas.microsoft.com/office/drawing/2014/main" id="{F346739B-ADEF-68AD-C51E-3C038780E411}"/>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160343" y="746418"/>
              <a:ext cx="1202168" cy="5806984"/>
            </a:xfrm>
            <a:prstGeom prst="rect">
              <a:avLst/>
            </a:prstGeom>
          </p:spPr>
        </p:pic>
        <p:sp>
          <p:nvSpPr>
            <p:cNvPr id="28" name="Rectangle 27">
              <a:extLst>
                <a:ext uri="{FF2B5EF4-FFF2-40B4-BE49-F238E27FC236}">
                  <a16:creationId xmlns:a16="http://schemas.microsoft.com/office/drawing/2014/main" id="{C3CAC38E-76A3-6E77-EB1F-BE3788B4C860}"/>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blue and orange logo&#10;&#10;Description automatically generated">
              <a:extLst>
                <a:ext uri="{FF2B5EF4-FFF2-40B4-BE49-F238E27FC236}">
                  <a16:creationId xmlns:a16="http://schemas.microsoft.com/office/drawing/2014/main" id="{93954B0E-7CE7-9F00-3316-ECC07FB86787}"/>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531004" y="3425795"/>
              <a:ext cx="482236" cy="81980"/>
            </a:xfrm>
            <a:prstGeom prst="rect">
              <a:avLst/>
            </a:prstGeom>
          </p:spPr>
        </p:pic>
      </p:grpSp>
    </p:spTree>
    <p:extLst>
      <p:ext uri="{BB962C8B-B14F-4D97-AF65-F5344CB8AC3E}">
        <p14:creationId xmlns:p14="http://schemas.microsoft.com/office/powerpoint/2010/main" val="3600083593"/>
      </p:ext>
    </p:extLst>
  </p:cSld>
  <p:clrMapOvr>
    <a:masterClrMapping/>
  </p:clrMapOvr>
  <mc:AlternateContent xmlns:mc="http://schemas.openxmlformats.org/markup-compatibility/2006" xmlns:p14="http://schemas.microsoft.com/office/powerpoint/2010/main">
    <mc:Choice Requires="p14">
      <p:transition p14:dur="10" advTm="16862"/>
    </mc:Choice>
    <mc:Fallback xmlns="">
      <p:transition advTm="16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500"/>
                                        <p:tgtEl>
                                          <p:spTgt spid="17"/>
                                        </p:tgtEl>
                                      </p:cBhvr>
                                    </p:animEffect>
                                    <p:set>
                                      <p:cBhvr>
                                        <p:cTn id="11" dur="1" fill="hold">
                                          <p:stCondLst>
                                            <p:cond delay="499"/>
                                          </p:stCondLst>
                                        </p:cTn>
                                        <p:tgtEl>
                                          <p:spTgt spid="17"/>
                                        </p:tgtEl>
                                        <p:attrNameLst>
                                          <p:attrName>style.visibility</p:attrName>
                                        </p:attrNameLst>
                                      </p:cBhvr>
                                      <p:to>
                                        <p:strVal val="hidden"/>
                                      </p:to>
                                    </p:se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2000"/>
                            </p:stCondLst>
                            <p:childTnLst>
                              <p:par>
                                <p:cTn id="17" presetID="26" presetClass="emph" presetSubtype="0" fill="hold" nodeType="afterEffect">
                                  <p:stCondLst>
                                    <p:cond delay="0"/>
                                  </p:stCondLst>
                                  <p:childTnLst>
                                    <p:animEffect transition="out" filter="fade">
                                      <p:cBhvr>
                                        <p:cTn id="18" dur="500" tmFilter="0, 0; .2, .5; .8, .5; 1, 0"/>
                                        <p:tgtEl>
                                          <p:spTgt spid="18"/>
                                        </p:tgtEl>
                                      </p:cBhvr>
                                    </p:animEffect>
                                    <p:animScale>
                                      <p:cBhvr>
                                        <p:cTn id="19" dur="250" autoRev="1" fill="hold"/>
                                        <p:tgtEl>
                                          <p:spTgt spid="18"/>
                                        </p:tgtEl>
                                      </p:cBhvr>
                                      <p:by x="105000" y="105000"/>
                                    </p:animScale>
                                  </p:childTnLst>
                                </p:cTn>
                              </p:par>
                              <p:par>
                                <p:cTn id="20" presetID="10" presetClass="exit" presetSubtype="0" fill="hold" nodeType="withEffect">
                                  <p:stCondLst>
                                    <p:cond delay="100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par>
                          <p:cTn id="23" fill="hold">
                            <p:stCondLst>
                              <p:cond delay="3500"/>
                            </p:stCondLst>
                            <p:childTnLst>
                              <p:par>
                                <p:cTn id="24" presetID="10" presetClass="entr" presetSubtype="0"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par>
                          <p:cTn id="27" fill="hold">
                            <p:stCondLst>
                              <p:cond delay="4000"/>
                            </p:stCondLst>
                            <p:childTnLst>
                              <p:par>
                                <p:cTn id="28" presetID="26" presetClass="emph" presetSubtype="0" fill="hold" nodeType="afterEffect">
                                  <p:stCondLst>
                                    <p:cond delay="0"/>
                                  </p:stCondLst>
                                  <p:childTnLst>
                                    <p:animEffect transition="out" filter="fade">
                                      <p:cBhvr>
                                        <p:cTn id="29" dur="500" tmFilter="0, 0; .2, .5; .8, .5; 1, 0"/>
                                        <p:tgtEl>
                                          <p:spTgt spid="19"/>
                                        </p:tgtEl>
                                      </p:cBhvr>
                                    </p:animEffect>
                                    <p:animScale>
                                      <p:cBhvr>
                                        <p:cTn id="30" dur="250" autoRev="1" fill="hold"/>
                                        <p:tgtEl>
                                          <p:spTgt spid="19"/>
                                        </p:tgtEl>
                                      </p:cBhvr>
                                      <p:by x="105000" y="105000"/>
                                    </p:animScale>
                                  </p:childTnLst>
                                </p:cTn>
                              </p:par>
                            </p:childTnLst>
                          </p:cTn>
                        </p:par>
                        <p:par>
                          <p:cTn id="31" fill="hold">
                            <p:stCondLst>
                              <p:cond delay="4500"/>
                            </p:stCondLst>
                            <p:childTnLst>
                              <p:par>
                                <p:cTn id="32" presetID="10" presetClass="exit" presetSubtype="0" fill="hold" nodeType="after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256653-DE93-B4C8-4A4F-CB8AA61F29E3}"/>
              </a:ext>
            </a:extLst>
          </p:cNvPr>
          <p:cNvSpPr/>
          <p:nvPr/>
        </p:nvSpPr>
        <p:spPr>
          <a:xfrm>
            <a:off x="1" y="99905"/>
            <a:ext cx="12191999" cy="1504222"/>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18128CD-EE05-C29E-80B5-CDEE3E4F2FF3}"/>
              </a:ext>
            </a:extLst>
          </p:cNvPr>
          <p:cNvSpPr>
            <a:spLocks/>
          </p:cNvSpPr>
          <p:nvPr/>
        </p:nvSpPr>
        <p:spPr>
          <a:xfrm>
            <a:off x="1307473" y="1795063"/>
            <a:ext cx="10368712" cy="489855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38146DC-C09A-0970-F9CA-1CAB76F14A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5815" y="1950386"/>
            <a:ext cx="3096274" cy="4587908"/>
          </a:xfrm>
          <a:prstGeom prst="rect">
            <a:avLst/>
          </a:prstGeom>
          <a:ln>
            <a:solidFill>
              <a:srgbClr val="000000"/>
            </a:solidFill>
          </a:ln>
        </p:spPr>
      </p:pic>
      <p:sp>
        <p:nvSpPr>
          <p:cNvPr id="7" name="TextBox 6">
            <a:extLst>
              <a:ext uri="{FF2B5EF4-FFF2-40B4-BE49-F238E27FC236}">
                <a16:creationId xmlns:a16="http://schemas.microsoft.com/office/drawing/2014/main" id="{24AC609A-E720-C637-7464-82EABDC6DC0F}"/>
              </a:ext>
            </a:extLst>
          </p:cNvPr>
          <p:cNvSpPr txBox="1"/>
          <p:nvPr/>
        </p:nvSpPr>
        <p:spPr>
          <a:xfrm>
            <a:off x="2063952" y="88441"/>
            <a:ext cx="8162812" cy="1446550"/>
          </a:xfrm>
          <a:prstGeom prst="rect">
            <a:avLst/>
          </a:prstGeom>
          <a:noFill/>
        </p:spPr>
        <p:txBody>
          <a:bodyPr wrap="none" rtlCol="0">
            <a:spAutoFit/>
          </a:bodyPr>
          <a:lstStyle/>
          <a:p>
            <a:pPr algn="ctr"/>
            <a:r>
              <a:rPr lang="en-US" sz="4400" b="1" dirty="0">
                <a:solidFill>
                  <a:srgbClr val="002060"/>
                </a:solidFill>
                <a:latin typeface="Times New Roman" panose="02020603050405020304" pitchFamily="18" charset="0"/>
                <a:cs typeface="Times New Roman" panose="02020603050405020304" pitchFamily="18" charset="0"/>
              </a:rPr>
              <a:t>The Purpose of the </a:t>
            </a:r>
          </a:p>
          <a:p>
            <a:pPr algn="ctr"/>
            <a:r>
              <a:rPr lang="en-US" sz="4400" b="1" i="1" dirty="0">
                <a:solidFill>
                  <a:srgbClr val="002060"/>
                </a:solidFill>
                <a:latin typeface="Times New Roman" panose="02020603050405020304" pitchFamily="18" charset="0"/>
                <a:cs typeface="Times New Roman" panose="02020603050405020304" pitchFamily="18" charset="0"/>
              </a:rPr>
              <a:t>Daily Meal Consolidation Report</a:t>
            </a:r>
          </a:p>
        </p:txBody>
      </p:sp>
      <p:sp>
        <p:nvSpPr>
          <p:cNvPr id="8" name="TextBox 7">
            <a:extLst>
              <a:ext uri="{FF2B5EF4-FFF2-40B4-BE49-F238E27FC236}">
                <a16:creationId xmlns:a16="http://schemas.microsoft.com/office/drawing/2014/main" id="{CA1DC6CA-9535-45B5-04D0-B6912ED9B96F}"/>
              </a:ext>
            </a:extLst>
          </p:cNvPr>
          <p:cNvSpPr txBox="1"/>
          <p:nvPr/>
        </p:nvSpPr>
        <p:spPr>
          <a:xfrm>
            <a:off x="4009199" y="1895630"/>
            <a:ext cx="7666986" cy="1815882"/>
          </a:xfrm>
          <a:prstGeom prst="rect">
            <a:avLst/>
          </a:prstGeom>
          <a:noFill/>
        </p:spPr>
        <p:txBody>
          <a:bodyPr wrap="square" rtlCol="0">
            <a:spAutoFit/>
          </a:bodyPr>
          <a:lstStyle/>
          <a:p>
            <a:r>
              <a:rPr lang="en-US" sz="2800" dirty="0">
                <a:solidFill>
                  <a:schemeClr val="bg1"/>
                </a:solidFill>
              </a:rPr>
              <a:t>As a response to previous audits the </a:t>
            </a:r>
            <a:r>
              <a:rPr lang="en-US" sz="2800" b="1" i="1" dirty="0">
                <a:solidFill>
                  <a:schemeClr val="bg1"/>
                </a:solidFill>
              </a:rPr>
              <a:t>Daily Meal Count Consolidation Report</a:t>
            </a:r>
            <a:r>
              <a:rPr lang="en-US" sz="2800" dirty="0">
                <a:solidFill>
                  <a:schemeClr val="bg1"/>
                </a:solidFill>
              </a:rPr>
              <a:t> was implemented to help reduce the amount of waste produced.</a:t>
            </a:r>
          </a:p>
          <a:p>
            <a:r>
              <a:rPr lang="en-US" sz="2800" dirty="0">
                <a:solidFill>
                  <a:schemeClr val="bg1"/>
                </a:solidFill>
              </a:rPr>
              <a:t> </a:t>
            </a:r>
          </a:p>
        </p:txBody>
      </p:sp>
      <p:sp>
        <p:nvSpPr>
          <p:cNvPr id="11" name="TextBox 10">
            <a:extLst>
              <a:ext uri="{FF2B5EF4-FFF2-40B4-BE49-F238E27FC236}">
                <a16:creationId xmlns:a16="http://schemas.microsoft.com/office/drawing/2014/main" id="{D6432885-108B-B464-11BF-D3DC64E80119}"/>
              </a:ext>
            </a:extLst>
          </p:cNvPr>
          <p:cNvSpPr txBox="1"/>
          <p:nvPr/>
        </p:nvSpPr>
        <p:spPr>
          <a:xfrm>
            <a:off x="4727434" y="3402701"/>
            <a:ext cx="6593974" cy="2677656"/>
          </a:xfrm>
          <a:prstGeom prst="rect">
            <a:avLst/>
          </a:prstGeom>
          <a:noFill/>
        </p:spPr>
        <p:txBody>
          <a:bodyPr wrap="square" rtlCol="0">
            <a:spAutoFit/>
          </a:bodyPr>
          <a:lstStyle/>
          <a:p>
            <a:pPr marL="342900" indent="-342900">
              <a:buClr>
                <a:srgbClr val="FFC000"/>
              </a:buClr>
              <a:buFont typeface="Wingdings" panose="05000000000000000000" pitchFamily="2" charset="2"/>
              <a:buChar char="v"/>
            </a:pPr>
            <a:r>
              <a:rPr lang="en-US" sz="2800" dirty="0">
                <a:solidFill>
                  <a:schemeClr val="bg1"/>
                </a:solidFill>
              </a:rPr>
              <a:t>It is mandated to complete daily.</a:t>
            </a:r>
          </a:p>
          <a:p>
            <a:pPr marL="342900" indent="-342900">
              <a:buClr>
                <a:srgbClr val="FFC000"/>
              </a:buClr>
              <a:buFont typeface="Wingdings" panose="05000000000000000000" pitchFamily="2" charset="2"/>
              <a:buChar char="v"/>
            </a:pPr>
            <a:r>
              <a:rPr lang="en-US" sz="2800" dirty="0">
                <a:solidFill>
                  <a:schemeClr val="bg1"/>
                </a:solidFill>
              </a:rPr>
              <a:t>Use consolidation reports to assure BIC claimed meals are accurate. </a:t>
            </a:r>
          </a:p>
          <a:p>
            <a:pPr marL="342900" indent="-342900">
              <a:buClr>
                <a:srgbClr val="FFC000"/>
              </a:buClr>
              <a:buFont typeface="Wingdings" panose="05000000000000000000" pitchFamily="2" charset="2"/>
              <a:buChar char="v"/>
            </a:pPr>
            <a:r>
              <a:rPr lang="en-US" sz="2800" dirty="0">
                <a:solidFill>
                  <a:schemeClr val="bg1"/>
                </a:solidFill>
              </a:rPr>
              <a:t>Use the consolidation report to help with forecasting based off the needs of each classroom.</a:t>
            </a:r>
          </a:p>
        </p:txBody>
      </p:sp>
    </p:spTree>
    <p:extLst>
      <p:ext uri="{BB962C8B-B14F-4D97-AF65-F5344CB8AC3E}">
        <p14:creationId xmlns:p14="http://schemas.microsoft.com/office/powerpoint/2010/main" val="213245500"/>
      </p:ext>
    </p:extLst>
  </p:cSld>
  <p:clrMapOvr>
    <a:masterClrMapping/>
  </p:clrMapOvr>
  <mc:AlternateContent xmlns:mc="http://schemas.openxmlformats.org/markup-compatibility/2006" xmlns:p14="http://schemas.microsoft.com/office/powerpoint/2010/main">
    <mc:Choice Requires="p14">
      <p:transition spd="slow" p14:dur="2000" advTm="30844"/>
    </mc:Choice>
    <mc:Fallback xmlns="">
      <p:transition spd="slow" advTm="30844"/>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BE0C86-9B5A-43D6-2BA5-1B99778FABAE}"/>
              </a:ext>
            </a:extLst>
          </p:cNvPr>
          <p:cNvSpPr>
            <a:spLocks/>
          </p:cNvSpPr>
          <p:nvPr/>
        </p:nvSpPr>
        <p:spPr>
          <a:xfrm>
            <a:off x="228950" y="1597025"/>
            <a:ext cx="11734098" cy="510688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E7734C9-3F5C-2CE5-6C72-AA6F99EF671D}"/>
              </a:ext>
            </a:extLst>
          </p:cNvPr>
          <p:cNvSpPr/>
          <p:nvPr/>
        </p:nvSpPr>
        <p:spPr>
          <a:xfrm>
            <a:off x="1" y="338137"/>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B27919C1-AC62-298E-6190-D48DBDF45B27}"/>
              </a:ext>
            </a:extLst>
          </p:cNvPr>
          <p:cNvSpPr>
            <a:spLocks noGrp="1"/>
          </p:cNvSpPr>
          <p:nvPr>
            <p:ph idx="1"/>
          </p:nvPr>
        </p:nvSpPr>
        <p:spPr>
          <a:xfrm>
            <a:off x="619124" y="1597025"/>
            <a:ext cx="11034159" cy="4351338"/>
          </a:xfrm>
        </p:spPr>
        <p:txBody>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Calibri"/>
                <a:ea typeface="+mn-ea"/>
                <a:cs typeface="+mn-cs"/>
              </a:rPr>
              <a:t>The Food Services Manager or designee will complete the </a:t>
            </a:r>
            <a:r>
              <a:rPr lang="en-US" sz="3200" dirty="0">
                <a:solidFill>
                  <a:schemeClr val="bg1"/>
                </a:solidFill>
                <a:latin typeface="Calibri"/>
              </a:rPr>
              <a:t>header</a:t>
            </a:r>
            <a:r>
              <a:rPr kumimoji="0" lang="en-US" sz="3200" b="0" i="0" u="none" strike="noStrike" kern="1200" cap="none" spc="0" normalizeH="0" baseline="0" noProof="0" dirty="0">
                <a:ln>
                  <a:noFill/>
                </a:ln>
                <a:solidFill>
                  <a:schemeClr val="bg1"/>
                </a:solidFill>
                <a:effectLst/>
                <a:uLnTx/>
                <a:uFillTx/>
                <a:latin typeface="Calibri"/>
                <a:ea typeface="+mn-ea"/>
                <a:cs typeface="+mn-cs"/>
              </a:rPr>
              <a:t>.</a:t>
            </a:r>
          </a:p>
          <a:p>
            <a:pPr marL="922337" marR="0" lvl="1" indent="-457200" algn="l" defTabSz="457200" rtl="0" eaLnBrk="1" fontAlgn="auto" latinLnBrk="0" hangingPunct="1">
              <a:lnSpc>
                <a:spcPct val="100000"/>
              </a:lnSpc>
              <a:spcBef>
                <a:spcPct val="20000"/>
              </a:spcBef>
              <a:spcAft>
                <a:spcPts val="0"/>
              </a:spcAft>
              <a:buClr>
                <a:srgbClr val="FFC000"/>
              </a:buClr>
              <a:buSzTx/>
              <a:buFont typeface="Wingdings" panose="05000000000000000000" pitchFamily="2" charset="2"/>
              <a:buChar char="v"/>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Site name.</a:t>
            </a:r>
          </a:p>
          <a:p>
            <a:pPr marL="922337" marR="0" lvl="1" indent="-457200" algn="l" defTabSz="457200" rtl="0" eaLnBrk="1" fontAlgn="auto" latinLnBrk="0" hangingPunct="1">
              <a:lnSpc>
                <a:spcPct val="100000"/>
              </a:lnSpc>
              <a:spcBef>
                <a:spcPct val="20000"/>
              </a:spcBef>
              <a:spcAft>
                <a:spcPts val="0"/>
              </a:spcAft>
              <a:buClr>
                <a:srgbClr val="FFC000"/>
              </a:buClr>
              <a:buSzTx/>
              <a:buFont typeface="Wingdings" panose="05000000000000000000" pitchFamily="2" charset="2"/>
              <a:buChar char="v"/>
              <a:tabLst/>
              <a:defRPr/>
            </a:pPr>
            <a:r>
              <a:rPr lang="en-US" sz="2800" dirty="0">
                <a:solidFill>
                  <a:schemeClr val="bg1"/>
                </a:solidFill>
                <a:latin typeface="Calibri"/>
              </a:rPr>
              <a:t>Location code.</a:t>
            </a:r>
            <a:endParaRPr kumimoji="0" lang="en-US" sz="2800" b="0" i="0" u="none" strike="noStrike" kern="1200" cap="none" spc="0" normalizeH="0" baseline="0" noProof="0" dirty="0">
              <a:ln>
                <a:noFill/>
              </a:ln>
              <a:solidFill>
                <a:schemeClr val="bg1"/>
              </a:solidFill>
              <a:effectLst/>
              <a:uLnTx/>
              <a:uFillTx/>
              <a:latin typeface="Calibri"/>
              <a:ea typeface="+mn-ea"/>
              <a:cs typeface="+mn-cs"/>
            </a:endParaRPr>
          </a:p>
          <a:p>
            <a:pPr marL="922337" marR="0" lvl="1" indent="-457200" algn="l" defTabSz="457200" rtl="0" eaLnBrk="1" fontAlgn="auto" latinLnBrk="0" hangingPunct="1">
              <a:lnSpc>
                <a:spcPct val="100000"/>
              </a:lnSpc>
              <a:spcBef>
                <a:spcPct val="20000"/>
              </a:spcBef>
              <a:spcAft>
                <a:spcPts val="0"/>
              </a:spcAft>
              <a:buClr>
                <a:srgbClr val="FFC000"/>
              </a:buClr>
              <a:buSzTx/>
              <a:buFont typeface="Wingdings" panose="05000000000000000000" pitchFamily="2" charset="2"/>
              <a:buChar char="v"/>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Name of Food Services Manager or designee. </a:t>
            </a:r>
          </a:p>
          <a:p>
            <a:pPr marL="922337" marR="0" lvl="1" indent="-457200" algn="l" defTabSz="457200" rtl="0" eaLnBrk="1" fontAlgn="auto" latinLnBrk="0" hangingPunct="1">
              <a:lnSpc>
                <a:spcPct val="100000"/>
              </a:lnSpc>
              <a:spcBef>
                <a:spcPct val="20000"/>
              </a:spcBef>
              <a:spcAft>
                <a:spcPts val="0"/>
              </a:spcAft>
              <a:buClr>
                <a:srgbClr val="FFC000"/>
              </a:buClr>
              <a:buSzTx/>
              <a:buFont typeface="Wingdings" panose="05000000000000000000" pitchFamily="2" charset="2"/>
              <a:buChar char="v"/>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Week of information.</a:t>
            </a:r>
          </a:p>
          <a:p>
            <a:pPr marL="0" indent="0">
              <a:buNone/>
            </a:pPr>
            <a:endParaRPr lang="en-US" dirty="0"/>
          </a:p>
          <a:p>
            <a:pPr marL="0" indent="0">
              <a:buNone/>
            </a:pPr>
            <a:endParaRPr lang="en-US" dirty="0"/>
          </a:p>
        </p:txBody>
      </p:sp>
      <p:pic>
        <p:nvPicPr>
          <p:cNvPr id="15" name="Picture 14">
            <a:extLst>
              <a:ext uri="{FF2B5EF4-FFF2-40B4-BE49-F238E27FC236}">
                <a16:creationId xmlns:a16="http://schemas.microsoft.com/office/drawing/2014/main" id="{C6F6BED7-751C-DD89-0DFA-B0A049ABF86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918"/>
          <a:stretch/>
        </p:blipFill>
        <p:spPr>
          <a:xfrm>
            <a:off x="810511" y="4703659"/>
            <a:ext cx="10570976" cy="1773711"/>
          </a:xfrm>
          <a:prstGeom prst="rect">
            <a:avLst/>
          </a:prstGeom>
          <a:ln>
            <a:solidFill>
              <a:srgbClr val="000000"/>
            </a:solidFill>
          </a:ln>
        </p:spPr>
      </p:pic>
      <p:sp>
        <p:nvSpPr>
          <p:cNvPr id="2" name="Title 1">
            <a:extLst>
              <a:ext uri="{FF2B5EF4-FFF2-40B4-BE49-F238E27FC236}">
                <a16:creationId xmlns:a16="http://schemas.microsoft.com/office/drawing/2014/main" id="{51613E83-2B2B-BE2D-4141-EA461A681320}"/>
              </a:ext>
            </a:extLst>
          </p:cNvPr>
          <p:cNvSpPr txBox="1">
            <a:spLocks/>
          </p:cNvSpPr>
          <p:nvPr/>
        </p:nvSpPr>
        <p:spPr>
          <a:xfrm>
            <a:off x="0" y="354124"/>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6600" b="1" dirty="0">
                <a:solidFill>
                  <a:srgbClr val="002060"/>
                </a:solidFill>
                <a:latin typeface="Times New Roman" panose="02020603050405020304" pitchFamily="18" charset="0"/>
                <a:cs typeface="Times New Roman" panose="02020603050405020304" pitchFamily="18" charset="0"/>
              </a:rPr>
              <a:t>Completing The Header</a:t>
            </a:r>
          </a:p>
        </p:txBody>
      </p:sp>
      <p:sp>
        <p:nvSpPr>
          <p:cNvPr id="4" name="Rectangle 3">
            <a:extLst>
              <a:ext uri="{FF2B5EF4-FFF2-40B4-BE49-F238E27FC236}">
                <a16:creationId xmlns:a16="http://schemas.microsoft.com/office/drawing/2014/main" id="{91C81A41-9397-E34E-A0DE-384AC5680D41}"/>
              </a:ext>
            </a:extLst>
          </p:cNvPr>
          <p:cNvSpPr/>
          <p:nvPr/>
        </p:nvSpPr>
        <p:spPr>
          <a:xfrm>
            <a:off x="1078174" y="4799618"/>
            <a:ext cx="9990160" cy="1103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object 9">
            <a:extLst>
              <a:ext uri="{FF2B5EF4-FFF2-40B4-BE49-F238E27FC236}">
                <a16:creationId xmlns:a16="http://schemas.microsoft.com/office/drawing/2014/main" id="{99E13BD6-A285-AFC5-D2CB-100814D50DFA}"/>
              </a:ext>
            </a:extLst>
          </p:cNvPr>
          <p:cNvPicPr/>
          <p:nvPr/>
        </p:nvPicPr>
        <p:blipFill>
          <a:blip r:embed="rId4" cstate="email">
            <a:extLst>
              <a:ext uri="{28A0092B-C50C-407E-A947-70E740481C1C}">
                <a14:useLocalDpi xmlns:a14="http://schemas.microsoft.com/office/drawing/2010/main"/>
              </a:ext>
            </a:extLst>
          </a:blip>
          <a:stretch>
            <a:fillRect/>
          </a:stretch>
        </p:blipFill>
        <p:spPr>
          <a:xfrm>
            <a:off x="4401409" y="4755148"/>
            <a:ext cx="3343690" cy="573206"/>
          </a:xfrm>
          <a:prstGeom prst="rect">
            <a:avLst/>
          </a:prstGeom>
        </p:spPr>
      </p:pic>
      <p:sp>
        <p:nvSpPr>
          <p:cNvPr id="6" name="TextBox 5">
            <a:extLst>
              <a:ext uri="{FF2B5EF4-FFF2-40B4-BE49-F238E27FC236}">
                <a16:creationId xmlns:a16="http://schemas.microsoft.com/office/drawing/2014/main" id="{9BDD567A-2196-732D-7AAF-BA8581F993E9}"/>
              </a:ext>
            </a:extLst>
          </p:cNvPr>
          <p:cNvSpPr txBox="1"/>
          <p:nvPr/>
        </p:nvSpPr>
        <p:spPr>
          <a:xfrm>
            <a:off x="2490715" y="5183780"/>
            <a:ext cx="7210567" cy="584775"/>
          </a:xfrm>
          <a:prstGeom prst="rect">
            <a:avLst/>
          </a:prstGeom>
          <a:noFill/>
        </p:spPr>
        <p:txBody>
          <a:bodyPr wrap="square" rtlCol="0">
            <a:spAutoFit/>
          </a:bodyPr>
          <a:lstStyle/>
          <a:p>
            <a:r>
              <a:rPr lang="en-US" sz="3200" b="1" dirty="0">
                <a:solidFill>
                  <a:srgbClr val="000000"/>
                </a:solidFill>
              </a:rPr>
              <a:t>Breakfast Daily Meal Count Consolidation </a:t>
            </a:r>
          </a:p>
        </p:txBody>
      </p:sp>
      <p:sp>
        <p:nvSpPr>
          <p:cNvPr id="3" name="TextBox 2">
            <a:extLst>
              <a:ext uri="{FF2B5EF4-FFF2-40B4-BE49-F238E27FC236}">
                <a16:creationId xmlns:a16="http://schemas.microsoft.com/office/drawing/2014/main" id="{DADE7CED-FAB0-8175-F7DB-F1CCBE64A9FF}"/>
              </a:ext>
            </a:extLst>
          </p:cNvPr>
          <p:cNvSpPr txBox="1"/>
          <p:nvPr/>
        </p:nvSpPr>
        <p:spPr>
          <a:xfrm>
            <a:off x="4091299" y="6056568"/>
            <a:ext cx="460389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Bradley Hand ITC" panose="03070402050302030203" pitchFamily="66" charset="0"/>
              </a:rPr>
              <a:t>Solange Knowles</a:t>
            </a:r>
            <a:endParaRPr kumimoji="0" lang="en-US" sz="2400" b="1" i="0" u="none" strike="noStrike" kern="1200" cap="none" spc="0" normalizeH="0" baseline="0" noProof="0" dirty="0">
              <a:ln>
                <a:noFill/>
              </a:ln>
              <a:solidFill>
                <a:srgbClr val="000000"/>
              </a:solidFill>
              <a:effectLst/>
              <a:uLnTx/>
              <a:uFillTx/>
              <a:latin typeface="Bradley Hand ITC" panose="03070402050302030203" pitchFamily="66" charset="0"/>
            </a:endParaRPr>
          </a:p>
        </p:txBody>
      </p:sp>
      <p:sp>
        <p:nvSpPr>
          <p:cNvPr id="9" name="TextBox 8">
            <a:extLst>
              <a:ext uri="{FF2B5EF4-FFF2-40B4-BE49-F238E27FC236}">
                <a16:creationId xmlns:a16="http://schemas.microsoft.com/office/drawing/2014/main" id="{00E81EFF-DD2C-3300-2EA5-B12FCDB7C7F9}"/>
              </a:ext>
            </a:extLst>
          </p:cNvPr>
          <p:cNvSpPr txBox="1"/>
          <p:nvPr/>
        </p:nvSpPr>
        <p:spPr>
          <a:xfrm>
            <a:off x="2019148" y="5819072"/>
            <a:ext cx="3239990" cy="400110"/>
          </a:xfrm>
          <a:prstGeom prst="rect">
            <a:avLst/>
          </a:prstGeom>
          <a:noFill/>
        </p:spPr>
        <p:txBody>
          <a:bodyPr wrap="none" rtlCol="0">
            <a:spAutoFit/>
          </a:bodyPr>
          <a:lstStyle/>
          <a:p>
            <a:r>
              <a:rPr lang="en-US" sz="2000" b="1" dirty="0">
                <a:solidFill>
                  <a:srgbClr val="000000"/>
                </a:solidFill>
                <a:latin typeface="Bradley Hand ITC" panose="03070402050302030203" pitchFamily="66" charset="0"/>
              </a:rPr>
              <a:t>Beyonce Training Academy</a:t>
            </a:r>
          </a:p>
        </p:txBody>
      </p:sp>
      <p:sp>
        <p:nvSpPr>
          <p:cNvPr id="10" name="TextBox 9">
            <a:extLst>
              <a:ext uri="{FF2B5EF4-FFF2-40B4-BE49-F238E27FC236}">
                <a16:creationId xmlns:a16="http://schemas.microsoft.com/office/drawing/2014/main" id="{93670F1A-D383-5AA9-A857-3E188E9A094C}"/>
              </a:ext>
            </a:extLst>
          </p:cNvPr>
          <p:cNvSpPr txBox="1"/>
          <p:nvPr/>
        </p:nvSpPr>
        <p:spPr>
          <a:xfrm>
            <a:off x="8819558" y="6097692"/>
            <a:ext cx="914400" cy="400110"/>
          </a:xfrm>
          <a:prstGeom prst="rect">
            <a:avLst/>
          </a:prstGeom>
          <a:noFill/>
        </p:spPr>
        <p:txBody>
          <a:bodyPr wrap="square" rtlCol="0">
            <a:spAutoFit/>
          </a:bodyPr>
          <a:lstStyle/>
          <a:p>
            <a:r>
              <a:rPr lang="en-US" sz="2000" b="1" dirty="0">
                <a:solidFill>
                  <a:srgbClr val="000000"/>
                </a:solidFill>
                <a:latin typeface="Bradley Hand ITC" panose="03070402050302030203" pitchFamily="66" charset="0"/>
              </a:rPr>
              <a:t>808</a:t>
            </a:r>
          </a:p>
        </p:txBody>
      </p:sp>
      <p:sp>
        <p:nvSpPr>
          <p:cNvPr id="12" name="TextBox 11">
            <a:extLst>
              <a:ext uri="{FF2B5EF4-FFF2-40B4-BE49-F238E27FC236}">
                <a16:creationId xmlns:a16="http://schemas.microsoft.com/office/drawing/2014/main" id="{40108224-2F43-1CF5-1114-8C84D8563EC3}"/>
              </a:ext>
            </a:extLst>
          </p:cNvPr>
          <p:cNvSpPr txBox="1"/>
          <p:nvPr/>
        </p:nvSpPr>
        <p:spPr>
          <a:xfrm>
            <a:off x="7658114" y="5786375"/>
            <a:ext cx="1763624" cy="400110"/>
          </a:xfrm>
          <a:prstGeom prst="rect">
            <a:avLst/>
          </a:prstGeom>
          <a:noFill/>
        </p:spPr>
        <p:txBody>
          <a:bodyPr wrap="none" rtlCol="0">
            <a:spAutoFit/>
          </a:bodyPr>
          <a:lstStyle/>
          <a:p>
            <a:r>
              <a:rPr lang="en-US" sz="2000" b="1" dirty="0">
                <a:solidFill>
                  <a:srgbClr val="000000"/>
                </a:solidFill>
                <a:latin typeface="Bradley Hand ITC" panose="03070402050302030203" pitchFamily="66" charset="0"/>
              </a:rPr>
              <a:t>8/12-16/2024</a:t>
            </a:r>
          </a:p>
        </p:txBody>
      </p:sp>
    </p:spTree>
    <p:extLst>
      <p:ext uri="{BB962C8B-B14F-4D97-AF65-F5344CB8AC3E}">
        <p14:creationId xmlns:p14="http://schemas.microsoft.com/office/powerpoint/2010/main" val="683575126"/>
      </p:ext>
    </p:extLst>
  </p:cSld>
  <p:clrMapOvr>
    <a:masterClrMapping/>
  </p:clrMapOvr>
  <mc:AlternateContent xmlns:mc="http://schemas.openxmlformats.org/markup-compatibility/2006" xmlns:p14="http://schemas.microsoft.com/office/powerpoint/2010/main">
    <mc:Choice Requires="p14">
      <p:transition spd="slow" p14:dur="2000" advTm="14754"/>
    </mc:Choice>
    <mc:Fallback xmlns="">
      <p:transition spd="slow" advTm="14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E88F8A-A407-C536-A87B-552E31881B68}"/>
              </a:ext>
            </a:extLst>
          </p:cNvPr>
          <p:cNvSpPr/>
          <p:nvPr/>
        </p:nvSpPr>
        <p:spPr>
          <a:xfrm>
            <a:off x="1" y="330619"/>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6BB653C-10BC-1A2F-8E2D-F906207F9D75}"/>
              </a:ext>
            </a:extLst>
          </p:cNvPr>
          <p:cNvSpPr>
            <a:spLocks/>
          </p:cNvSpPr>
          <p:nvPr/>
        </p:nvSpPr>
        <p:spPr>
          <a:xfrm>
            <a:off x="228950" y="1612965"/>
            <a:ext cx="11734098" cy="509094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E332B1C3-B153-7506-4832-AA2DAEF71FBC}"/>
              </a:ext>
            </a:extLst>
          </p:cNvPr>
          <p:cNvSpPr txBox="1">
            <a:spLocks/>
          </p:cNvSpPr>
          <p:nvPr/>
        </p:nvSpPr>
        <p:spPr>
          <a:xfrm>
            <a:off x="616926" y="1678484"/>
            <a:ext cx="1070610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bg1"/>
                </a:solidFill>
                <a:effectLst/>
                <a:uLnTx/>
                <a:uFillTx/>
                <a:latin typeface="Calibri"/>
                <a:ea typeface="+mn-ea"/>
                <a:cs typeface="+mn-cs"/>
              </a:rPr>
              <a:t>Using the information on the </a:t>
            </a:r>
            <a:r>
              <a:rPr lang="en-US" b="1" dirty="0">
                <a:solidFill>
                  <a:schemeClr val="bg1"/>
                </a:solidFill>
                <a:latin typeface="Calibri"/>
              </a:rPr>
              <a:t>“</a:t>
            </a:r>
            <a:r>
              <a:rPr kumimoji="0" lang="en-US" b="1" u="none" strike="noStrike" kern="1200" cap="none" spc="0" normalizeH="0" baseline="0" noProof="0" dirty="0">
                <a:ln>
                  <a:noFill/>
                </a:ln>
                <a:solidFill>
                  <a:schemeClr val="bg1"/>
                </a:solidFill>
                <a:effectLst/>
                <a:uLnTx/>
                <a:uFillTx/>
                <a:latin typeface="Calibri"/>
                <a:ea typeface="+mn-ea"/>
                <a:cs typeface="+mn-cs"/>
              </a:rPr>
              <a:t>Breakfast Meal Count Form”</a:t>
            </a:r>
            <a:r>
              <a:rPr kumimoji="0" lang="en-US" b="1" i="1" u="none" strike="noStrike" kern="1200" cap="none" spc="0" normalizeH="0" baseline="0" noProof="0" dirty="0">
                <a:ln>
                  <a:noFill/>
                </a:ln>
                <a:solidFill>
                  <a:schemeClr val="bg1"/>
                </a:solidFill>
                <a:effectLst/>
                <a:uLnTx/>
                <a:uFillTx/>
                <a:latin typeface="Calibri"/>
                <a:ea typeface="+mn-ea"/>
                <a:cs typeface="+mn-cs"/>
              </a:rPr>
              <a:t>, </a:t>
            </a:r>
            <a:r>
              <a:rPr kumimoji="0" lang="en-US" b="0" i="0" u="none" strike="noStrike" kern="1200" cap="none" spc="0" normalizeH="0" baseline="0" noProof="0" dirty="0">
                <a:ln>
                  <a:noFill/>
                </a:ln>
                <a:solidFill>
                  <a:schemeClr val="bg1"/>
                </a:solidFill>
                <a:effectLst/>
                <a:uLnTx/>
                <a:uFillTx/>
                <a:latin typeface="Calibri"/>
                <a:ea typeface="+mn-ea"/>
                <a:cs typeface="+mn-cs"/>
              </a:rPr>
              <a:t>input the room number</a:t>
            </a:r>
            <a:r>
              <a:rPr lang="en-US" dirty="0">
                <a:solidFill>
                  <a:schemeClr val="bg1"/>
                </a:solidFill>
                <a:latin typeface="Calibri"/>
              </a:rPr>
              <a:t> </a:t>
            </a:r>
            <a:r>
              <a:rPr kumimoji="0" lang="en-US" b="0" i="0" u="none" strike="noStrike" kern="1200" cap="none" spc="0" normalizeH="0" baseline="0" noProof="0" dirty="0">
                <a:ln>
                  <a:noFill/>
                </a:ln>
                <a:solidFill>
                  <a:schemeClr val="bg1"/>
                </a:solidFill>
                <a:effectLst/>
                <a:uLnTx/>
                <a:uFillTx/>
                <a:latin typeface="Calibri"/>
                <a:ea typeface="+mn-ea"/>
                <a:cs typeface="+mn-cs"/>
              </a:rPr>
              <a:t>(if applicable) and meal counts for the day. </a:t>
            </a:r>
          </a:p>
          <a:p>
            <a:pPr marR="0" lvl="1" algn="l" defTabSz="914400" rtl="0" eaLnBrk="1" fontAlgn="auto" latinLnBrk="0" hangingPunct="1">
              <a:lnSpc>
                <a:spcPct val="90000"/>
              </a:lnSpc>
              <a:spcBef>
                <a:spcPts val="500"/>
              </a:spcBef>
              <a:spcAft>
                <a:spcPts val="0"/>
              </a:spcAft>
              <a:buClr>
                <a:srgbClr val="FFC000"/>
              </a:buClr>
              <a:buSzTx/>
              <a:buFont typeface="Wingdings" panose="05000000000000000000" pitchFamily="2" charset="2"/>
              <a:buChar char="v"/>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  Student meal counts. (green column)</a:t>
            </a:r>
          </a:p>
          <a:p>
            <a:pPr marR="0" lvl="1" algn="l" defTabSz="914400" rtl="0" eaLnBrk="1" fontAlgn="auto" latinLnBrk="0" hangingPunct="1">
              <a:lnSpc>
                <a:spcPct val="90000"/>
              </a:lnSpc>
              <a:spcBef>
                <a:spcPts val="500"/>
              </a:spcBef>
              <a:spcAft>
                <a:spcPts val="0"/>
              </a:spcAft>
              <a:buClr>
                <a:srgbClr val="FFC000"/>
              </a:buClr>
              <a:buSzTx/>
              <a:buFont typeface="Wingdings" panose="05000000000000000000" pitchFamily="2" charset="2"/>
              <a:buChar char="v"/>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  Adult meal counts. (blue column)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sz="2800" dirty="0">
              <a:solidFill>
                <a:schemeClr val="bg1"/>
              </a:solidFill>
              <a:latin typeface="Calibri"/>
            </a:endParaRPr>
          </a:p>
          <a:p>
            <a:pPr marL="114300" lvl="1" indent="-50800">
              <a:buNone/>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The breakfast daily meal participation section is used for one week</a:t>
            </a:r>
            <a:r>
              <a:rPr lang="en-US" sz="2800" dirty="0">
                <a:solidFill>
                  <a:schemeClr val="bg1"/>
                </a:solidFill>
                <a:latin typeface="Calibri"/>
              </a:rPr>
              <a:t>, </a:t>
            </a:r>
            <a:r>
              <a:rPr kumimoji="0" lang="en-US" sz="2800" b="0" i="0" u="none" strike="noStrike" kern="1200" cap="none" spc="0" normalizeH="0" baseline="0" noProof="0" dirty="0">
                <a:ln>
                  <a:noFill/>
                </a:ln>
                <a:solidFill>
                  <a:schemeClr val="bg1"/>
                </a:solidFill>
                <a:effectLst/>
                <a:uLnTx/>
                <a:uFillTx/>
                <a:latin typeface="Calibri"/>
                <a:ea typeface="+mn-ea"/>
                <a:cs typeface="+mn-cs"/>
              </a:rPr>
              <a:t>Monday through Friday.</a:t>
            </a:r>
          </a:p>
          <a:p>
            <a:pPr marL="457200" marR="0" lvl="1" indent="-393700" algn="l" defTabSz="914400" rtl="0" eaLnBrk="1" fontAlgn="auto" latinLnBrk="0" hangingPunct="1">
              <a:lnSpc>
                <a:spcPct val="90000"/>
              </a:lnSpc>
              <a:spcBef>
                <a:spcPts val="500"/>
              </a:spcBef>
              <a:spcAft>
                <a:spcPts val="0"/>
              </a:spcAft>
              <a:buClrTx/>
              <a:buSzTx/>
              <a:buNone/>
              <a:tabLst/>
              <a:defRPr/>
            </a:pPr>
            <a:endParaRPr kumimoji="0" lang="en-US" sz="2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Title 1">
            <a:extLst>
              <a:ext uri="{FF2B5EF4-FFF2-40B4-BE49-F238E27FC236}">
                <a16:creationId xmlns:a16="http://schemas.microsoft.com/office/drawing/2014/main" id="{DB6EF0B5-72A3-541C-04A1-29A0C7307E6F}"/>
              </a:ext>
            </a:extLst>
          </p:cNvPr>
          <p:cNvSpPr txBox="1">
            <a:spLocks/>
          </p:cNvSpPr>
          <p:nvPr/>
        </p:nvSpPr>
        <p:spPr>
          <a:xfrm>
            <a:off x="0" y="360007"/>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6000" b="1" dirty="0">
                <a:solidFill>
                  <a:srgbClr val="002060"/>
                </a:solidFill>
                <a:latin typeface="Times New Roman" panose="02020603050405020304" pitchFamily="18" charset="0"/>
                <a:cs typeface="Times New Roman" panose="02020603050405020304" pitchFamily="18" charset="0"/>
              </a:rPr>
              <a:t>Daily Meal Participation Section</a:t>
            </a:r>
          </a:p>
        </p:txBody>
      </p:sp>
      <p:pic>
        <p:nvPicPr>
          <p:cNvPr id="23" name="Picture 22">
            <a:extLst>
              <a:ext uri="{FF2B5EF4-FFF2-40B4-BE49-F238E27FC236}">
                <a16:creationId xmlns:a16="http://schemas.microsoft.com/office/drawing/2014/main" id="{3EBBB16C-6908-1D96-C8F3-489266440B3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684" t="8887" r="5921"/>
          <a:stretch/>
        </p:blipFill>
        <p:spPr>
          <a:xfrm>
            <a:off x="990600" y="4827059"/>
            <a:ext cx="10210800" cy="1737504"/>
          </a:xfrm>
          <a:prstGeom prst="rect">
            <a:avLst/>
          </a:prstGeom>
          <a:ln>
            <a:solidFill>
              <a:srgbClr val="000000"/>
            </a:solidFill>
          </a:ln>
        </p:spPr>
      </p:pic>
    </p:spTree>
    <p:extLst>
      <p:ext uri="{BB962C8B-B14F-4D97-AF65-F5344CB8AC3E}">
        <p14:creationId xmlns:p14="http://schemas.microsoft.com/office/powerpoint/2010/main" val="3924029587"/>
      </p:ext>
    </p:extLst>
  </p:cSld>
  <p:clrMapOvr>
    <a:masterClrMapping/>
  </p:clrMapOvr>
  <mc:AlternateContent xmlns:mc="http://schemas.openxmlformats.org/markup-compatibility/2006" xmlns:p14="http://schemas.microsoft.com/office/powerpoint/2010/main">
    <mc:Choice Requires="p14">
      <p:transition spd="slow" p14:dur="2000" advTm="28321"/>
    </mc:Choice>
    <mc:Fallback xmlns="">
      <p:transition spd="slow" advTm="28321"/>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B54048-E844-96D7-C442-A486893802F8}"/>
              </a:ext>
            </a:extLst>
          </p:cNvPr>
          <p:cNvSpPr/>
          <p:nvPr/>
        </p:nvSpPr>
        <p:spPr>
          <a:xfrm>
            <a:off x="-1" y="231631"/>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BC56E223-EAC6-7AE4-8B19-FE4CFF6D11EC}"/>
              </a:ext>
            </a:extLst>
          </p:cNvPr>
          <p:cNvSpPr>
            <a:spLocks/>
          </p:cNvSpPr>
          <p:nvPr/>
        </p:nvSpPr>
        <p:spPr>
          <a:xfrm>
            <a:off x="228950" y="1612965"/>
            <a:ext cx="11734098" cy="509094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61C9857E-52F3-671A-FCB4-E6B14D29CF63}"/>
              </a:ext>
            </a:extLst>
          </p:cNvPr>
          <p:cNvSpPr txBox="1">
            <a:spLocks/>
          </p:cNvSpPr>
          <p:nvPr/>
        </p:nvSpPr>
        <p:spPr>
          <a:xfrm>
            <a:off x="623887" y="2008103"/>
            <a:ext cx="10972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bg1"/>
                </a:solidFill>
                <a:effectLst/>
                <a:uLnTx/>
                <a:uFillTx/>
                <a:latin typeface="Calibri"/>
                <a:ea typeface="+mn-ea"/>
                <a:cs typeface="+mn-cs"/>
              </a:rPr>
              <a:t>The consolidation form has a formula that will auto-populate (consolidate) the total meal counts for students and adult meals served. This will provide an accurate meal count for </a:t>
            </a:r>
            <a:r>
              <a:rPr lang="en-US" b="1" dirty="0">
                <a:solidFill>
                  <a:schemeClr val="bg1"/>
                </a:solidFill>
                <a:latin typeface="Calibri"/>
              </a:rPr>
              <a:t>Q</a:t>
            </a:r>
            <a:r>
              <a:rPr kumimoji="0" lang="en-US" b="1" i="0" u="none" strike="noStrike" kern="1200" cap="none" spc="0" normalizeH="0" baseline="0" noProof="0" dirty="0" err="1">
                <a:ln>
                  <a:noFill/>
                </a:ln>
                <a:solidFill>
                  <a:schemeClr val="bg1"/>
                </a:solidFill>
                <a:effectLst/>
                <a:uLnTx/>
                <a:uFillTx/>
                <a:latin typeface="Calibri"/>
                <a:ea typeface="+mn-ea"/>
                <a:cs typeface="+mn-cs"/>
              </a:rPr>
              <a:t>uantity</a:t>
            </a:r>
            <a:r>
              <a:rPr kumimoji="0" lang="en-US" b="1" i="0" u="none" strike="noStrike" kern="1200" cap="none" spc="0" normalizeH="0" baseline="0" noProof="0" dirty="0">
                <a:ln>
                  <a:noFill/>
                </a:ln>
                <a:solidFill>
                  <a:schemeClr val="bg1"/>
                </a:solidFill>
                <a:effectLst/>
                <a:uLnTx/>
                <a:uFillTx/>
                <a:latin typeface="Calibri"/>
                <a:ea typeface="+mn-ea"/>
                <a:cs typeface="+mn-cs"/>
              </a:rPr>
              <a:t> Sales </a:t>
            </a:r>
            <a:r>
              <a:rPr kumimoji="0" lang="en-US" i="0" u="none" strike="noStrike" kern="1200" cap="none" spc="0" normalizeH="0" baseline="0" noProof="0" dirty="0">
                <a:ln>
                  <a:noFill/>
                </a:ln>
                <a:solidFill>
                  <a:schemeClr val="bg1"/>
                </a:solidFill>
                <a:effectLst/>
                <a:uLnTx/>
                <a:uFillTx/>
                <a:latin typeface="Calibri"/>
                <a:ea typeface="+mn-ea"/>
                <a:cs typeface="+mn-cs"/>
              </a:rPr>
              <a:t>in CMS.</a:t>
            </a:r>
          </a:p>
        </p:txBody>
      </p:sp>
      <p:pic>
        <p:nvPicPr>
          <p:cNvPr id="38" name="Picture 37">
            <a:extLst>
              <a:ext uri="{FF2B5EF4-FFF2-40B4-BE49-F238E27FC236}">
                <a16:creationId xmlns:a16="http://schemas.microsoft.com/office/drawing/2014/main" id="{D6E0F85A-4120-674A-8535-F6B314D8CA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33525" y="4062510"/>
            <a:ext cx="9179968" cy="1667800"/>
          </a:xfrm>
          <a:prstGeom prst="rect">
            <a:avLst/>
          </a:prstGeom>
        </p:spPr>
      </p:pic>
      <p:sp>
        <p:nvSpPr>
          <p:cNvPr id="39" name="Rectangle 38">
            <a:extLst>
              <a:ext uri="{FF2B5EF4-FFF2-40B4-BE49-F238E27FC236}">
                <a16:creationId xmlns:a16="http://schemas.microsoft.com/office/drawing/2014/main" id="{D3FAB5DD-E1F6-DB4D-294C-2379DA0726C5}"/>
              </a:ext>
            </a:extLst>
          </p:cNvPr>
          <p:cNvSpPr/>
          <p:nvPr/>
        </p:nvSpPr>
        <p:spPr>
          <a:xfrm>
            <a:off x="1772361" y="5191883"/>
            <a:ext cx="755460" cy="351209"/>
          </a:xfrm>
          <a:prstGeom prst="rect">
            <a:avLst/>
          </a:prstGeom>
          <a:solidFill>
            <a:srgbClr val="FFFF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304</a:t>
            </a: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6208466D-A657-FA4F-CF19-5BFE854AEC50}"/>
              </a:ext>
            </a:extLst>
          </p:cNvPr>
          <p:cNvSpPr/>
          <p:nvPr/>
        </p:nvSpPr>
        <p:spPr>
          <a:xfrm>
            <a:off x="2545028" y="5191883"/>
            <a:ext cx="755460" cy="351209"/>
          </a:xfrm>
          <a:prstGeom prst="rect">
            <a:avLst/>
          </a:prstGeom>
          <a:solidFill>
            <a:srgbClr val="FFFF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5</a:t>
            </a:r>
          </a:p>
        </p:txBody>
      </p:sp>
      <p:sp>
        <p:nvSpPr>
          <p:cNvPr id="2" name="Title 1">
            <a:extLst>
              <a:ext uri="{FF2B5EF4-FFF2-40B4-BE49-F238E27FC236}">
                <a16:creationId xmlns:a16="http://schemas.microsoft.com/office/drawing/2014/main" id="{C57EEBB8-9EF8-C88A-B18A-FC6E0DBFCCC3}"/>
              </a:ext>
            </a:extLst>
          </p:cNvPr>
          <p:cNvSpPr txBox="1">
            <a:spLocks/>
          </p:cNvSpPr>
          <p:nvPr/>
        </p:nvSpPr>
        <p:spPr>
          <a:xfrm>
            <a:off x="14287" y="154091"/>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7200" b="1" dirty="0">
                <a:solidFill>
                  <a:srgbClr val="002060"/>
                </a:solidFill>
                <a:latin typeface="Times New Roman" panose="02020603050405020304" pitchFamily="18" charset="0"/>
                <a:cs typeface="Times New Roman" panose="02020603050405020304" pitchFamily="18" charset="0"/>
              </a:rPr>
              <a:t>Consolidation Form</a:t>
            </a:r>
          </a:p>
        </p:txBody>
      </p:sp>
    </p:spTree>
    <p:custDataLst>
      <p:tags r:id="rId1"/>
    </p:custDataLst>
    <p:extLst>
      <p:ext uri="{BB962C8B-B14F-4D97-AF65-F5344CB8AC3E}">
        <p14:creationId xmlns:p14="http://schemas.microsoft.com/office/powerpoint/2010/main" val="430999876"/>
      </p:ext>
    </p:extLst>
  </p:cSld>
  <p:clrMapOvr>
    <a:masterClrMapping/>
  </p:clrMapOvr>
  <mc:AlternateContent xmlns:mc="http://schemas.openxmlformats.org/markup-compatibility/2006" xmlns:p14="http://schemas.microsoft.com/office/powerpoint/2010/main">
    <mc:Choice Requires="p14">
      <p:transition spd="slow" p14:dur="2000" advTm="24453"/>
    </mc:Choice>
    <mc:Fallback xmlns="">
      <p:transition spd="slow" advTm="244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9"/>
                                        </p:tgtEl>
                                      </p:cBhvr>
                                      <p:by x="150000" y="150000"/>
                                    </p:animScale>
                                  </p:childTnLst>
                                </p:cTn>
                              </p:par>
                              <p:par>
                                <p:cTn id="7" presetID="6" presetClass="emph" presetSubtype="0" fill="hold" grpId="0" nodeType="withEffect">
                                  <p:stCondLst>
                                    <p:cond delay="0"/>
                                  </p:stCondLst>
                                  <p:childTnLst>
                                    <p:animScale>
                                      <p:cBhvr>
                                        <p:cTn id="8" dur="2000" fill="hold"/>
                                        <p:tgtEl>
                                          <p:spTgt spid="4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B4D2A1-A57E-F22B-9F2A-C1479D15E34C}"/>
              </a:ext>
            </a:extLst>
          </p:cNvPr>
          <p:cNvSpPr/>
          <p:nvPr/>
        </p:nvSpPr>
        <p:spPr>
          <a:xfrm>
            <a:off x="0" y="287203"/>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E151E86-854D-6266-85A7-47A11B6536D7}"/>
              </a:ext>
            </a:extLst>
          </p:cNvPr>
          <p:cNvSpPr>
            <a:spLocks/>
          </p:cNvSpPr>
          <p:nvPr/>
        </p:nvSpPr>
        <p:spPr>
          <a:xfrm>
            <a:off x="228950" y="1612965"/>
            <a:ext cx="11734098" cy="509094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889B02B3-AE65-7117-7202-90E20CC05986}"/>
              </a:ext>
            </a:extLst>
          </p:cNvPr>
          <p:cNvSpPr txBox="1">
            <a:spLocks/>
          </p:cNvSpPr>
          <p:nvPr/>
        </p:nvSpPr>
        <p:spPr>
          <a:xfrm>
            <a:off x="618017" y="1612965"/>
            <a:ext cx="10950206"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Calibri"/>
                <a:ea typeface="+mn-ea"/>
                <a:cs typeface="+mn-cs"/>
              </a:rPr>
              <a:t>The FSM/Designee will conduct a self-audit at the end of the week to confirm all numbers were entered correctly. </a:t>
            </a:r>
          </a:p>
          <a:p>
            <a:pPr marL="457200" marR="0" lvl="1" indent="0" algn="l" defTabSz="914400" rtl="0" eaLnBrk="1" fontAlgn="auto" latinLnBrk="0" hangingPunct="1">
              <a:lnSpc>
                <a:spcPct val="90000"/>
              </a:lnSpc>
              <a:spcBef>
                <a:spcPts val="500"/>
              </a:spcBef>
              <a:spcAft>
                <a:spcPts val="0"/>
              </a:spcAft>
              <a:buClr>
                <a:srgbClr val="FFC000"/>
              </a:buClr>
              <a:buSzTx/>
              <a:buNone/>
              <a:tabLst/>
              <a:defRPr/>
            </a:pPr>
            <a:endParaRPr kumimoji="0" lang="en-US" sz="800" b="0" i="0" u="none" strike="noStrike" kern="1200" cap="none" spc="0" normalizeH="0" baseline="0" noProof="0" dirty="0">
              <a:ln>
                <a:noFill/>
              </a:ln>
              <a:solidFill>
                <a:schemeClr val="bg1"/>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bg1"/>
                </a:solidFill>
                <a:effectLst/>
                <a:uLnTx/>
                <a:uFillTx/>
                <a:latin typeface="Calibri"/>
                <a:ea typeface="+mn-ea"/>
                <a:cs typeface="+mn-cs"/>
              </a:rPr>
              <a:t>FSM will print, sign, and date to certify that the information is true and accurate.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58CB195-FF4B-6A85-8E6E-D1D325A4595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4615"/>
          <a:stretch/>
        </p:blipFill>
        <p:spPr>
          <a:xfrm>
            <a:off x="3354885" y="5584504"/>
            <a:ext cx="7615101" cy="759598"/>
          </a:xfrm>
          <a:prstGeom prst="rect">
            <a:avLst/>
          </a:prstGeom>
        </p:spPr>
      </p:pic>
      <p:sp>
        <p:nvSpPr>
          <p:cNvPr id="7" name="TextBox 6">
            <a:extLst>
              <a:ext uri="{FF2B5EF4-FFF2-40B4-BE49-F238E27FC236}">
                <a16:creationId xmlns:a16="http://schemas.microsoft.com/office/drawing/2014/main" id="{DF01EEF4-C84C-B750-13EA-34904688D647}"/>
              </a:ext>
            </a:extLst>
          </p:cNvPr>
          <p:cNvSpPr txBox="1"/>
          <p:nvPr/>
        </p:nvSpPr>
        <p:spPr>
          <a:xfrm>
            <a:off x="4064139" y="5685400"/>
            <a:ext cx="460389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Brush Script MT" panose="03060802040406070304" pitchFamily="66" charset="0"/>
              </a:rPr>
              <a:t>Solange Knowles</a:t>
            </a:r>
            <a:endParaRPr kumimoji="0" lang="en-US" sz="2400" b="0"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endParaRPr>
          </a:p>
        </p:txBody>
      </p:sp>
      <p:sp>
        <p:nvSpPr>
          <p:cNvPr id="8" name="TextBox 7">
            <a:extLst>
              <a:ext uri="{FF2B5EF4-FFF2-40B4-BE49-F238E27FC236}">
                <a16:creationId xmlns:a16="http://schemas.microsoft.com/office/drawing/2014/main" id="{88A87D7A-52B1-4E6D-C1AE-B37526EB9D20}"/>
              </a:ext>
            </a:extLst>
          </p:cNvPr>
          <p:cNvSpPr txBox="1"/>
          <p:nvPr/>
        </p:nvSpPr>
        <p:spPr>
          <a:xfrm>
            <a:off x="9027990" y="5692537"/>
            <a:ext cx="460389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Brush Script MT" panose="03060802040406070304" pitchFamily="66" charset="0"/>
              </a:rPr>
              <a:t>8</a:t>
            </a:r>
            <a:r>
              <a:rPr kumimoji="0" lang="en-US" sz="2400" b="0"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rPr>
              <a:t>-15-24</a:t>
            </a:r>
          </a:p>
        </p:txBody>
      </p:sp>
      <p:sp>
        <p:nvSpPr>
          <p:cNvPr id="2" name="Title 1">
            <a:extLst>
              <a:ext uri="{FF2B5EF4-FFF2-40B4-BE49-F238E27FC236}">
                <a16:creationId xmlns:a16="http://schemas.microsoft.com/office/drawing/2014/main" id="{698B0255-9801-3CA7-C427-8331035945D4}"/>
              </a:ext>
            </a:extLst>
          </p:cNvPr>
          <p:cNvSpPr txBox="1">
            <a:spLocks/>
          </p:cNvSpPr>
          <p:nvPr/>
        </p:nvSpPr>
        <p:spPr>
          <a:xfrm>
            <a:off x="-3448" y="195165"/>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7200" b="1" dirty="0">
                <a:solidFill>
                  <a:srgbClr val="002060"/>
                </a:solidFill>
                <a:latin typeface="Times New Roman" panose="02020603050405020304" pitchFamily="18" charset="0"/>
                <a:cs typeface="Times New Roman" panose="02020603050405020304" pitchFamily="18" charset="0"/>
              </a:rPr>
              <a:t>Consolidation Form</a:t>
            </a:r>
          </a:p>
        </p:txBody>
      </p:sp>
      <p:sp>
        <p:nvSpPr>
          <p:cNvPr id="11" name="TextBox 10">
            <a:extLst>
              <a:ext uri="{FF2B5EF4-FFF2-40B4-BE49-F238E27FC236}">
                <a16:creationId xmlns:a16="http://schemas.microsoft.com/office/drawing/2014/main" id="{26E9457A-E77D-8AAF-7E41-722963E19D29}"/>
              </a:ext>
            </a:extLst>
          </p:cNvPr>
          <p:cNvSpPr txBox="1"/>
          <p:nvPr/>
        </p:nvSpPr>
        <p:spPr>
          <a:xfrm>
            <a:off x="914400" y="3649802"/>
            <a:ext cx="11042890" cy="1815882"/>
          </a:xfrm>
          <a:prstGeom prst="rect">
            <a:avLst/>
          </a:prstGeom>
          <a:noFill/>
        </p:spPr>
        <p:txBody>
          <a:bodyPr wrap="square" rtlCol="0">
            <a:spAutoFit/>
          </a:bodyPr>
          <a:lstStyle/>
          <a:p>
            <a:pPr marL="457200" indent="-457200">
              <a:buClr>
                <a:srgbClr val="FFC000"/>
              </a:buClr>
              <a:buFont typeface="Wingdings" panose="05000000000000000000" pitchFamily="2" charset="2"/>
              <a:buChar char="v"/>
            </a:pPr>
            <a:r>
              <a:rPr lang="en-US" sz="2800" dirty="0">
                <a:solidFill>
                  <a:schemeClr val="bg1"/>
                </a:solidFill>
              </a:rPr>
              <a:t>Check all supporting meal count forms for accuracy.</a:t>
            </a:r>
          </a:p>
          <a:p>
            <a:pPr marL="457200" indent="-457200">
              <a:buClr>
                <a:srgbClr val="FFC000"/>
              </a:buClr>
              <a:buFont typeface="Wingdings" panose="05000000000000000000" pitchFamily="2" charset="2"/>
              <a:buChar char="v"/>
            </a:pPr>
            <a:r>
              <a:rPr lang="en-US" sz="2800" dirty="0">
                <a:solidFill>
                  <a:schemeClr val="bg1"/>
                </a:solidFill>
              </a:rPr>
              <a:t>Confirm all meal counts on the consolidation form were transferred into CMS correctly.</a:t>
            </a:r>
          </a:p>
          <a:p>
            <a:pPr marL="457200" indent="-457200">
              <a:buClr>
                <a:srgbClr val="FFC000"/>
              </a:buClr>
              <a:buFont typeface="Wingdings" panose="05000000000000000000" pitchFamily="2" charset="2"/>
              <a:buChar char="v"/>
            </a:pPr>
            <a:r>
              <a:rPr lang="en-US" sz="2800" dirty="0">
                <a:solidFill>
                  <a:schemeClr val="bg1"/>
                </a:solidFill>
              </a:rPr>
              <a:t>Any errors identified must be corrected.</a:t>
            </a:r>
          </a:p>
        </p:txBody>
      </p:sp>
    </p:spTree>
    <p:extLst>
      <p:ext uri="{BB962C8B-B14F-4D97-AF65-F5344CB8AC3E}">
        <p14:creationId xmlns:p14="http://schemas.microsoft.com/office/powerpoint/2010/main" val="2162524461"/>
      </p:ext>
    </p:extLst>
  </p:cSld>
  <p:clrMapOvr>
    <a:masterClrMapping/>
  </p:clrMapOvr>
  <mc:AlternateContent xmlns:mc="http://schemas.openxmlformats.org/markup-compatibility/2006" xmlns:p14="http://schemas.microsoft.com/office/powerpoint/2010/main">
    <mc:Choice Requires="p14">
      <p:transition spd="slow" p14:dur="2000" advTm="30425"/>
    </mc:Choice>
    <mc:Fallback xmlns="">
      <p:transition spd="slow" advTm="30425"/>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19D036-B605-E761-DFB1-A7DA059F650A}"/>
              </a:ext>
            </a:extLst>
          </p:cNvPr>
          <p:cNvSpPr>
            <a:spLocks/>
          </p:cNvSpPr>
          <p:nvPr/>
        </p:nvSpPr>
        <p:spPr>
          <a:xfrm>
            <a:off x="228950" y="1612965"/>
            <a:ext cx="10238883" cy="509094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A755EB5-46BF-3674-CD9C-8161A726DD59}"/>
              </a:ext>
            </a:extLst>
          </p:cNvPr>
          <p:cNvSpPr/>
          <p:nvPr/>
        </p:nvSpPr>
        <p:spPr>
          <a:xfrm>
            <a:off x="0" y="287203"/>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77329" y="2154061"/>
            <a:ext cx="7101037" cy="685471"/>
          </a:xfrm>
        </p:spPr>
        <p:txBody>
          <a:bodyPr>
            <a:noAutofit/>
          </a:bodyPr>
          <a:lstStyle/>
          <a:p>
            <a:pPr marL="52388" indent="-52388"/>
            <a:r>
              <a:rPr lang="en-US" sz="3200" dirty="0">
                <a:solidFill>
                  <a:schemeClr val="bg1"/>
                </a:solidFill>
              </a:rPr>
              <a:t>After conducting a self-audit, input meal counts into CMS. </a:t>
            </a:r>
          </a:p>
          <a:p>
            <a:pPr marL="1600200" indent="-1600200"/>
            <a:endParaRPr lang="en-US" sz="2400" dirty="0"/>
          </a:p>
          <a:p>
            <a:pPr marL="1600200" indent="-1600200"/>
            <a:endParaRPr lang="en-US" sz="2400" dirty="0"/>
          </a:p>
          <a:p>
            <a:pPr marL="1600200" indent="-1600200"/>
            <a:endParaRPr lang="en-US" sz="2400" dirty="0"/>
          </a:p>
          <a:p>
            <a:endParaRPr lang="en-US" dirty="0"/>
          </a:p>
        </p:txBody>
      </p:sp>
      <p:sp>
        <p:nvSpPr>
          <p:cNvPr id="6" name="TextBox 5"/>
          <p:cNvSpPr txBox="1"/>
          <p:nvPr/>
        </p:nvSpPr>
        <p:spPr>
          <a:xfrm>
            <a:off x="477329" y="3877292"/>
            <a:ext cx="5724559" cy="1815882"/>
          </a:xfrm>
          <a:prstGeom prst="rect">
            <a:avLst/>
          </a:prstGeom>
          <a:noFill/>
        </p:spPr>
        <p:txBody>
          <a:bodyPr wrap="square" rtlCol="0">
            <a:spAutoFit/>
          </a:bodyPr>
          <a:lstStyle/>
          <a:p>
            <a:pPr marL="520700" marR="0" lvl="0" indent="-4572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Based on the </a:t>
            </a:r>
            <a:r>
              <a:rPr kumimoji="0" lang="en-US" sz="2800" b="1" i="0" u="none" strike="noStrike" kern="1200" cap="none" spc="0" normalizeH="0" baseline="0" noProof="0" dirty="0">
                <a:ln>
                  <a:noFill/>
                </a:ln>
                <a:solidFill>
                  <a:schemeClr val="bg1"/>
                </a:solidFill>
                <a:effectLst/>
                <a:uLnTx/>
                <a:uFillTx/>
                <a:latin typeface="Calibri"/>
                <a:ea typeface="+mn-ea"/>
                <a:cs typeface="+mn-cs"/>
              </a:rPr>
              <a:t>“Meal Count Totals for CMS Quantity Sale Input</a:t>
            </a:r>
            <a:r>
              <a:rPr lang="en-US" sz="2800" b="1" dirty="0">
                <a:solidFill>
                  <a:schemeClr val="bg1"/>
                </a:solidFill>
                <a:latin typeface="Calibri"/>
              </a:rPr>
              <a:t>”</a:t>
            </a:r>
            <a:r>
              <a:rPr lang="en-US" sz="2800" dirty="0">
                <a:solidFill>
                  <a:schemeClr val="bg1"/>
                </a:solidFill>
                <a:latin typeface="Calibri"/>
              </a:rPr>
              <a:t> </a:t>
            </a:r>
            <a:r>
              <a:rPr kumimoji="0" lang="en-US" sz="2800" b="0" i="0" u="none" strike="noStrike" kern="1200" cap="none" spc="0" normalizeH="0" baseline="0" noProof="0" dirty="0">
                <a:ln>
                  <a:noFill/>
                </a:ln>
                <a:solidFill>
                  <a:schemeClr val="bg1"/>
                </a:solidFill>
                <a:effectLst/>
                <a:uLnTx/>
                <a:uFillTx/>
                <a:latin typeface="Calibri"/>
                <a:ea typeface="+mn-ea"/>
                <a:cs typeface="+mn-cs"/>
              </a:rPr>
              <a:t>section, enter the student meals as free under </a:t>
            </a:r>
            <a:r>
              <a:rPr kumimoji="0" lang="en-US" sz="2800" b="1" i="1" u="none" strike="noStrike" kern="1200" cap="none" spc="0" normalizeH="0" baseline="0" noProof="0" dirty="0">
                <a:ln>
                  <a:noFill/>
                </a:ln>
                <a:solidFill>
                  <a:schemeClr val="bg1"/>
                </a:solidFill>
                <a:effectLst/>
                <a:uLnTx/>
                <a:uFillTx/>
                <a:latin typeface="Calibri"/>
                <a:ea typeface="+mn-ea"/>
                <a:cs typeface="+mn-cs"/>
              </a:rPr>
              <a:t>Quantity Sale.</a:t>
            </a:r>
            <a:endParaRPr kumimoji="0" lang="en-US" sz="2800" b="0" i="0" u="none" strike="noStrike" kern="1200" cap="none" spc="0" normalizeH="0" baseline="0" noProof="0" dirty="0">
              <a:ln>
                <a:noFill/>
              </a:ln>
              <a:solidFill>
                <a:schemeClr val="bg1"/>
              </a:solidFill>
              <a:effectLst/>
              <a:uLnTx/>
              <a:uFillTx/>
              <a:latin typeface="Calibri"/>
              <a:ea typeface="+mn-ea"/>
              <a:cs typeface="+mn-cs"/>
            </a:endParaRPr>
          </a:p>
        </p:txBody>
      </p:sp>
      <p:sp>
        <p:nvSpPr>
          <p:cNvPr id="10" name="Title 1">
            <a:extLst>
              <a:ext uri="{FF2B5EF4-FFF2-40B4-BE49-F238E27FC236}">
                <a16:creationId xmlns:a16="http://schemas.microsoft.com/office/drawing/2014/main" id="{5783CA42-EA37-5F04-B808-C27086FBFE5F}"/>
              </a:ext>
            </a:extLst>
          </p:cNvPr>
          <p:cNvSpPr txBox="1">
            <a:spLocks/>
          </p:cNvSpPr>
          <p:nvPr/>
        </p:nvSpPr>
        <p:spPr>
          <a:xfrm>
            <a:off x="0" y="398301"/>
            <a:ext cx="12192000"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6000" b="1" dirty="0">
                <a:solidFill>
                  <a:srgbClr val="002060"/>
                </a:solidFill>
                <a:latin typeface="Times New Roman" panose="02020603050405020304" pitchFamily="18" charset="0"/>
                <a:cs typeface="Times New Roman" panose="02020603050405020304" pitchFamily="18" charset="0"/>
              </a:rPr>
              <a:t>CMS Process For BIC Sites</a:t>
            </a:r>
          </a:p>
        </p:txBody>
      </p:sp>
      <p:pic>
        <p:nvPicPr>
          <p:cNvPr id="11" name="Picture 10">
            <a:extLst>
              <a:ext uri="{FF2B5EF4-FFF2-40B4-BE49-F238E27FC236}">
                <a16:creationId xmlns:a16="http://schemas.microsoft.com/office/drawing/2014/main" id="{510B5DC8-AF18-C13F-7208-4B1A6194603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3829" b="3045"/>
          <a:stretch/>
        </p:blipFill>
        <p:spPr>
          <a:xfrm>
            <a:off x="8132984" y="1699890"/>
            <a:ext cx="3319818" cy="4917094"/>
          </a:xfrm>
          <a:prstGeom prst="rect">
            <a:avLst/>
          </a:prstGeom>
          <a:ln>
            <a:solidFill>
              <a:srgbClr val="000000"/>
            </a:solidFill>
          </a:ln>
        </p:spPr>
      </p:pic>
      <p:pic>
        <p:nvPicPr>
          <p:cNvPr id="15" name="Picture 14">
            <a:extLst>
              <a:ext uri="{FF2B5EF4-FFF2-40B4-BE49-F238E27FC236}">
                <a16:creationId xmlns:a16="http://schemas.microsoft.com/office/drawing/2014/main" id="{A4A9A489-8FA8-71FE-8388-F6B9005CE2EE}"/>
              </a:ext>
            </a:extLst>
          </p:cNvPr>
          <p:cNvPicPr>
            <a:picLocks noChangeAspect="1"/>
          </p:cNvPicPr>
          <p:nvPr/>
        </p:nvPicPr>
        <p:blipFill>
          <a:blip r:embed="rId5"/>
          <a:stretch>
            <a:fillRect/>
          </a:stretch>
        </p:blipFill>
        <p:spPr>
          <a:xfrm>
            <a:off x="6756506" y="3496581"/>
            <a:ext cx="3353003" cy="2963118"/>
          </a:xfrm>
          <a:prstGeom prst="rect">
            <a:avLst/>
          </a:prstGeom>
        </p:spPr>
      </p:pic>
    </p:spTree>
    <p:custDataLst>
      <p:tags r:id="rId1"/>
    </p:custDataLst>
    <p:extLst>
      <p:ext uri="{BB962C8B-B14F-4D97-AF65-F5344CB8AC3E}">
        <p14:creationId xmlns:p14="http://schemas.microsoft.com/office/powerpoint/2010/main" val="3134674130"/>
      </p:ext>
    </p:extLst>
  </p:cSld>
  <p:clrMapOvr>
    <a:masterClrMapping/>
  </p:clrMapOvr>
  <mc:AlternateContent xmlns:mc="http://schemas.openxmlformats.org/markup-compatibility/2006" xmlns:p14="http://schemas.microsoft.com/office/powerpoint/2010/main">
    <mc:Choice Requires="p14">
      <p:transition spd="slow" p14:dur="2000" advTm="20484"/>
    </mc:Choice>
    <mc:Fallback xmlns="">
      <p:transition spd="slow" advTm="204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B8E033B7-FE22-0917-18C5-868395C9027B}"/>
              </a:ext>
            </a:extLst>
          </p:cNvPr>
          <p:cNvSpPr/>
          <p:nvPr/>
        </p:nvSpPr>
        <p:spPr>
          <a:xfrm rot="1874831">
            <a:off x="5832747" y="-1353547"/>
            <a:ext cx="8952078" cy="7393098"/>
          </a:xfrm>
          <a:prstGeom prst="triangl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1A93CD4-CC5E-2AE0-7166-AB46292F0491}"/>
              </a:ext>
            </a:extLst>
          </p:cNvPr>
          <p:cNvSpPr/>
          <p:nvPr/>
        </p:nvSpPr>
        <p:spPr>
          <a:xfrm>
            <a:off x="1" y="287203"/>
            <a:ext cx="7031264" cy="6232498"/>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98B0255-9801-3CA7-C427-8331035945D4}"/>
              </a:ext>
            </a:extLst>
          </p:cNvPr>
          <p:cNvSpPr txBox="1">
            <a:spLocks/>
          </p:cNvSpPr>
          <p:nvPr/>
        </p:nvSpPr>
        <p:spPr>
          <a:xfrm>
            <a:off x="6578221" y="2087853"/>
            <a:ext cx="5486400" cy="788857"/>
          </a:xfrm>
          <a:prstGeom prst="rect">
            <a:avLst/>
          </a:prstGeom>
          <a:effectLst>
            <a:outerShdw blurRad="50800" dist="38100" dir="8100000" algn="tr" rotWithShape="0">
              <a:prstClr val="black">
                <a:alpha val="40000"/>
              </a:prstClr>
            </a:outerShdw>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solidFill>
                  <a:schemeClr val="bg1"/>
                </a:solidFill>
                <a:uLnTx/>
                <a:uFillTx/>
                <a:latin typeface="Times New Roman" panose="02020603050405020304" pitchFamily="18" charset="0"/>
                <a:cs typeface="Times New Roman" panose="02020603050405020304" pitchFamily="18" charset="0"/>
              </a:rPr>
              <a:t>Entering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solidFill>
                  <a:schemeClr val="bg1"/>
                </a:solidFill>
                <a:uLnTx/>
                <a:uFillTx/>
                <a:latin typeface="Times New Roman" panose="02020603050405020304" pitchFamily="18" charset="0"/>
                <a:cs typeface="Times New Roman" panose="02020603050405020304" pitchFamily="18" charset="0"/>
              </a:rPr>
              <a:t>Adult BIC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solidFill>
                  <a:schemeClr val="bg1"/>
                </a:solidFill>
                <a:uLnTx/>
                <a:uFillTx/>
                <a:latin typeface="Times New Roman" panose="02020603050405020304" pitchFamily="18" charset="0"/>
                <a:cs typeface="Times New Roman" panose="02020603050405020304" pitchFamily="18" charset="0"/>
              </a:rPr>
              <a:t>Meals</a:t>
            </a:r>
          </a:p>
        </p:txBody>
      </p:sp>
      <p:sp>
        <p:nvSpPr>
          <p:cNvPr id="3" name="Content Placeholder 5">
            <a:extLst>
              <a:ext uri="{FF2B5EF4-FFF2-40B4-BE49-F238E27FC236}">
                <a16:creationId xmlns:a16="http://schemas.microsoft.com/office/drawing/2014/main" id="{070D9CE9-2EAE-6CD5-41E4-79C71EC1F238}"/>
              </a:ext>
            </a:extLst>
          </p:cNvPr>
          <p:cNvSpPr>
            <a:spLocks noGrp="1"/>
          </p:cNvSpPr>
          <p:nvPr>
            <p:ph idx="1"/>
          </p:nvPr>
        </p:nvSpPr>
        <p:spPr>
          <a:xfrm>
            <a:off x="127379" y="706788"/>
            <a:ext cx="6774625" cy="4690159"/>
          </a:xfrm>
        </p:spPr>
        <p:txBody>
          <a:bodyPr>
            <a:noAutofit/>
          </a:bodyPr>
          <a:lstStyle/>
          <a:p>
            <a:r>
              <a:rPr lang="en-US" dirty="0">
                <a:solidFill>
                  <a:srgbClr val="002060"/>
                </a:solidFill>
              </a:rPr>
              <a:t>Ensure BIC adult meals for teachers are entered as “Adult” meals. </a:t>
            </a:r>
          </a:p>
          <a:p>
            <a:pPr marL="401638" indent="288925">
              <a:buFont typeface="Arial" panose="020B0604020202020204" pitchFamily="34" charset="0"/>
              <a:buChar char="•"/>
              <a:tabLst>
                <a:tab pos="690563" algn="l"/>
              </a:tabLst>
            </a:pPr>
            <a:endParaRPr lang="en-US" sz="800" dirty="0">
              <a:solidFill>
                <a:srgbClr val="002060"/>
              </a:solidFill>
            </a:endParaRPr>
          </a:p>
          <a:p>
            <a:pPr marL="858838" lvl="2" indent="-457200">
              <a:spcBef>
                <a:spcPts val="0"/>
              </a:spcBef>
              <a:spcAft>
                <a:spcPts val="400"/>
              </a:spcAft>
              <a:buClr>
                <a:srgbClr val="002060"/>
              </a:buClr>
              <a:buFont typeface="Wingdings" panose="05000000000000000000" pitchFamily="2" charset="2"/>
              <a:buChar char="v"/>
              <a:tabLst>
                <a:tab pos="690563" algn="l"/>
              </a:tabLst>
            </a:pPr>
            <a:r>
              <a:rPr lang="en-US" sz="2600" dirty="0">
                <a:solidFill>
                  <a:srgbClr val="002060"/>
                </a:solidFill>
              </a:rPr>
              <a:t>Do not use the student eligibility category.</a:t>
            </a:r>
          </a:p>
          <a:p>
            <a:pPr marL="858838" lvl="2" indent="-457200">
              <a:spcBef>
                <a:spcPts val="0"/>
              </a:spcBef>
              <a:spcAft>
                <a:spcPts val="400"/>
              </a:spcAft>
              <a:buClr>
                <a:srgbClr val="002060"/>
              </a:buClr>
              <a:buFont typeface="Wingdings" panose="05000000000000000000" pitchFamily="2" charset="2"/>
              <a:buChar char="v"/>
              <a:tabLst>
                <a:tab pos="690563" algn="l"/>
              </a:tabLst>
            </a:pPr>
            <a:r>
              <a:rPr lang="en-US" sz="2600" dirty="0">
                <a:solidFill>
                  <a:srgbClr val="002060"/>
                </a:solidFill>
              </a:rPr>
              <a:t>Click on the dropdown box and change the “Free” to “Adult”. </a:t>
            </a:r>
          </a:p>
          <a:p>
            <a:pPr marL="858838" lvl="2" indent="-457200">
              <a:spcBef>
                <a:spcPts val="0"/>
              </a:spcBef>
              <a:spcAft>
                <a:spcPts val="400"/>
              </a:spcAft>
              <a:buClr>
                <a:srgbClr val="002060"/>
              </a:buClr>
              <a:buFont typeface="Wingdings" panose="05000000000000000000" pitchFamily="2" charset="2"/>
              <a:buChar char="v"/>
              <a:tabLst>
                <a:tab pos="690563" algn="l"/>
              </a:tabLst>
            </a:pPr>
            <a:r>
              <a:rPr lang="en-US" sz="2600" dirty="0">
                <a:solidFill>
                  <a:srgbClr val="002060"/>
                </a:solidFill>
              </a:rPr>
              <a:t>Make sure that the “BIC Adult” button is pressed before entering the BIC 	adult meal count.</a:t>
            </a:r>
          </a:p>
          <a:p>
            <a:pPr marL="858838" lvl="2" indent="-457200">
              <a:spcBef>
                <a:spcPts val="0"/>
              </a:spcBef>
              <a:spcAft>
                <a:spcPts val="400"/>
              </a:spcAft>
              <a:buClr>
                <a:srgbClr val="002060"/>
              </a:buClr>
              <a:buFont typeface="Wingdings" panose="05000000000000000000" pitchFamily="2" charset="2"/>
              <a:buChar char="v"/>
              <a:tabLst>
                <a:tab pos="690563" algn="l"/>
              </a:tabLst>
            </a:pPr>
            <a:r>
              <a:rPr lang="en-US" sz="2600" dirty="0">
                <a:solidFill>
                  <a:srgbClr val="002060"/>
                </a:solidFill>
              </a:rPr>
              <a:t>If no adult meals are claimed for the day, the manager may be asked to verify that no adults received a meal.</a:t>
            </a:r>
          </a:p>
          <a:p>
            <a:pPr marL="858838" lvl="2" indent="-457200">
              <a:spcBef>
                <a:spcPts val="0"/>
              </a:spcBef>
              <a:spcAft>
                <a:spcPts val="400"/>
              </a:spcAft>
              <a:buClr>
                <a:srgbClr val="002060"/>
              </a:buClr>
              <a:buFont typeface="Wingdings" panose="05000000000000000000" pitchFamily="2" charset="2"/>
              <a:buChar char="v"/>
              <a:tabLst>
                <a:tab pos="690563" algn="l"/>
              </a:tabLst>
            </a:pPr>
            <a:r>
              <a:rPr lang="en-US" sz="2600" dirty="0">
                <a:solidFill>
                  <a:srgbClr val="002060"/>
                </a:solidFill>
              </a:rPr>
              <a:t>Review the Edit Check Report daily.</a:t>
            </a:r>
          </a:p>
          <a:p>
            <a:pPr marL="457200" indent="-457200">
              <a:lnSpc>
                <a:spcPct val="150000"/>
              </a:lnSpc>
              <a:buFont typeface="Wingdings" panose="05000000000000000000" pitchFamily="2" charset="2"/>
              <a:buChar char="Ø"/>
            </a:pPr>
            <a:endParaRPr lang="en-US" dirty="0">
              <a:solidFill>
                <a:srgbClr val="002060"/>
              </a:solidFill>
            </a:endParaRPr>
          </a:p>
          <a:p>
            <a:pPr marL="457200" indent="-457200">
              <a:lnSpc>
                <a:spcPct val="150000"/>
              </a:lnSpc>
              <a:buFont typeface="Wingdings" panose="05000000000000000000" pitchFamily="2" charset="2"/>
              <a:buChar char="Ø"/>
            </a:pPr>
            <a:endParaRPr lang="en-US" sz="3200" dirty="0">
              <a:solidFill>
                <a:srgbClr val="002060"/>
              </a:solidFill>
            </a:endParaRPr>
          </a:p>
          <a:p>
            <a:endParaRPr lang="en-US" dirty="0">
              <a:solidFill>
                <a:srgbClr val="002060"/>
              </a:solidFill>
            </a:endParaRPr>
          </a:p>
          <a:p>
            <a:endParaRPr lang="en-US" dirty="0">
              <a:solidFill>
                <a:srgbClr val="002060"/>
              </a:solidFill>
            </a:endParaRPr>
          </a:p>
          <a:p>
            <a:endParaRPr lang="en-US" dirty="0">
              <a:solidFill>
                <a:srgbClr val="002060"/>
              </a:solidFill>
            </a:endParaRPr>
          </a:p>
          <a:p>
            <a:endParaRPr lang="en-US" dirty="0">
              <a:solidFill>
                <a:srgbClr val="002060"/>
              </a:solidFill>
            </a:endParaRPr>
          </a:p>
          <a:p>
            <a:endParaRPr lang="en-US" dirty="0">
              <a:solidFill>
                <a:srgbClr val="002060"/>
              </a:solidFill>
            </a:endParaRPr>
          </a:p>
        </p:txBody>
      </p:sp>
    </p:spTree>
    <p:extLst>
      <p:ext uri="{BB962C8B-B14F-4D97-AF65-F5344CB8AC3E}">
        <p14:creationId xmlns:p14="http://schemas.microsoft.com/office/powerpoint/2010/main" val="1656246560"/>
      </p:ext>
    </p:extLst>
  </p:cSld>
  <p:clrMapOvr>
    <a:masterClrMapping/>
  </p:clrMapOvr>
  <mc:AlternateContent xmlns:mc="http://schemas.openxmlformats.org/markup-compatibility/2006" xmlns:p14="http://schemas.microsoft.com/office/powerpoint/2010/main">
    <mc:Choice Requires="p14">
      <p:transition spd="slow" p14:dur="2000" advTm="30498"/>
    </mc:Choice>
    <mc:Fallback xmlns="">
      <p:transition spd="slow" advTm="30498"/>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Diamond 4">
            <a:extLst>
              <a:ext uri="{FF2B5EF4-FFF2-40B4-BE49-F238E27FC236}">
                <a16:creationId xmlns:a16="http://schemas.microsoft.com/office/drawing/2014/main" id="{A6B274EE-62F8-8631-EBF9-ED87E4D28960}"/>
              </a:ext>
            </a:extLst>
          </p:cNvPr>
          <p:cNvSpPr/>
          <p:nvPr/>
        </p:nvSpPr>
        <p:spPr>
          <a:xfrm>
            <a:off x="1627833" y="-324060"/>
            <a:ext cx="8772211" cy="7506119"/>
          </a:xfrm>
          <a:prstGeom prst="diamond">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24DE6CB-5BBE-583B-4158-C7E439F1D02D}"/>
              </a:ext>
            </a:extLst>
          </p:cNvPr>
          <p:cNvSpPr/>
          <p:nvPr/>
        </p:nvSpPr>
        <p:spPr>
          <a:xfrm>
            <a:off x="1" y="2464031"/>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6A069FA7-299D-CC11-9068-15E089D91AAD}"/>
              </a:ext>
            </a:extLst>
          </p:cNvPr>
          <p:cNvSpPr txBox="1">
            <a:spLocks/>
          </p:cNvSpPr>
          <p:nvPr/>
        </p:nvSpPr>
        <p:spPr>
          <a:xfrm>
            <a:off x="0" y="2464031"/>
            <a:ext cx="12192000"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6600" b="1" dirty="0">
                <a:solidFill>
                  <a:srgbClr val="002060"/>
                </a:solidFill>
                <a:latin typeface="Times New Roman" panose="02020603050405020304" pitchFamily="18" charset="0"/>
                <a:cs typeface="Times New Roman" panose="02020603050405020304" pitchFamily="18" charset="0"/>
              </a:rPr>
              <a:t>Classroom Observation </a:t>
            </a:r>
          </a:p>
        </p:txBody>
      </p:sp>
    </p:spTree>
    <p:extLst>
      <p:ext uri="{BB962C8B-B14F-4D97-AF65-F5344CB8AC3E}">
        <p14:creationId xmlns:p14="http://schemas.microsoft.com/office/powerpoint/2010/main" val="2662075445"/>
      </p:ext>
    </p:extLst>
  </p:cSld>
  <p:clrMapOvr>
    <a:masterClrMapping/>
  </p:clrMapOvr>
  <mc:AlternateContent xmlns:mc="http://schemas.openxmlformats.org/markup-compatibility/2006" xmlns:p14="http://schemas.microsoft.com/office/powerpoint/2010/main">
    <mc:Choice Requires="p14">
      <p:transition spd="slow" p14:dur="2000" advTm="4658"/>
    </mc:Choice>
    <mc:Fallback xmlns="">
      <p:transition spd="slow" advTm="4658"/>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EEC745-92AA-0456-C6B8-A5FD673913FF}"/>
              </a:ext>
            </a:extLst>
          </p:cNvPr>
          <p:cNvSpPr/>
          <p:nvPr/>
        </p:nvSpPr>
        <p:spPr>
          <a:xfrm>
            <a:off x="-1" y="264976"/>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1D05D69-0AD4-3016-F387-B5C2F6A4A50A}"/>
              </a:ext>
            </a:extLst>
          </p:cNvPr>
          <p:cNvSpPr>
            <a:spLocks/>
          </p:cNvSpPr>
          <p:nvPr/>
        </p:nvSpPr>
        <p:spPr>
          <a:xfrm>
            <a:off x="228950" y="1612965"/>
            <a:ext cx="11734098" cy="509094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5A739F-51B8-8698-E188-4BA0075FCC65}"/>
              </a:ext>
            </a:extLst>
          </p:cNvPr>
          <p:cNvSpPr txBox="1">
            <a:spLocks/>
          </p:cNvSpPr>
          <p:nvPr/>
        </p:nvSpPr>
        <p:spPr>
          <a:xfrm>
            <a:off x="0" y="262892"/>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a:solidFill>
                  <a:srgbClr val="002060"/>
                </a:solidFill>
                <a:uLnTx/>
                <a:uFillTx/>
                <a:latin typeface="Times New Roman" panose="02020603050405020304" pitchFamily="18" charset="0"/>
                <a:cs typeface="Times New Roman" panose="02020603050405020304" pitchFamily="18" charset="0"/>
              </a:rPr>
              <a:t>Classroom Observations </a:t>
            </a:r>
          </a:p>
        </p:txBody>
      </p:sp>
      <p:pic>
        <p:nvPicPr>
          <p:cNvPr id="3" name="Picture 10" descr="High School Culinary Arts Classroom - NKBA">
            <a:extLst>
              <a:ext uri="{FF2B5EF4-FFF2-40B4-BE49-F238E27FC236}">
                <a16:creationId xmlns:a16="http://schemas.microsoft.com/office/drawing/2014/main" id="{AB3030CE-1024-6522-61CE-87D58239CCF8}"/>
              </a:ext>
            </a:extLst>
          </p:cNvPr>
          <p:cNvPicPr>
            <a:picLocks noChangeAspect="1" noChangeArrowheads="1"/>
          </p:cNvPicPr>
          <p:nvPr/>
        </p:nvPicPr>
        <p:blipFill rotWithShape="1">
          <a:blip r:embed="rId3" cstate="email">
            <a:alphaModFix amt="85000"/>
            <a:extLst>
              <a:ext uri="{28A0092B-C50C-407E-A947-70E740481C1C}">
                <a14:useLocalDpi xmlns:a14="http://schemas.microsoft.com/office/drawing/2010/main"/>
              </a:ext>
            </a:extLst>
          </a:blip>
          <a:srcRect/>
          <a:stretch/>
        </p:blipFill>
        <p:spPr bwMode="auto">
          <a:xfrm>
            <a:off x="1649704" y="4597996"/>
            <a:ext cx="3306577" cy="20213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 name="Picture 8" descr="In need of a high school office background - Art Resources - Episode Forums">
            <a:extLst>
              <a:ext uri="{FF2B5EF4-FFF2-40B4-BE49-F238E27FC236}">
                <a16:creationId xmlns:a16="http://schemas.microsoft.com/office/drawing/2014/main" id="{21AE6645-C00C-7C6A-2147-E39006B26115}"/>
              </a:ext>
            </a:extLst>
          </p:cNvPr>
          <p:cNvPicPr>
            <a:picLocks noChangeAspect="1" noChangeArrowheads="1"/>
          </p:cNvPicPr>
          <p:nvPr/>
        </p:nvPicPr>
        <p:blipFill>
          <a:blip r:embed="rId4">
            <a:alphaModFix amt="85000"/>
            <a:extLst>
              <a:ext uri="{28A0092B-C50C-407E-A947-70E740481C1C}">
                <a14:useLocalDpi xmlns:a14="http://schemas.microsoft.com/office/drawing/2010/main"/>
              </a:ext>
            </a:extLst>
          </a:blip>
          <a:srcRect/>
          <a:stretch>
            <a:fillRect/>
          </a:stretch>
        </p:blipFill>
        <p:spPr bwMode="auto">
          <a:xfrm flipH="1">
            <a:off x="6954597" y="4599714"/>
            <a:ext cx="3436588" cy="203606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34E336B-7995-1487-BE1C-BB418C4743E4}"/>
              </a:ext>
            </a:extLst>
          </p:cNvPr>
          <p:cNvSpPr/>
          <p:nvPr/>
        </p:nvSpPr>
        <p:spPr>
          <a:xfrm>
            <a:off x="619611" y="1621210"/>
            <a:ext cx="10969877" cy="2866426"/>
          </a:xfrm>
          <a:prstGeom prst="rect">
            <a:avLst/>
          </a:prstGeom>
        </p:spPr>
        <p:txBody>
          <a:bodyPr wrap="square">
            <a:spAutoFit/>
          </a:bodyPr>
          <a:lstStyle/>
          <a:p>
            <a:pPr defTabSz="457200">
              <a:spcBef>
                <a:spcPct val="20000"/>
              </a:spcBef>
              <a:spcAft>
                <a:spcPts val="800"/>
              </a:spcAf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Food Services Manager or designee will visit 1-2 classrooms daily while meals are being served to ensure the BIC process is followed. Prior to your observations, communicate </a:t>
            </a:r>
            <a:r>
              <a:rPr lang="en-US" sz="2800" dirty="0">
                <a:solidFill>
                  <a:schemeClr val="bg1"/>
                </a:solidFill>
                <a:latin typeface="Calibri"/>
              </a:rPr>
              <a:t>plans </a:t>
            </a:r>
            <a:r>
              <a:rPr kumimoji="0" lang="en-US" sz="2800" b="0" i="0" u="none" strike="noStrike" kern="1200" cap="none" spc="0" normalizeH="0" baseline="0" noProof="0" dirty="0">
                <a:ln>
                  <a:noFill/>
                </a:ln>
                <a:solidFill>
                  <a:schemeClr val="bg1"/>
                </a:solidFill>
                <a:effectLst/>
                <a:uLnTx/>
                <a:uFillTx/>
                <a:latin typeface="Calibri"/>
                <a:ea typeface="+mn-ea"/>
                <a:cs typeface="+mn-cs"/>
              </a:rPr>
              <a:t>with the principal or administrator that oversees the cafeteria.</a:t>
            </a:r>
          </a:p>
          <a:p>
            <a:pPr marL="914400" lvl="1" indent="-457200" defTabSz="457200">
              <a:spcBef>
                <a:spcPct val="20000"/>
              </a:spcBef>
              <a:spcAft>
                <a:spcPts val="800"/>
              </a:spcAft>
              <a:buClr>
                <a:srgbClr val="FFC000"/>
              </a:buClr>
              <a:buFont typeface="Wingdings" panose="05000000000000000000" pitchFamily="2" charset="2"/>
              <a:buChar char="v"/>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If corrective action is needed, contact the principal/site administrator to review the findings. </a:t>
            </a:r>
          </a:p>
        </p:txBody>
      </p:sp>
      <p:pic>
        <p:nvPicPr>
          <p:cNvPr id="8" name="Picture 7">
            <a:extLst>
              <a:ext uri="{FF2B5EF4-FFF2-40B4-BE49-F238E27FC236}">
                <a16:creationId xmlns:a16="http://schemas.microsoft.com/office/drawing/2014/main" id="{CCEC80DF-60C6-F345-E902-7ECB49EF987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248723" y="4982043"/>
            <a:ext cx="943162" cy="929035"/>
          </a:xfrm>
          <a:prstGeom prst="rect">
            <a:avLst/>
          </a:prstGeom>
        </p:spPr>
      </p:pic>
      <p:pic>
        <p:nvPicPr>
          <p:cNvPr id="9" name="Picture 28">
            <a:extLst>
              <a:ext uri="{FF2B5EF4-FFF2-40B4-BE49-F238E27FC236}">
                <a16:creationId xmlns:a16="http://schemas.microsoft.com/office/drawing/2014/main" id="{C902FA33-B5A5-2158-ED5F-B69EB6E2C6CA}"/>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904862" y="4992201"/>
            <a:ext cx="629367" cy="10856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elephone Icon - Free PNG &amp; SVG 191809 - Noun Project">
            <a:extLst>
              <a:ext uri="{FF2B5EF4-FFF2-40B4-BE49-F238E27FC236}">
                <a16:creationId xmlns:a16="http://schemas.microsoft.com/office/drawing/2014/main" id="{3AFFD5E1-4496-A2A1-BDEE-96A3969E603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696078" y="5206969"/>
            <a:ext cx="806825" cy="8068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elephone Icon - Free PNG &amp; SVG 191809 - Noun Project">
            <a:extLst>
              <a:ext uri="{FF2B5EF4-FFF2-40B4-BE49-F238E27FC236}">
                <a16:creationId xmlns:a16="http://schemas.microsoft.com/office/drawing/2014/main" id="{4C844BE9-B437-7314-4646-98562519696E}"/>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flipH="1">
            <a:off x="4621643" y="5214699"/>
            <a:ext cx="806825" cy="8068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2644CB8-2E50-C344-033A-2F008EFA1D4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65852" y="5965914"/>
            <a:ext cx="874787" cy="393654"/>
          </a:xfrm>
          <a:prstGeom prst="rect">
            <a:avLst/>
          </a:prstGeom>
        </p:spPr>
      </p:pic>
      <p:sp>
        <p:nvSpPr>
          <p:cNvPr id="14" name="Rectangle 13">
            <a:extLst>
              <a:ext uri="{FF2B5EF4-FFF2-40B4-BE49-F238E27FC236}">
                <a16:creationId xmlns:a16="http://schemas.microsoft.com/office/drawing/2014/main" id="{E0C01A1D-9DF1-2D0B-4859-F809D3175731}"/>
              </a:ext>
            </a:extLst>
          </p:cNvPr>
          <p:cNvSpPr/>
          <p:nvPr/>
        </p:nvSpPr>
        <p:spPr>
          <a:xfrm>
            <a:off x="3654110" y="6081179"/>
            <a:ext cx="1205124" cy="348018"/>
          </a:xfrm>
          <a:prstGeom prst="rect">
            <a:avLst/>
          </a:prstGeom>
          <a:solidFill>
            <a:schemeClr val="tx2">
              <a:lumMod val="60000"/>
              <a:lumOff val="4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Café Staff</a:t>
            </a:r>
          </a:p>
        </p:txBody>
      </p:sp>
      <p:sp>
        <p:nvSpPr>
          <p:cNvPr id="15" name="Freeform: Shape 14">
            <a:extLst>
              <a:ext uri="{FF2B5EF4-FFF2-40B4-BE49-F238E27FC236}">
                <a16:creationId xmlns:a16="http://schemas.microsoft.com/office/drawing/2014/main" id="{D6E9C133-0246-B7F6-1CAD-7377F7FC5BE4}"/>
              </a:ext>
            </a:extLst>
          </p:cNvPr>
          <p:cNvSpPr/>
          <p:nvPr/>
        </p:nvSpPr>
        <p:spPr>
          <a:xfrm>
            <a:off x="5348975" y="5831980"/>
            <a:ext cx="1428465" cy="77338"/>
          </a:xfrm>
          <a:custGeom>
            <a:avLst/>
            <a:gdLst>
              <a:gd name="connsiteX0" fmla="*/ 0 w 1428465"/>
              <a:gd name="connsiteY0" fmla="*/ 77338 h 77338"/>
              <a:gd name="connsiteX1" fmla="*/ 22746 w 1428465"/>
              <a:gd name="connsiteY1" fmla="*/ 72788 h 77338"/>
              <a:gd name="connsiteX2" fmla="*/ 81886 w 1428465"/>
              <a:gd name="connsiteY2" fmla="*/ 50042 h 77338"/>
              <a:gd name="connsiteX3" fmla="*/ 327546 w 1428465"/>
              <a:gd name="connsiteY3" fmla="*/ 40944 h 77338"/>
              <a:gd name="connsiteX4" fmla="*/ 732429 w 1428465"/>
              <a:gd name="connsiteY4" fmla="*/ 45493 h 77338"/>
              <a:gd name="connsiteX5" fmla="*/ 773373 w 1428465"/>
              <a:gd name="connsiteY5" fmla="*/ 50042 h 77338"/>
              <a:gd name="connsiteX6" fmla="*/ 968991 w 1428465"/>
              <a:gd name="connsiteY6" fmla="*/ 45493 h 77338"/>
              <a:gd name="connsiteX7" fmla="*/ 1032680 w 1428465"/>
              <a:gd name="connsiteY7" fmla="*/ 31845 h 77338"/>
              <a:gd name="connsiteX8" fmla="*/ 1069074 w 1428465"/>
              <a:gd name="connsiteY8" fmla="*/ 18197 h 77338"/>
              <a:gd name="connsiteX9" fmla="*/ 1132764 w 1428465"/>
              <a:gd name="connsiteY9" fmla="*/ 9099 h 77338"/>
              <a:gd name="connsiteX10" fmla="*/ 1150961 w 1428465"/>
              <a:gd name="connsiteY10" fmla="*/ 4550 h 77338"/>
              <a:gd name="connsiteX11" fmla="*/ 1223749 w 1428465"/>
              <a:gd name="connsiteY11" fmla="*/ 0 h 77338"/>
              <a:gd name="connsiteX12" fmla="*/ 1296537 w 1428465"/>
              <a:gd name="connsiteY12" fmla="*/ 4550 h 77338"/>
              <a:gd name="connsiteX13" fmla="*/ 1314734 w 1428465"/>
              <a:gd name="connsiteY13" fmla="*/ 9099 h 77338"/>
              <a:gd name="connsiteX14" fmla="*/ 1332931 w 1428465"/>
              <a:gd name="connsiteY14" fmla="*/ 22747 h 77338"/>
              <a:gd name="connsiteX15" fmla="*/ 1351128 w 1428465"/>
              <a:gd name="connsiteY15" fmla="*/ 31845 h 77338"/>
              <a:gd name="connsiteX16" fmla="*/ 1382973 w 1428465"/>
              <a:gd name="connsiteY16" fmla="*/ 54591 h 77338"/>
              <a:gd name="connsiteX17" fmla="*/ 1396621 w 1428465"/>
              <a:gd name="connsiteY17" fmla="*/ 63690 h 77338"/>
              <a:gd name="connsiteX18" fmla="*/ 1414818 w 1428465"/>
              <a:gd name="connsiteY18" fmla="*/ 68239 h 77338"/>
              <a:gd name="connsiteX19" fmla="*/ 1428465 w 1428465"/>
              <a:gd name="connsiteY19" fmla="*/ 72788 h 7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28465" h="77338">
                <a:moveTo>
                  <a:pt x="0" y="77338"/>
                </a:moveTo>
                <a:cubicBezTo>
                  <a:pt x="7582" y="75821"/>
                  <a:pt x="15411" y="75233"/>
                  <a:pt x="22746" y="72788"/>
                </a:cubicBezTo>
                <a:cubicBezTo>
                  <a:pt x="42783" y="66109"/>
                  <a:pt x="60870" y="52143"/>
                  <a:pt x="81886" y="50042"/>
                </a:cubicBezTo>
                <a:cubicBezTo>
                  <a:pt x="193787" y="38853"/>
                  <a:pt x="112143" y="45839"/>
                  <a:pt x="327546" y="40944"/>
                </a:cubicBezTo>
                <a:lnTo>
                  <a:pt x="732429" y="45493"/>
                </a:lnTo>
                <a:cubicBezTo>
                  <a:pt x="746158" y="45773"/>
                  <a:pt x="759641" y="50042"/>
                  <a:pt x="773373" y="50042"/>
                </a:cubicBezTo>
                <a:cubicBezTo>
                  <a:pt x="838597" y="50042"/>
                  <a:pt x="903785" y="47009"/>
                  <a:pt x="968991" y="45493"/>
                </a:cubicBezTo>
                <a:cubicBezTo>
                  <a:pt x="1026481" y="22495"/>
                  <a:pt x="946636" y="52091"/>
                  <a:pt x="1032680" y="31845"/>
                </a:cubicBezTo>
                <a:cubicBezTo>
                  <a:pt x="1045292" y="28877"/>
                  <a:pt x="1056440" y="21068"/>
                  <a:pt x="1069074" y="18197"/>
                </a:cubicBezTo>
                <a:cubicBezTo>
                  <a:pt x="1089986" y="13444"/>
                  <a:pt x="1111610" y="12624"/>
                  <a:pt x="1132764" y="9099"/>
                </a:cubicBezTo>
                <a:cubicBezTo>
                  <a:pt x="1138931" y="8071"/>
                  <a:pt x="1144740" y="5172"/>
                  <a:pt x="1150961" y="4550"/>
                </a:cubicBezTo>
                <a:cubicBezTo>
                  <a:pt x="1175150" y="2131"/>
                  <a:pt x="1199486" y="1517"/>
                  <a:pt x="1223749" y="0"/>
                </a:cubicBezTo>
                <a:cubicBezTo>
                  <a:pt x="1248012" y="1517"/>
                  <a:pt x="1272348" y="2131"/>
                  <a:pt x="1296537" y="4550"/>
                </a:cubicBezTo>
                <a:cubicBezTo>
                  <a:pt x="1302758" y="5172"/>
                  <a:pt x="1309142" y="6303"/>
                  <a:pt x="1314734" y="9099"/>
                </a:cubicBezTo>
                <a:cubicBezTo>
                  <a:pt x="1321516" y="12490"/>
                  <a:pt x="1326501" y="18729"/>
                  <a:pt x="1332931" y="22747"/>
                </a:cubicBezTo>
                <a:cubicBezTo>
                  <a:pt x="1338682" y="26341"/>
                  <a:pt x="1345062" y="28812"/>
                  <a:pt x="1351128" y="31845"/>
                </a:cubicBezTo>
                <a:cubicBezTo>
                  <a:pt x="1373360" y="54077"/>
                  <a:pt x="1355028" y="38623"/>
                  <a:pt x="1382973" y="54591"/>
                </a:cubicBezTo>
                <a:cubicBezTo>
                  <a:pt x="1387720" y="57304"/>
                  <a:pt x="1391595" y="61536"/>
                  <a:pt x="1396621" y="63690"/>
                </a:cubicBezTo>
                <a:cubicBezTo>
                  <a:pt x="1402368" y="66153"/>
                  <a:pt x="1408806" y="66521"/>
                  <a:pt x="1414818" y="68239"/>
                </a:cubicBezTo>
                <a:cubicBezTo>
                  <a:pt x="1419429" y="69556"/>
                  <a:pt x="1428465" y="72788"/>
                  <a:pt x="1428465" y="72788"/>
                </a:cubicBezTo>
              </a:path>
            </a:pathLst>
          </a:custGeom>
          <a:no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88618492"/>
      </p:ext>
    </p:extLst>
  </p:cSld>
  <p:clrMapOvr>
    <a:masterClrMapping/>
  </p:clrMapOvr>
  <mc:AlternateContent xmlns:mc="http://schemas.openxmlformats.org/markup-compatibility/2006" xmlns:p14="http://schemas.microsoft.com/office/powerpoint/2010/main">
    <mc:Choice Requires="p14">
      <p:transition spd="slow" p14:dur="2000" advTm="27124"/>
    </mc:Choice>
    <mc:Fallback xmlns="">
      <p:transition spd="slow" advTm="27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2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713FF8-1BB9-C9AC-39A0-348B4AE1A5C9}"/>
              </a:ext>
            </a:extLst>
          </p:cNvPr>
          <p:cNvSpPr>
            <a:spLocks/>
          </p:cNvSpPr>
          <p:nvPr/>
        </p:nvSpPr>
        <p:spPr>
          <a:xfrm>
            <a:off x="228951" y="1557746"/>
            <a:ext cx="11734098" cy="509094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EEA9B95-49F0-B05C-11FD-F66767A0D8D7}"/>
              </a:ext>
            </a:extLst>
          </p:cNvPr>
          <p:cNvSpPr/>
          <p:nvPr/>
        </p:nvSpPr>
        <p:spPr>
          <a:xfrm>
            <a:off x="5799786" y="1827210"/>
            <a:ext cx="6023151" cy="4552015"/>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Manager’ will visit classrooms to</a:t>
            </a:r>
            <a:r>
              <a:rPr lang="en-US" sz="2800" dirty="0">
                <a:solidFill>
                  <a:schemeClr val="bg1"/>
                </a:solidFill>
                <a:latin typeface="Calibri"/>
              </a:rPr>
              <a:t> g</a:t>
            </a:r>
            <a:r>
              <a:rPr kumimoji="0" lang="en-US" sz="2800" b="0" i="0" u="none" strike="noStrike" kern="1200" cap="none" spc="0" normalizeH="0" baseline="0" noProof="0" dirty="0">
                <a:ln>
                  <a:noFill/>
                </a:ln>
                <a:solidFill>
                  <a:schemeClr val="bg1"/>
                </a:solidFill>
                <a:effectLst/>
                <a:uLnTx/>
                <a:uFillTx/>
                <a:latin typeface="Calibri"/>
                <a:ea typeface="+mn-ea"/>
                <a:cs typeface="+mn-cs"/>
              </a:rPr>
              <a:t>auge student interest and to ensure:</a:t>
            </a:r>
          </a:p>
          <a:p>
            <a:pPr marL="627063" marR="0" lvl="0" indent="-457200" algn="l" defTabSz="457200" rtl="0" eaLnBrk="1" fontAlgn="auto" latinLnBrk="0" hangingPunct="1">
              <a:lnSpc>
                <a:spcPct val="100000"/>
              </a:lnSpc>
              <a:spcBef>
                <a:spcPct val="20000"/>
              </a:spcBef>
              <a:spcAft>
                <a:spcPts val="200"/>
              </a:spcAft>
              <a:buClr>
                <a:srgbClr val="FFC000"/>
              </a:buClr>
              <a:buSzTx/>
              <a:buFont typeface="Wingdings" panose="05000000000000000000" pitchFamily="2" charset="2"/>
              <a:buChar char="v"/>
              <a:tabLst/>
              <a:defRPr/>
            </a:pPr>
            <a:r>
              <a:rPr lang="en-US" sz="2600" dirty="0">
                <a:solidFill>
                  <a:schemeClr val="bg1"/>
                </a:solidFill>
                <a:latin typeface="Calibri"/>
              </a:rPr>
              <a:t>S</a:t>
            </a:r>
            <a:r>
              <a:rPr kumimoji="0" lang="en-US" sz="2600" b="0" i="0" u="none" strike="noStrike" kern="1200" cap="none" spc="0" normalizeH="0" baseline="0" noProof="0" dirty="0" err="1">
                <a:ln>
                  <a:noFill/>
                </a:ln>
                <a:solidFill>
                  <a:schemeClr val="bg1"/>
                </a:solidFill>
                <a:effectLst/>
                <a:uLnTx/>
                <a:uFillTx/>
                <a:latin typeface="Calibri"/>
                <a:ea typeface="+mn-ea"/>
                <a:cs typeface="+mn-cs"/>
              </a:rPr>
              <a:t>tudent’s</a:t>
            </a:r>
            <a:r>
              <a:rPr kumimoji="0" lang="en-US" sz="2600" b="0" i="0" u="none" strike="noStrike" kern="1200" cap="none" spc="0" normalizeH="0" baseline="0" noProof="0" dirty="0">
                <a:ln>
                  <a:noFill/>
                </a:ln>
                <a:solidFill>
                  <a:schemeClr val="bg1"/>
                </a:solidFill>
                <a:effectLst/>
                <a:uLnTx/>
                <a:uFillTx/>
                <a:latin typeface="Calibri"/>
                <a:ea typeface="+mn-ea"/>
                <a:cs typeface="+mn-cs"/>
              </a:rPr>
              <a:t> are selecting reimbursable meals.</a:t>
            </a:r>
          </a:p>
          <a:p>
            <a:pPr marL="627063" marR="0" lvl="0" indent="-457200" algn="l" defTabSz="457200" rtl="0" eaLnBrk="1" fontAlgn="auto" latinLnBrk="0" hangingPunct="1">
              <a:lnSpc>
                <a:spcPct val="100000"/>
              </a:lnSpc>
              <a:spcBef>
                <a:spcPct val="20000"/>
              </a:spcBef>
              <a:spcAft>
                <a:spcPts val="200"/>
              </a:spcAft>
              <a:buClr>
                <a:srgbClr val="FFC000"/>
              </a:buClr>
              <a:buSzTx/>
              <a:buFont typeface="Wingdings" panose="05000000000000000000" pitchFamily="2" charset="2"/>
              <a:buChar char="v"/>
              <a:tabLst/>
              <a:defRPr/>
            </a:pPr>
            <a:r>
              <a:rPr kumimoji="0" lang="en-US" sz="2600" b="1" i="0" u="none" strike="noStrike" kern="1200" cap="none" spc="0" normalizeH="0" baseline="0" noProof="0" dirty="0">
                <a:ln>
                  <a:noFill/>
                </a:ln>
                <a:solidFill>
                  <a:schemeClr val="bg1"/>
                </a:solidFill>
                <a:effectLst/>
                <a:uLnTx/>
                <a:uFillTx/>
                <a:latin typeface="Calibri"/>
                <a:ea typeface="+mn-ea"/>
                <a:cs typeface="+mn-cs"/>
              </a:rPr>
              <a:t>Breakfast Meal Count Form </a:t>
            </a:r>
            <a:r>
              <a:rPr kumimoji="0" lang="en-US" sz="2600" b="0" i="0" u="none" strike="noStrike" kern="1200" cap="none" spc="0" normalizeH="0" baseline="0" noProof="0" dirty="0">
                <a:ln>
                  <a:noFill/>
                </a:ln>
                <a:solidFill>
                  <a:schemeClr val="bg1"/>
                </a:solidFill>
                <a:effectLst/>
                <a:uLnTx/>
                <a:uFillTx/>
                <a:latin typeface="Calibri"/>
                <a:ea typeface="+mn-ea"/>
                <a:cs typeface="+mn-cs"/>
              </a:rPr>
              <a:t>is completed correctly.</a:t>
            </a:r>
          </a:p>
          <a:p>
            <a:pPr marL="627063" marR="0" lvl="0" indent="-457200" algn="l" defTabSz="457200" rtl="0" eaLnBrk="1" fontAlgn="auto" latinLnBrk="0" hangingPunct="1">
              <a:lnSpc>
                <a:spcPct val="100000"/>
              </a:lnSpc>
              <a:spcBef>
                <a:spcPct val="20000"/>
              </a:spcBef>
              <a:spcAft>
                <a:spcPts val="200"/>
              </a:spcAft>
              <a:buClr>
                <a:srgbClr val="FFC000"/>
              </a:buClr>
              <a:buSzTx/>
              <a:buFont typeface="Wingdings" panose="05000000000000000000" pitchFamily="2" charset="2"/>
              <a:buChar char="v"/>
              <a:tabLst/>
              <a:defRPr/>
            </a:pPr>
            <a:r>
              <a:rPr kumimoji="0" lang="en-US" sz="2600" b="0" i="0" u="none" strike="noStrike" kern="1200" cap="none" spc="0" normalizeH="0" baseline="0" noProof="0" dirty="0">
                <a:ln>
                  <a:noFill/>
                </a:ln>
                <a:solidFill>
                  <a:schemeClr val="bg1"/>
                </a:solidFill>
                <a:effectLst/>
                <a:uLnTx/>
                <a:uFillTx/>
                <a:latin typeface="Calibri"/>
                <a:ea typeface="+mn-ea"/>
                <a:cs typeface="+mn-cs"/>
              </a:rPr>
              <a:t>Unserved and share </a:t>
            </a:r>
            <a:r>
              <a:rPr lang="en-US" sz="2600" dirty="0">
                <a:solidFill>
                  <a:schemeClr val="bg1"/>
                </a:solidFill>
                <a:latin typeface="Calibri"/>
              </a:rPr>
              <a:t>t</a:t>
            </a:r>
            <a:r>
              <a:rPr kumimoji="0" lang="en-US" sz="2600" b="0" i="0" u="none" strike="noStrike" kern="1200" cap="none" spc="0" normalizeH="0" baseline="0" noProof="0" dirty="0">
                <a:ln>
                  <a:noFill/>
                </a:ln>
                <a:solidFill>
                  <a:schemeClr val="bg1"/>
                </a:solidFill>
                <a:effectLst/>
                <a:uLnTx/>
                <a:uFillTx/>
                <a:latin typeface="Calibri"/>
                <a:ea typeface="+mn-ea"/>
                <a:cs typeface="+mn-cs"/>
              </a:rPr>
              <a:t>able leftover items are returned to the cafeteria.</a:t>
            </a:r>
          </a:p>
          <a:p>
            <a:pPr marL="169863" marR="0" lvl="0" algn="l" defTabSz="457200" rtl="0" eaLnBrk="1" fontAlgn="auto" latinLnBrk="0" hangingPunct="1">
              <a:lnSpc>
                <a:spcPct val="100000"/>
              </a:lnSpc>
              <a:spcBef>
                <a:spcPct val="20000"/>
              </a:spcBef>
              <a:spcAft>
                <a:spcPts val="200"/>
              </a:spcAft>
              <a:buClr>
                <a:srgbClr val="FFC000"/>
              </a:buClr>
              <a:buSzTx/>
              <a:tabLst/>
              <a:defRPr/>
            </a:pPr>
            <a:r>
              <a:rPr lang="en-US" sz="2600" dirty="0">
                <a:solidFill>
                  <a:schemeClr val="bg1"/>
                </a:solidFill>
                <a:latin typeface="Calibri"/>
              </a:rPr>
              <a:t>Visits should take no more than a couple mins daily to collect information.</a:t>
            </a:r>
          </a:p>
        </p:txBody>
      </p:sp>
      <p:pic>
        <p:nvPicPr>
          <p:cNvPr id="6" name="Picture 5">
            <a:extLst>
              <a:ext uri="{FF2B5EF4-FFF2-40B4-BE49-F238E27FC236}">
                <a16:creationId xmlns:a16="http://schemas.microsoft.com/office/drawing/2014/main" id="{5F9FB948-3148-7680-25B3-A39EDFAE6C9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5430725" cy="6883761"/>
          </a:xfrm>
          <a:prstGeom prst="rect">
            <a:avLst/>
          </a:prstGeom>
          <a:ln>
            <a:noFill/>
          </a:ln>
        </p:spPr>
      </p:pic>
      <p:sp>
        <p:nvSpPr>
          <p:cNvPr id="3" name="Rectangle 2">
            <a:extLst>
              <a:ext uri="{FF2B5EF4-FFF2-40B4-BE49-F238E27FC236}">
                <a16:creationId xmlns:a16="http://schemas.microsoft.com/office/drawing/2014/main" id="{DDB83E9F-926E-F580-48EE-20D8AFE71228}"/>
              </a:ext>
            </a:extLst>
          </p:cNvPr>
          <p:cNvSpPr/>
          <p:nvPr/>
        </p:nvSpPr>
        <p:spPr>
          <a:xfrm>
            <a:off x="3895106" y="209310"/>
            <a:ext cx="8296894"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75A739F-51B8-8698-E188-4BA0075FCC65}"/>
              </a:ext>
            </a:extLst>
          </p:cNvPr>
          <p:cNvSpPr txBox="1">
            <a:spLocks/>
          </p:cNvSpPr>
          <p:nvPr/>
        </p:nvSpPr>
        <p:spPr>
          <a:xfrm>
            <a:off x="2462154" y="197389"/>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6600" b="1" dirty="0">
                <a:solidFill>
                  <a:srgbClr val="002060"/>
                </a:solidFill>
                <a:latin typeface="Times New Roman" panose="02020603050405020304" pitchFamily="18" charset="0"/>
                <a:cs typeface="Times New Roman" panose="02020603050405020304" pitchFamily="18" charset="0"/>
              </a:rPr>
              <a:t>Classroom Visit </a:t>
            </a:r>
          </a:p>
        </p:txBody>
      </p:sp>
    </p:spTree>
    <p:extLst>
      <p:ext uri="{BB962C8B-B14F-4D97-AF65-F5344CB8AC3E}">
        <p14:creationId xmlns:p14="http://schemas.microsoft.com/office/powerpoint/2010/main" val="3505033768"/>
      </p:ext>
    </p:extLst>
  </p:cSld>
  <p:clrMapOvr>
    <a:masterClrMapping/>
  </p:clrMapOvr>
  <mc:AlternateContent xmlns:mc="http://schemas.openxmlformats.org/markup-compatibility/2006" xmlns:p14="http://schemas.microsoft.com/office/powerpoint/2010/main">
    <mc:Choice Requires="p14">
      <p:transition spd="slow" p14:dur="2000" advTm="50463"/>
    </mc:Choice>
    <mc:Fallback xmlns="">
      <p:transition spd="slow" advTm="50463"/>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Isosceles Triangle 3">
            <a:extLst>
              <a:ext uri="{FF2B5EF4-FFF2-40B4-BE49-F238E27FC236}">
                <a16:creationId xmlns:a16="http://schemas.microsoft.com/office/drawing/2014/main" id="{3B5335B2-F079-028A-71A7-E19B71E69B41}"/>
              </a:ext>
            </a:extLst>
          </p:cNvPr>
          <p:cNvSpPr/>
          <p:nvPr/>
        </p:nvSpPr>
        <p:spPr>
          <a:xfrm rot="19744898">
            <a:off x="-2936864" y="-981707"/>
            <a:ext cx="8952078" cy="7393098"/>
          </a:xfrm>
          <a:prstGeom prst="triangl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04425" y="2857500"/>
            <a:ext cx="6112701" cy="1143000"/>
          </a:xfrm>
          <a:effectLst>
            <a:outerShdw blurRad="50800" dist="38100" dir="8100000" algn="tr" rotWithShape="0">
              <a:prstClr val="black">
                <a:alpha val="40000"/>
              </a:prstClr>
            </a:outerShdw>
          </a:effectLst>
        </p:spPr>
        <p:txBody>
          <a:bodyPr>
            <a:noAutofit/>
          </a:bodyPr>
          <a:lstStyle/>
          <a:p>
            <a:pPr algn="ctr"/>
            <a:r>
              <a:rPr lang="en-US" sz="6000" b="1" dirty="0">
                <a:solidFill>
                  <a:schemeClr val="bg1"/>
                </a:solidFill>
                <a:latin typeface="Times New Roman" panose="02020603050405020304" pitchFamily="18" charset="0"/>
                <a:cs typeface="Times New Roman" panose="02020603050405020304" pitchFamily="18" charset="0"/>
              </a:rPr>
              <a:t>Point of </a:t>
            </a:r>
            <a:br>
              <a:rPr lang="en-US" sz="6000" b="1" dirty="0">
                <a:solidFill>
                  <a:schemeClr val="bg1"/>
                </a:solidFill>
                <a:latin typeface="Times New Roman" panose="02020603050405020304" pitchFamily="18" charset="0"/>
                <a:cs typeface="Times New Roman" panose="02020603050405020304" pitchFamily="18" charset="0"/>
              </a:rPr>
            </a:br>
            <a:r>
              <a:rPr lang="en-US" sz="6000" b="1" dirty="0">
                <a:solidFill>
                  <a:schemeClr val="bg1"/>
                </a:solidFill>
                <a:latin typeface="Times New Roman" panose="02020603050405020304" pitchFamily="18" charset="0"/>
                <a:cs typeface="Times New Roman" panose="02020603050405020304" pitchFamily="18" charset="0"/>
              </a:rPr>
              <a:t>Service</a:t>
            </a:r>
          </a:p>
        </p:txBody>
      </p:sp>
      <p:sp>
        <p:nvSpPr>
          <p:cNvPr id="5" name="Rectangle 4">
            <a:extLst>
              <a:ext uri="{FF2B5EF4-FFF2-40B4-BE49-F238E27FC236}">
                <a16:creationId xmlns:a16="http://schemas.microsoft.com/office/drawing/2014/main" id="{FEA239BC-5242-FEF4-4C79-8B16E422563D}"/>
              </a:ext>
            </a:extLst>
          </p:cNvPr>
          <p:cNvSpPr/>
          <p:nvPr/>
        </p:nvSpPr>
        <p:spPr>
          <a:xfrm>
            <a:off x="3803904" y="243840"/>
            <a:ext cx="8302505" cy="6412992"/>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42838" y="337263"/>
            <a:ext cx="8144009" cy="1401426"/>
          </a:xfrm>
          <a:noFill/>
        </p:spPr>
        <p:txBody>
          <a:bodyPr>
            <a:noAutofit/>
          </a:bodyPr>
          <a:lstStyle/>
          <a:p>
            <a:pPr marL="0" indent="0">
              <a:buNone/>
            </a:pPr>
            <a:r>
              <a:rPr lang="en-US" b="1" dirty="0">
                <a:solidFill>
                  <a:srgbClr val="002060"/>
                </a:solidFill>
              </a:rPr>
              <a:t>Point of Service (POS) </a:t>
            </a:r>
            <a:r>
              <a:rPr lang="en-US" dirty="0">
                <a:solidFill>
                  <a:srgbClr val="002060"/>
                </a:solidFill>
              </a:rPr>
              <a:t>is when a determination can be made that all meal components have been offered and a reimbursable meal has been served to an eligible child. This usually occurs at the end of the serving line.</a:t>
            </a:r>
          </a:p>
        </p:txBody>
      </p:sp>
      <p:sp>
        <p:nvSpPr>
          <p:cNvPr id="9" name="Rectangle 8">
            <a:extLst>
              <a:ext uri="{FF2B5EF4-FFF2-40B4-BE49-F238E27FC236}">
                <a16:creationId xmlns:a16="http://schemas.microsoft.com/office/drawing/2014/main" id="{85233BF3-4DB2-4845-9394-085692F42558}"/>
              </a:ext>
            </a:extLst>
          </p:cNvPr>
          <p:cNvSpPr/>
          <p:nvPr/>
        </p:nvSpPr>
        <p:spPr>
          <a:xfrm>
            <a:off x="3763589" y="2058081"/>
            <a:ext cx="8302505" cy="4154984"/>
          </a:xfrm>
          <a:prstGeom prst="rect">
            <a:avLst/>
          </a:prstGeom>
        </p:spPr>
        <p:txBody>
          <a:bodyPr wrap="square">
            <a:spAutoFit/>
          </a:bodyPr>
          <a:lstStyle/>
          <a:p>
            <a:pPr marL="288925" lvl="1">
              <a:spcAft>
                <a:spcPts val="600"/>
              </a:spcAft>
              <a:buClr>
                <a:srgbClr val="0070C0"/>
              </a:buClr>
            </a:pPr>
            <a:r>
              <a:rPr lang="en-US" sz="2600" dirty="0">
                <a:solidFill>
                  <a:srgbClr val="002060"/>
                </a:solidFill>
              </a:rPr>
              <a:t>Sites that serve breakfast will utilize one of the following:</a:t>
            </a:r>
          </a:p>
          <a:p>
            <a:pPr marL="1314450" lvl="2" indent="-457200">
              <a:spcAft>
                <a:spcPts val="600"/>
              </a:spcAft>
              <a:buClr>
                <a:srgbClr val="002060"/>
              </a:buClr>
              <a:buFont typeface="Wingdings" panose="05000000000000000000" pitchFamily="2" charset="2"/>
              <a:buChar char="v"/>
            </a:pPr>
            <a:r>
              <a:rPr lang="en-US" sz="2600" dirty="0">
                <a:solidFill>
                  <a:srgbClr val="002060"/>
                </a:solidFill>
              </a:rPr>
              <a:t>BIC Service – Breakfast Meal Count Form.</a:t>
            </a:r>
          </a:p>
          <a:p>
            <a:pPr marL="1314450" lvl="2" indent="-457200">
              <a:spcAft>
                <a:spcPts val="600"/>
              </a:spcAft>
              <a:buClr>
                <a:srgbClr val="002060"/>
              </a:buClr>
              <a:buFont typeface="Wingdings" panose="05000000000000000000" pitchFamily="2" charset="2"/>
              <a:buChar char="v"/>
            </a:pPr>
            <a:r>
              <a:rPr lang="en-US" sz="2600" dirty="0">
                <a:solidFill>
                  <a:srgbClr val="002060"/>
                </a:solidFill>
              </a:rPr>
              <a:t>Cafeteria Service – CMS POS.</a:t>
            </a:r>
          </a:p>
          <a:p>
            <a:pPr marL="1771650" lvl="3" indent="-457200">
              <a:spcAft>
                <a:spcPts val="600"/>
              </a:spcAft>
              <a:buClr>
                <a:srgbClr val="002060"/>
              </a:buClr>
              <a:buFont typeface="Wingdings" panose="05000000000000000000" pitchFamily="2" charset="2"/>
              <a:buChar char="v"/>
            </a:pPr>
            <a:r>
              <a:rPr lang="en-US" sz="2600" dirty="0">
                <a:solidFill>
                  <a:srgbClr val="002060"/>
                </a:solidFill>
              </a:rPr>
              <a:t>Elementary - Food Services staff will utilize the “ No ID Student ” button.</a:t>
            </a:r>
          </a:p>
          <a:p>
            <a:pPr marL="1771650" lvl="3" indent="-457200">
              <a:spcAft>
                <a:spcPts val="600"/>
              </a:spcAft>
              <a:buClr>
                <a:srgbClr val="002060"/>
              </a:buClr>
              <a:buFont typeface="Wingdings" panose="05000000000000000000" pitchFamily="2" charset="2"/>
              <a:buChar char="v"/>
            </a:pPr>
            <a:r>
              <a:rPr lang="en-US" sz="2600" dirty="0">
                <a:solidFill>
                  <a:srgbClr val="002060"/>
                </a:solidFill>
              </a:rPr>
              <a:t>Secondary – Students will input </a:t>
            </a:r>
            <a:r>
              <a:rPr lang="en-US" sz="2600" b="1" dirty="0">
                <a:solidFill>
                  <a:srgbClr val="002060"/>
                </a:solidFill>
              </a:rPr>
              <a:t>“9”</a:t>
            </a:r>
            <a:r>
              <a:rPr lang="en-US" sz="2600" dirty="0">
                <a:solidFill>
                  <a:srgbClr val="002060"/>
                </a:solidFill>
              </a:rPr>
              <a:t>, then press </a:t>
            </a:r>
            <a:r>
              <a:rPr lang="en-US" sz="2600" b="1" dirty="0">
                <a:solidFill>
                  <a:srgbClr val="002060"/>
                </a:solidFill>
              </a:rPr>
              <a:t>“Enter”.</a:t>
            </a:r>
          </a:p>
          <a:p>
            <a:pPr marL="1314450" lvl="2" indent="-457200">
              <a:spcAft>
                <a:spcPts val="600"/>
              </a:spcAft>
              <a:buClr>
                <a:srgbClr val="002060"/>
              </a:buClr>
              <a:buFont typeface="Wingdings" panose="05000000000000000000" pitchFamily="2" charset="2"/>
              <a:buChar char="v"/>
            </a:pPr>
            <a:r>
              <a:rPr lang="en-US" sz="2600" dirty="0">
                <a:solidFill>
                  <a:srgbClr val="002060"/>
                </a:solidFill>
              </a:rPr>
              <a:t>Mobile Cart Service – Breakfast Meal Count Form.   </a:t>
            </a:r>
          </a:p>
          <a:p>
            <a:pPr marL="1657350" lvl="3" indent="-342900">
              <a:spcAft>
                <a:spcPts val="600"/>
              </a:spcAft>
              <a:buClr>
                <a:srgbClr val="002060"/>
              </a:buClr>
              <a:buFont typeface="Wingdings" panose="05000000000000000000" pitchFamily="2" charset="2"/>
              <a:buChar char="v"/>
            </a:pPr>
            <a:r>
              <a:rPr lang="en-US" sz="2600" dirty="0">
                <a:solidFill>
                  <a:srgbClr val="002060"/>
                </a:solidFill>
              </a:rPr>
              <a:t>  Secondary sites with wireless POS if available.</a:t>
            </a:r>
          </a:p>
        </p:txBody>
      </p:sp>
      <p:pic>
        <p:nvPicPr>
          <p:cNvPr id="6" name="Picture 5">
            <a:extLst>
              <a:ext uri="{FF2B5EF4-FFF2-40B4-BE49-F238E27FC236}">
                <a16:creationId xmlns:a16="http://schemas.microsoft.com/office/drawing/2014/main" id="{B2312B57-8C92-6B40-7373-F1D3966B31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76207">
            <a:off x="13352044" y="2772797"/>
            <a:ext cx="2422714" cy="3749546"/>
          </a:xfrm>
          <a:prstGeom prst="rect">
            <a:avLst/>
          </a:prstGeom>
          <a:scene3d>
            <a:camera prst="perspectiveLeft"/>
            <a:lightRig rig="threePt" dir="t"/>
          </a:scene3d>
        </p:spPr>
      </p:pic>
    </p:spTree>
    <p:extLst>
      <p:ext uri="{BB962C8B-B14F-4D97-AF65-F5344CB8AC3E}">
        <p14:creationId xmlns:p14="http://schemas.microsoft.com/office/powerpoint/2010/main" val="1641550143"/>
      </p:ext>
    </p:extLst>
  </p:cSld>
  <p:clrMapOvr>
    <a:masterClrMapping/>
  </p:clrMapOvr>
  <mc:AlternateContent xmlns:mc="http://schemas.openxmlformats.org/markup-compatibility/2006" xmlns:p14="http://schemas.microsoft.com/office/powerpoint/2010/main">
    <mc:Choice Requires="p14">
      <p:transition spd="slow" p14:dur="2000" advTm="69202"/>
    </mc:Choice>
    <mc:Fallback xmlns="">
      <p:transition spd="slow" advTm="69202"/>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9AA8B230-C729-8A6C-FEA3-024D8CE9CF92}"/>
              </a:ext>
            </a:extLst>
          </p:cNvPr>
          <p:cNvSpPr/>
          <p:nvPr/>
        </p:nvSpPr>
        <p:spPr>
          <a:xfrm rot="19744898">
            <a:off x="-3482775" y="-1181065"/>
            <a:ext cx="8952078" cy="7393098"/>
          </a:xfrm>
          <a:prstGeom prst="triangl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06272A7-B5DA-847B-CCAE-151C0ED7D2AA}"/>
              </a:ext>
            </a:extLst>
          </p:cNvPr>
          <p:cNvSpPr/>
          <p:nvPr/>
        </p:nvSpPr>
        <p:spPr>
          <a:xfrm>
            <a:off x="4312693" y="305904"/>
            <a:ext cx="7779135" cy="6326908"/>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42665F16-5519-A478-C700-1D000EBF169D}"/>
              </a:ext>
            </a:extLst>
          </p:cNvPr>
          <p:cNvSpPr txBox="1">
            <a:spLocks/>
          </p:cNvSpPr>
          <p:nvPr/>
        </p:nvSpPr>
        <p:spPr>
          <a:xfrm>
            <a:off x="-450376" y="2312124"/>
            <a:ext cx="5145206" cy="788857"/>
          </a:xfrm>
          <a:prstGeom prst="rect">
            <a:avLst/>
          </a:prstGeom>
          <a:effectLst>
            <a:outerShdw blurRad="50800" dist="38100" dir="8100000" algn="tr" rotWithShape="0">
              <a:prstClr val="black">
                <a:alpha val="40000"/>
              </a:prstClr>
            </a:outerShdw>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solidFill>
                  <a:schemeClr val="bg1"/>
                </a:solidFill>
                <a:uLnTx/>
                <a:uFillTx/>
                <a:latin typeface="Times New Roman" panose="02020603050405020304" pitchFamily="18" charset="0"/>
                <a:cs typeface="Times New Roman" panose="02020603050405020304" pitchFamily="18" charset="0"/>
              </a:rPr>
              <a:t>Escalation Of Unresolved Issues </a:t>
            </a:r>
          </a:p>
        </p:txBody>
      </p:sp>
      <p:sp>
        <p:nvSpPr>
          <p:cNvPr id="2" name="Content Placeholder 2">
            <a:extLst>
              <a:ext uri="{FF2B5EF4-FFF2-40B4-BE49-F238E27FC236}">
                <a16:creationId xmlns:a16="http://schemas.microsoft.com/office/drawing/2014/main" id="{F3AAF023-11E7-7F40-5FB3-14463BE981D0}"/>
              </a:ext>
            </a:extLst>
          </p:cNvPr>
          <p:cNvSpPr>
            <a:spLocks noGrp="1"/>
          </p:cNvSpPr>
          <p:nvPr>
            <p:ph idx="1"/>
          </p:nvPr>
        </p:nvSpPr>
        <p:spPr>
          <a:xfrm>
            <a:off x="4872162" y="854399"/>
            <a:ext cx="7219666" cy="5149201"/>
          </a:xfrm>
        </p:spPr>
        <p:txBody>
          <a:bodyPr>
            <a:noAutofit/>
          </a:bodyPr>
          <a:lstStyle/>
          <a:p>
            <a:pPr>
              <a:spcAft>
                <a:spcPts val="200"/>
              </a:spcAft>
            </a:pPr>
            <a:r>
              <a:rPr lang="en-US" dirty="0">
                <a:solidFill>
                  <a:srgbClr val="002060"/>
                </a:solidFill>
              </a:rPr>
              <a:t>It is the responsibility of the Food Service Manager to ensure BIC POS procedures are followed. If issues are unresolved after communicating within the school community, contact your AFSS for assistance and provide communication documents:</a:t>
            </a:r>
          </a:p>
          <a:p>
            <a:pPr>
              <a:spcAft>
                <a:spcPts val="200"/>
              </a:spcAft>
            </a:pPr>
            <a:endParaRPr lang="en-US" dirty="0">
              <a:solidFill>
                <a:srgbClr val="002060"/>
              </a:solidFill>
            </a:endParaRPr>
          </a:p>
          <a:p>
            <a:pPr marL="1319212" lvl="1" indent="-457200">
              <a:spcAft>
                <a:spcPts val="600"/>
              </a:spcAft>
              <a:buClr>
                <a:srgbClr val="002060"/>
              </a:buClr>
              <a:buFont typeface="Wingdings" panose="05000000000000000000" pitchFamily="2" charset="2"/>
              <a:buChar char="v"/>
            </a:pPr>
            <a:r>
              <a:rPr lang="en-US" dirty="0">
                <a:solidFill>
                  <a:srgbClr val="002060"/>
                </a:solidFill>
              </a:rPr>
              <a:t>Email.</a:t>
            </a:r>
          </a:p>
          <a:p>
            <a:pPr marL="1319212" lvl="1" indent="-457200">
              <a:spcAft>
                <a:spcPts val="600"/>
              </a:spcAft>
              <a:buClr>
                <a:srgbClr val="002060"/>
              </a:buClr>
              <a:buFont typeface="Wingdings" panose="05000000000000000000" pitchFamily="2" charset="2"/>
              <a:buChar char="v"/>
            </a:pPr>
            <a:r>
              <a:rPr lang="en-US" dirty="0">
                <a:solidFill>
                  <a:srgbClr val="002060"/>
                </a:solidFill>
              </a:rPr>
              <a:t>Meeting dates.</a:t>
            </a:r>
          </a:p>
          <a:p>
            <a:pPr marL="1319212" lvl="1" indent="-457200">
              <a:spcAft>
                <a:spcPts val="600"/>
              </a:spcAft>
              <a:buClr>
                <a:srgbClr val="002060"/>
              </a:buClr>
              <a:buFont typeface="Wingdings" panose="05000000000000000000" pitchFamily="2" charset="2"/>
              <a:buChar char="v"/>
            </a:pPr>
            <a:r>
              <a:rPr lang="en-US" dirty="0">
                <a:solidFill>
                  <a:srgbClr val="002060"/>
                </a:solidFill>
              </a:rPr>
              <a:t>Principal/Administrator communications.</a:t>
            </a:r>
          </a:p>
          <a:p>
            <a:pPr marL="457200" lvl="1" indent="0">
              <a:buNone/>
            </a:pPr>
            <a:endParaRPr lang="en-US" sz="2400" dirty="0"/>
          </a:p>
          <a:p>
            <a:pPr lvl="1"/>
            <a:endParaRPr lang="en-US" dirty="0"/>
          </a:p>
        </p:txBody>
      </p:sp>
    </p:spTree>
    <p:extLst>
      <p:ext uri="{BB962C8B-B14F-4D97-AF65-F5344CB8AC3E}">
        <p14:creationId xmlns:p14="http://schemas.microsoft.com/office/powerpoint/2010/main" val="2843058275"/>
      </p:ext>
    </p:extLst>
  </p:cSld>
  <p:clrMapOvr>
    <a:masterClrMapping/>
  </p:clrMapOvr>
  <mc:AlternateContent xmlns:mc="http://schemas.openxmlformats.org/markup-compatibility/2006" xmlns:p14="http://schemas.microsoft.com/office/powerpoint/2010/main">
    <mc:Choice Requires="p14">
      <p:transition spd="slow" p14:dur="2000" advTm="42131"/>
    </mc:Choice>
    <mc:Fallback xmlns="">
      <p:transition spd="slow" advTm="42131"/>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E2742D-E30D-DC93-C4E2-ED2FA8C22339}"/>
              </a:ext>
            </a:extLst>
          </p:cNvPr>
          <p:cNvSpPr>
            <a:spLocks/>
          </p:cNvSpPr>
          <p:nvPr/>
        </p:nvSpPr>
        <p:spPr>
          <a:xfrm>
            <a:off x="228950" y="1612965"/>
            <a:ext cx="11734098" cy="509094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123D052-C072-31B7-6C59-58DD447FBDD6}"/>
              </a:ext>
            </a:extLst>
          </p:cNvPr>
          <p:cNvSpPr/>
          <p:nvPr/>
        </p:nvSpPr>
        <p:spPr>
          <a:xfrm>
            <a:off x="1" y="305904"/>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42665F16-5519-A478-C700-1D000EBF169D}"/>
              </a:ext>
            </a:extLst>
          </p:cNvPr>
          <p:cNvSpPr txBox="1">
            <a:spLocks/>
          </p:cNvSpPr>
          <p:nvPr/>
        </p:nvSpPr>
        <p:spPr>
          <a:xfrm>
            <a:off x="0" y="232455"/>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a:solidFill>
                  <a:srgbClr val="002060"/>
                </a:solidFill>
                <a:uLnTx/>
                <a:uFillTx/>
                <a:latin typeface="Times New Roman" panose="02020603050405020304" pitchFamily="18" charset="0"/>
                <a:cs typeface="Times New Roman" panose="02020603050405020304" pitchFamily="18" charset="0"/>
              </a:rPr>
              <a:t>Food Donation Policy </a:t>
            </a:r>
          </a:p>
        </p:txBody>
      </p:sp>
      <p:pic>
        <p:nvPicPr>
          <p:cNvPr id="7" name="Picture 6">
            <a:extLst>
              <a:ext uri="{FF2B5EF4-FFF2-40B4-BE49-F238E27FC236}">
                <a16:creationId xmlns:a16="http://schemas.microsoft.com/office/drawing/2014/main" id="{6FF288F5-D526-9266-3A5C-7946FDEA04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57885" y="3194938"/>
            <a:ext cx="4745062" cy="2943142"/>
          </a:xfrm>
          <a:prstGeom prst="rect">
            <a:avLst/>
          </a:prstGeom>
          <a:ln>
            <a:solidFill>
              <a:srgbClr val="17375E"/>
            </a:solidFill>
          </a:ln>
        </p:spPr>
      </p:pic>
      <p:sp>
        <p:nvSpPr>
          <p:cNvPr id="3" name="TextBox 2">
            <a:extLst>
              <a:ext uri="{FF2B5EF4-FFF2-40B4-BE49-F238E27FC236}">
                <a16:creationId xmlns:a16="http://schemas.microsoft.com/office/drawing/2014/main" id="{2CF204BF-8DAF-2378-DC3A-E29CB4BD1B4D}"/>
              </a:ext>
            </a:extLst>
          </p:cNvPr>
          <p:cNvSpPr txBox="1"/>
          <p:nvPr/>
        </p:nvSpPr>
        <p:spPr>
          <a:xfrm>
            <a:off x="731837" y="1676400"/>
            <a:ext cx="10652125" cy="1892826"/>
          </a:xfrm>
          <a:prstGeom prst="rect">
            <a:avLst/>
          </a:prstGeom>
          <a:noFill/>
        </p:spPr>
        <p:txBody>
          <a:bodyPr wrap="square">
            <a:spAutoFit/>
          </a:bodyPr>
          <a:lstStyle/>
          <a:p>
            <a:r>
              <a:rPr lang="en-US" sz="2800" dirty="0">
                <a:solidFill>
                  <a:schemeClr val="bg1"/>
                </a:solidFill>
                <a:latin typeface="Fira Sans" panose="020B0503050000020004" pitchFamily="34" charset="0"/>
              </a:rPr>
              <a:t>I</a:t>
            </a:r>
            <a:r>
              <a:rPr lang="en-US" sz="2800" b="0" i="0" dirty="0">
                <a:solidFill>
                  <a:schemeClr val="bg1"/>
                </a:solidFill>
                <a:effectLst/>
                <a:latin typeface="Fira Sans" panose="020B0503050000020004" pitchFamily="34" charset="0"/>
              </a:rPr>
              <a:t>n an effort to reduce food waste, the food donation policy was enacted to make excess or unused food served in the school meal program available to approved charitable organizations.</a:t>
            </a:r>
          </a:p>
          <a:p>
            <a:endParaRPr lang="en-US" sz="500" b="0" i="0" dirty="0">
              <a:solidFill>
                <a:srgbClr val="000000"/>
              </a:solidFill>
              <a:effectLst/>
              <a:latin typeface="Fira Sans" panose="020B0503050000020004" pitchFamily="34" charset="0"/>
            </a:endParaRPr>
          </a:p>
          <a:p>
            <a:endParaRPr lang="en-US" sz="2800" dirty="0">
              <a:solidFill>
                <a:srgbClr val="000000"/>
              </a:solidFill>
            </a:endParaRPr>
          </a:p>
        </p:txBody>
      </p:sp>
      <p:sp>
        <p:nvSpPr>
          <p:cNvPr id="10" name="TextBox 9">
            <a:extLst>
              <a:ext uri="{FF2B5EF4-FFF2-40B4-BE49-F238E27FC236}">
                <a16:creationId xmlns:a16="http://schemas.microsoft.com/office/drawing/2014/main" id="{FAA45AE6-4286-8AFB-170C-9C4F1C927EA6}"/>
              </a:ext>
            </a:extLst>
          </p:cNvPr>
          <p:cNvSpPr txBox="1"/>
          <p:nvPr/>
        </p:nvSpPr>
        <p:spPr>
          <a:xfrm>
            <a:off x="495300" y="3018528"/>
            <a:ext cx="5600699" cy="3539430"/>
          </a:xfrm>
          <a:prstGeom prst="rect">
            <a:avLst/>
          </a:prstGeom>
          <a:noFill/>
        </p:spPr>
        <p:txBody>
          <a:bodyPr wrap="square">
            <a:spAutoFit/>
          </a:bodyPr>
          <a:lstStyle/>
          <a:p>
            <a:pPr marL="171450" indent="-171450">
              <a:buClr>
                <a:srgbClr val="FFC000"/>
              </a:buClr>
              <a:buFont typeface="Wingdings" panose="05000000000000000000" pitchFamily="2" charset="2"/>
              <a:buChar char="v"/>
            </a:pPr>
            <a:endParaRPr lang="en-US" sz="2800" b="0" i="0" dirty="0">
              <a:solidFill>
                <a:schemeClr val="bg1"/>
              </a:solidFill>
              <a:effectLst/>
              <a:latin typeface="Fira Sans" panose="020B0503050000020004" pitchFamily="34" charset="0"/>
            </a:endParaRPr>
          </a:p>
          <a:p>
            <a:pPr marL="914400" lvl="1" indent="-457200">
              <a:buClr>
                <a:srgbClr val="FFC000"/>
              </a:buClr>
              <a:buFont typeface="Wingdings" panose="05000000000000000000" pitchFamily="2" charset="2"/>
              <a:buChar char="v"/>
            </a:pPr>
            <a:r>
              <a:rPr lang="en-US" sz="2800" dirty="0">
                <a:solidFill>
                  <a:schemeClr val="bg1"/>
                </a:solidFill>
              </a:rPr>
              <a:t>Reference Guide REF-5634.0 for “Food Donation Process” must be followed.</a:t>
            </a:r>
          </a:p>
          <a:p>
            <a:pPr marL="914400" lvl="1" indent="-457200">
              <a:buClr>
                <a:srgbClr val="FFC000"/>
              </a:buClr>
              <a:buFont typeface="Wingdings" panose="05000000000000000000" pitchFamily="2" charset="2"/>
              <a:buChar char="v"/>
            </a:pPr>
            <a:r>
              <a:rPr lang="en-US" sz="2800" dirty="0">
                <a:solidFill>
                  <a:schemeClr val="bg1"/>
                </a:solidFill>
                <a:latin typeface="Calibri"/>
              </a:rPr>
              <a:t>For more information visit </a:t>
            </a:r>
            <a:r>
              <a:rPr kumimoji="0" lang="en-US" sz="2800" i="0" u="none" strike="noStrike" kern="1200" cap="none" spc="0" normalizeH="0" baseline="0" noProof="0" dirty="0">
                <a:ln>
                  <a:noFill/>
                </a:ln>
                <a:solidFill>
                  <a:schemeClr val="bg1"/>
                </a:solidFill>
                <a:effectLst/>
                <a:uLnTx/>
                <a:uFillTx/>
                <a:latin typeface="Calibri"/>
                <a:ea typeface="+mn-ea"/>
                <a:cs typeface="+mn-cs"/>
              </a:rPr>
              <a:t>the Café LA website.</a:t>
            </a:r>
          </a:p>
          <a:p>
            <a:pPr marL="914400" lvl="1" indent="-457200">
              <a:buFont typeface="Arial" panose="020B0604020202020204" pitchFamily="34" charset="0"/>
              <a:buChar char="•"/>
            </a:pPr>
            <a:endParaRPr lang="en-US" sz="2800" dirty="0">
              <a:solidFill>
                <a:srgbClr val="000000"/>
              </a:solidFill>
            </a:endParaRPr>
          </a:p>
          <a:p>
            <a:endParaRPr lang="en-US" sz="2800" dirty="0">
              <a:solidFill>
                <a:srgbClr val="000000"/>
              </a:solidFill>
            </a:endParaRPr>
          </a:p>
        </p:txBody>
      </p:sp>
    </p:spTree>
    <p:extLst>
      <p:ext uri="{BB962C8B-B14F-4D97-AF65-F5344CB8AC3E}">
        <p14:creationId xmlns:p14="http://schemas.microsoft.com/office/powerpoint/2010/main" val="4149305388"/>
      </p:ext>
    </p:extLst>
  </p:cSld>
  <p:clrMapOvr>
    <a:masterClrMapping/>
  </p:clrMapOvr>
  <mc:AlternateContent xmlns:mc="http://schemas.openxmlformats.org/markup-compatibility/2006" xmlns:p14="http://schemas.microsoft.com/office/powerpoint/2010/main">
    <mc:Choice Requires="p14">
      <p:transition spd="slow" p14:dur="2000" advTm="29582"/>
    </mc:Choice>
    <mc:Fallback xmlns="">
      <p:transition spd="slow" advTm="29582"/>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2" descr="Image result for thank you gif">
            <a:extLst>
              <a:ext uri="{FF2B5EF4-FFF2-40B4-BE49-F238E27FC236}">
                <a16:creationId xmlns:a16="http://schemas.microsoft.com/office/drawing/2014/main" id="{C0283282-0146-B809-9099-B3336AAD71E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3785" y="216694"/>
            <a:ext cx="11468100" cy="6450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272820"/>
      </p:ext>
    </p:extLst>
  </p:cSld>
  <p:clrMapOvr>
    <a:masterClrMapping/>
  </p:clrMapOvr>
  <mc:AlternateContent xmlns:mc="http://schemas.openxmlformats.org/markup-compatibility/2006" xmlns:p14="http://schemas.microsoft.com/office/powerpoint/2010/main">
    <mc:Choice Requires="p14">
      <p:transition spd="slow" p14:dur="2000" advTm="19344"/>
    </mc:Choice>
    <mc:Fallback xmlns="">
      <p:transition spd="slow" advTm="19344"/>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0.6|7.5|7|2.2"/>
</p:tagLst>
</file>

<file path=ppt/tags/tag10.xml><?xml version="1.0" encoding="utf-8"?>
<p:tagLst xmlns:a="http://schemas.openxmlformats.org/drawingml/2006/main" xmlns:r="http://schemas.openxmlformats.org/officeDocument/2006/relationships" xmlns:p="http://schemas.openxmlformats.org/presentationml/2006/main">
  <p:tag name="TIMING" val="|7.4|2.9"/>
</p:tagLst>
</file>

<file path=ppt/tags/tag11.xml><?xml version="1.0" encoding="utf-8"?>
<p:tagLst xmlns:a="http://schemas.openxmlformats.org/drawingml/2006/main" xmlns:r="http://schemas.openxmlformats.org/officeDocument/2006/relationships" xmlns:p="http://schemas.openxmlformats.org/presentationml/2006/main">
  <p:tag name="TIMING" val="|22"/>
</p:tagLst>
</file>

<file path=ppt/tags/tag12.xml><?xml version="1.0" encoding="utf-8"?>
<p:tagLst xmlns:a="http://schemas.openxmlformats.org/drawingml/2006/main" xmlns:r="http://schemas.openxmlformats.org/officeDocument/2006/relationships" xmlns:p="http://schemas.openxmlformats.org/presentationml/2006/main">
  <p:tag name="TIMING" val="|21.4|4|5.5|18.5|4.1|3.8"/>
</p:tagLst>
</file>

<file path=ppt/tags/tag13.xml><?xml version="1.0" encoding="utf-8"?>
<p:tagLst xmlns:a="http://schemas.openxmlformats.org/drawingml/2006/main" xmlns:r="http://schemas.openxmlformats.org/officeDocument/2006/relationships" xmlns:p="http://schemas.openxmlformats.org/presentationml/2006/main">
  <p:tag name="TIMING" val="|11.4|15.7|12|6.3|14.3"/>
</p:tagLst>
</file>

<file path=ppt/tags/tag14.xml><?xml version="1.0" encoding="utf-8"?>
<p:tagLst xmlns:a="http://schemas.openxmlformats.org/drawingml/2006/main" xmlns:r="http://schemas.openxmlformats.org/officeDocument/2006/relationships" xmlns:p="http://schemas.openxmlformats.org/presentationml/2006/main">
  <p:tag name="TIMING" val="|15.2|7.6|9.4|4.2|3.2|5.7"/>
</p:tagLst>
</file>

<file path=ppt/tags/tag15.xml><?xml version="1.0" encoding="utf-8"?>
<p:tagLst xmlns:a="http://schemas.openxmlformats.org/drawingml/2006/main" xmlns:r="http://schemas.openxmlformats.org/officeDocument/2006/relationships" xmlns:p="http://schemas.openxmlformats.org/presentationml/2006/main">
  <p:tag name="TIMING" val="|5.8|9.1|3.7"/>
</p:tagLst>
</file>

<file path=ppt/tags/tag16.xml><?xml version="1.0" encoding="utf-8"?>
<p:tagLst xmlns:a="http://schemas.openxmlformats.org/drawingml/2006/main" xmlns:r="http://schemas.openxmlformats.org/officeDocument/2006/relationships" xmlns:p="http://schemas.openxmlformats.org/presentationml/2006/main">
  <p:tag name="TIMING" val="|6.7|15.7|18"/>
</p:tagLst>
</file>

<file path=ppt/tags/tag17.xml><?xml version="1.0" encoding="utf-8"?>
<p:tagLst xmlns:a="http://schemas.openxmlformats.org/drawingml/2006/main" xmlns:r="http://schemas.openxmlformats.org/officeDocument/2006/relationships" xmlns:p="http://schemas.openxmlformats.org/presentationml/2006/main">
  <p:tag name="TIMING" val="|5.3|34.8"/>
</p:tagLst>
</file>

<file path=ppt/tags/tag18.xml><?xml version="1.0" encoding="utf-8"?>
<p:tagLst xmlns:a="http://schemas.openxmlformats.org/drawingml/2006/main" xmlns:r="http://schemas.openxmlformats.org/officeDocument/2006/relationships" xmlns:p="http://schemas.openxmlformats.org/presentationml/2006/main">
  <p:tag name="TIMING" val="|6.4|36.8|15.3|27.5"/>
</p:tagLst>
</file>

<file path=ppt/tags/tag19.xml><?xml version="1.0" encoding="utf-8"?>
<p:tagLst xmlns:a="http://schemas.openxmlformats.org/drawingml/2006/main" xmlns:r="http://schemas.openxmlformats.org/officeDocument/2006/relationships" xmlns:p="http://schemas.openxmlformats.org/presentationml/2006/main">
  <p:tag name="TIMING" val="|7.4|20|15.3"/>
</p:tagLst>
</file>

<file path=ppt/tags/tag2.xml><?xml version="1.0" encoding="utf-8"?>
<p:tagLst xmlns:a="http://schemas.openxmlformats.org/drawingml/2006/main" xmlns:r="http://schemas.openxmlformats.org/officeDocument/2006/relationships" xmlns:p="http://schemas.openxmlformats.org/presentationml/2006/main">
  <p:tag name="TIMING" val="|24.4|15.5|0.9|25.6|0.9"/>
</p:tagLst>
</file>

<file path=ppt/tags/tag20.xml><?xml version="1.0" encoding="utf-8"?>
<p:tagLst xmlns:a="http://schemas.openxmlformats.org/drawingml/2006/main" xmlns:r="http://schemas.openxmlformats.org/officeDocument/2006/relationships" xmlns:p="http://schemas.openxmlformats.org/presentationml/2006/main">
  <p:tag name="TIMING" val="|1.8|10|7.8"/>
</p:tagLst>
</file>

<file path=ppt/tags/tag21.xml><?xml version="1.0" encoding="utf-8"?>
<p:tagLst xmlns:a="http://schemas.openxmlformats.org/drawingml/2006/main" xmlns:r="http://schemas.openxmlformats.org/officeDocument/2006/relationships" xmlns:p="http://schemas.openxmlformats.org/presentationml/2006/main">
  <p:tag name="TIMING" val="|17.8"/>
</p:tagLst>
</file>

<file path=ppt/tags/tag22.xml><?xml version="1.0" encoding="utf-8"?>
<p:tagLst xmlns:a="http://schemas.openxmlformats.org/drawingml/2006/main" xmlns:r="http://schemas.openxmlformats.org/officeDocument/2006/relationships" xmlns:p="http://schemas.openxmlformats.org/presentationml/2006/main">
  <p:tag name="TIMING" val="|18.8|19.6|7.3"/>
</p:tagLst>
</file>

<file path=ppt/tags/tag23.xml><?xml version="1.0" encoding="utf-8"?>
<p:tagLst xmlns:a="http://schemas.openxmlformats.org/drawingml/2006/main" xmlns:r="http://schemas.openxmlformats.org/officeDocument/2006/relationships" xmlns:p="http://schemas.openxmlformats.org/presentationml/2006/main">
  <p:tag name="TIMING" val="|2.3|11.5"/>
</p:tagLst>
</file>

<file path=ppt/tags/tag24.xml><?xml version="1.0" encoding="utf-8"?>
<p:tagLst xmlns:a="http://schemas.openxmlformats.org/drawingml/2006/main" xmlns:r="http://schemas.openxmlformats.org/officeDocument/2006/relationships" xmlns:p="http://schemas.openxmlformats.org/presentationml/2006/main">
  <p:tag name="TIMING" val="|5.8|2.1|3.9"/>
</p:tagLst>
</file>

<file path=ppt/tags/tag25.xml><?xml version="1.0" encoding="utf-8"?>
<p:tagLst xmlns:a="http://schemas.openxmlformats.org/drawingml/2006/main" xmlns:r="http://schemas.openxmlformats.org/officeDocument/2006/relationships" xmlns:p="http://schemas.openxmlformats.org/presentationml/2006/main">
  <p:tag name="TIMING" val="|2.1|3.6|3"/>
</p:tagLst>
</file>

<file path=ppt/tags/tag26.xml><?xml version="1.0" encoding="utf-8"?>
<p:tagLst xmlns:a="http://schemas.openxmlformats.org/drawingml/2006/main" xmlns:r="http://schemas.openxmlformats.org/officeDocument/2006/relationships" xmlns:p="http://schemas.openxmlformats.org/presentationml/2006/main">
  <p:tag name="TIMING" val="|4.5|6.7|6.1|3.3|7.3"/>
</p:tagLst>
</file>

<file path=ppt/tags/tag27.xml><?xml version="1.0" encoding="utf-8"?>
<p:tagLst xmlns:a="http://schemas.openxmlformats.org/drawingml/2006/main" xmlns:r="http://schemas.openxmlformats.org/officeDocument/2006/relationships" xmlns:p="http://schemas.openxmlformats.org/presentationml/2006/main">
  <p:tag name="TIMING" val="|20.8"/>
</p:tagLst>
</file>

<file path=ppt/tags/tag28.xml><?xml version="1.0" encoding="utf-8"?>
<p:tagLst xmlns:a="http://schemas.openxmlformats.org/drawingml/2006/main" xmlns:r="http://schemas.openxmlformats.org/officeDocument/2006/relationships" xmlns:p="http://schemas.openxmlformats.org/presentationml/2006/main">
  <p:tag name="TIMING" val="|15.6"/>
</p:tagLst>
</file>

<file path=ppt/tags/tag3.xml><?xml version="1.0" encoding="utf-8"?>
<p:tagLst xmlns:a="http://schemas.openxmlformats.org/drawingml/2006/main" xmlns:r="http://schemas.openxmlformats.org/officeDocument/2006/relationships" xmlns:p="http://schemas.openxmlformats.org/presentationml/2006/main">
  <p:tag name="TIMING" val="|29.4"/>
</p:tagLst>
</file>

<file path=ppt/tags/tag4.xml><?xml version="1.0" encoding="utf-8"?>
<p:tagLst xmlns:a="http://schemas.openxmlformats.org/drawingml/2006/main" xmlns:r="http://schemas.openxmlformats.org/officeDocument/2006/relationships" xmlns:p="http://schemas.openxmlformats.org/presentationml/2006/main">
  <p:tag name="TIMING" val="|12.9|4|13.4|8.2|10.1|7.4"/>
</p:tagLst>
</file>

<file path=ppt/tags/tag5.xml><?xml version="1.0" encoding="utf-8"?>
<p:tagLst xmlns:a="http://schemas.openxmlformats.org/drawingml/2006/main" xmlns:r="http://schemas.openxmlformats.org/officeDocument/2006/relationships" xmlns:p="http://schemas.openxmlformats.org/presentationml/2006/main">
  <p:tag name="TIMING" val="|14.2|8.5|7.3"/>
</p:tagLst>
</file>

<file path=ppt/tags/tag6.xml><?xml version="1.0" encoding="utf-8"?>
<p:tagLst xmlns:a="http://schemas.openxmlformats.org/drawingml/2006/main" xmlns:r="http://schemas.openxmlformats.org/officeDocument/2006/relationships" xmlns:p="http://schemas.openxmlformats.org/presentationml/2006/main">
  <p:tag name="TIMING" val="|4.4|8"/>
</p:tagLst>
</file>

<file path=ppt/tags/tag7.xml><?xml version="1.0" encoding="utf-8"?>
<p:tagLst xmlns:a="http://schemas.openxmlformats.org/drawingml/2006/main" xmlns:r="http://schemas.openxmlformats.org/officeDocument/2006/relationships" xmlns:p="http://schemas.openxmlformats.org/presentationml/2006/main">
  <p:tag name="TIMING" val="|7.2|5.3|11.3|2.9"/>
</p:tagLst>
</file>

<file path=ppt/tags/tag8.xml><?xml version="1.0" encoding="utf-8"?>
<p:tagLst xmlns:a="http://schemas.openxmlformats.org/drawingml/2006/main" xmlns:r="http://schemas.openxmlformats.org/officeDocument/2006/relationships" xmlns:p="http://schemas.openxmlformats.org/presentationml/2006/main">
  <p:tag name="TIMING" val="|3.6|4.6"/>
</p:tagLst>
</file>

<file path=ppt/tags/tag9.xml><?xml version="1.0" encoding="utf-8"?>
<p:tagLst xmlns:a="http://schemas.openxmlformats.org/drawingml/2006/main" xmlns:r="http://schemas.openxmlformats.org/officeDocument/2006/relationships" xmlns:p="http://schemas.openxmlformats.org/presentationml/2006/main">
  <p:tag name="TIMING" val="|5.5|5.5|4|4.2|9.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Theme2">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459BC0E0-C9A3-4CE0-A82D-3E70B896117F}" vid="{33252F52-53FE-4956-8834-D02EE2F84165}"/>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afe LA design1">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eme2">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459BC0E0-C9A3-4CE0-A82D-3E70B896117F}" vid="{33252F52-53FE-4956-8834-D02EE2F84165}"/>
    </a:ext>
  </a:extLst>
</a:theme>
</file>

<file path=ppt/theme/theme4.xml><?xml version="1.0" encoding="utf-8"?>
<a:theme xmlns:a="http://schemas.openxmlformats.org/drawingml/2006/main" name="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6.xml><?xml version="1.0" encoding="utf-8"?>
<a:theme xmlns:a="http://schemas.openxmlformats.org/drawingml/2006/main" name="1_Theme2">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459BC0E0-C9A3-4CE0-A82D-3E70B896117F}" vid="{33252F52-53FE-4956-8834-D02EE2F84165}"/>
    </a:ext>
  </a:extLst>
</a:theme>
</file>

<file path=ppt/theme/theme7.xml><?xml version="1.0" encoding="utf-8"?>
<a:theme xmlns:a="http://schemas.openxmlformats.org/drawingml/2006/main" name="2_Theme2">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459BC0E0-C9A3-4CE0-A82D-3E70B896117F}" vid="{33252F52-53FE-4956-8834-D02EE2F84165}"/>
    </a:ext>
  </a:extLst>
</a:theme>
</file>

<file path=ppt/theme/theme8.xml><?xml version="1.0" encoding="utf-8"?>
<a:theme xmlns:a="http://schemas.openxmlformats.org/drawingml/2006/main" name="1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_Theme2">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459BC0E0-C9A3-4CE0-A82D-3E70B896117F}" vid="{33252F52-53FE-4956-8834-D02EE2F8416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eee16c4b0a70e0305c26db6321992320">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1385811ed7e0e77f498314b8be9c91f1"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A1A24C5-5671-4F12-A82D-8A72810C95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f10d84-95c4-446b-a6dc-317de1800774"/>
    <ds:schemaRef ds:uri="b523212d-ee6b-416a-b870-f85da76adb72"/>
    <ds:schemaRef ds:uri="a038a585-4f1b-4b82-9716-f9d38f63b7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11C2A41-157C-4F93-B325-A611C552EF2E}">
  <ds:schemaRefs>
    <ds:schemaRef ds:uri="http://schemas.microsoft.com/sharepoint/v3/contenttype/forms"/>
  </ds:schemaRefs>
</ds:datastoreItem>
</file>

<file path=customXml/itemProps3.xml><?xml version="1.0" encoding="utf-8"?>
<ds:datastoreItem xmlns:ds="http://schemas.openxmlformats.org/officeDocument/2006/customXml" ds:itemID="{3F50AE81-A684-41A1-B582-BC72C6855CC3}">
  <ds:schemaRefs>
    <ds:schemaRef ds:uri="http://schemas.microsoft.com/office/2006/documentManagement/types"/>
    <ds:schemaRef ds:uri="a038a585-4f1b-4b82-9716-f9d38f63b763"/>
    <ds:schemaRef ds:uri="8bf10d84-95c4-446b-a6dc-317de1800774"/>
    <ds:schemaRef ds:uri="http://purl.org/dc/dcmitype/"/>
    <ds:schemaRef ds:uri="b523212d-ee6b-416a-b870-f85da76adb72"/>
    <ds:schemaRef ds:uri="http://purl.org/dc/elements/1.1/"/>
    <ds:schemaRef ds:uri="http://schemas.microsoft.com/office/infopath/2007/PartnerControls"/>
    <ds:schemaRef ds:uri="http://www.w3.org/XML/1998/namespace"/>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115094</TotalTime>
  <Words>5761</Words>
  <Application>Microsoft Office PowerPoint</Application>
  <PresentationFormat>Widescreen</PresentationFormat>
  <Paragraphs>998</Paragraphs>
  <Slides>92</Slides>
  <Notes>72</Notes>
  <HiddenSlides>0</HiddenSlides>
  <MMClips>3</MMClips>
  <ScaleCrop>false</ScaleCrop>
  <HeadingPairs>
    <vt:vector size="6" baseType="variant">
      <vt:variant>
        <vt:lpstr>Fonts Used</vt:lpstr>
      </vt:variant>
      <vt:variant>
        <vt:i4>20</vt:i4>
      </vt:variant>
      <vt:variant>
        <vt:lpstr>Theme</vt:lpstr>
      </vt:variant>
      <vt:variant>
        <vt:i4>10</vt:i4>
      </vt:variant>
      <vt:variant>
        <vt:lpstr>Slide Titles</vt:lpstr>
      </vt:variant>
      <vt:variant>
        <vt:i4>92</vt:i4>
      </vt:variant>
    </vt:vector>
  </HeadingPairs>
  <TitlesOfParts>
    <vt:vector size="122" baseType="lpstr">
      <vt:lpstr>Crimson Text</vt:lpstr>
      <vt:lpstr>Brush Script MT</vt:lpstr>
      <vt:lpstr>Ink Free</vt:lpstr>
      <vt:lpstr>Verdana</vt:lpstr>
      <vt:lpstr>Century Gothic</vt:lpstr>
      <vt:lpstr>Calibri</vt:lpstr>
      <vt:lpstr>Fira Sans</vt:lpstr>
      <vt:lpstr>Arial</vt:lpstr>
      <vt:lpstr>Elephant</vt:lpstr>
      <vt:lpstr>Berlin Sans FB Demi</vt:lpstr>
      <vt:lpstr>Baguet Script</vt:lpstr>
      <vt:lpstr>Wingdings</vt:lpstr>
      <vt:lpstr>Bradley Hand ITC</vt:lpstr>
      <vt:lpstr>ADLaM Display</vt:lpstr>
      <vt:lpstr>VIC-Bold</vt:lpstr>
      <vt:lpstr>Calibri Light</vt:lpstr>
      <vt:lpstr>Berlin Sans FB</vt:lpstr>
      <vt:lpstr>Times New Roman</vt:lpstr>
      <vt:lpstr>Aptos</vt:lpstr>
      <vt:lpstr>Wingdings 2</vt:lpstr>
      <vt:lpstr>Office Theme</vt:lpstr>
      <vt:lpstr>Cafe LA design1</vt:lpstr>
      <vt:lpstr>Theme2</vt:lpstr>
      <vt:lpstr>2014 Cafe LA Presentation template</vt:lpstr>
      <vt:lpstr>Retrospect</vt:lpstr>
      <vt:lpstr>1_Theme2</vt:lpstr>
      <vt:lpstr>2_Theme2</vt:lpstr>
      <vt:lpstr>1_2014 Cafe LA Presentation template</vt:lpstr>
      <vt:lpstr>4_Theme2</vt:lpstr>
      <vt:lpstr>5_Theme2</vt:lpstr>
      <vt:lpstr> Breakfast  Service  2024-2025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Point of  Service</vt:lpstr>
      <vt:lpstr>PowerPoint Presentation</vt:lpstr>
      <vt:lpstr>PowerPoint Presentation</vt:lpstr>
      <vt:lpstr>PowerPoint Presentation</vt:lpstr>
      <vt:lpstr>PowerPoint Presentation</vt:lpstr>
      <vt:lpstr>PowerPoint Presentation</vt:lpstr>
      <vt:lpstr>PowerPoint Presentation</vt:lpstr>
      <vt:lpstr>Offer Versus Serve Breakfast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Breakfast Service</dc:title>
  <dc:creator>Flores, Bryan</dc:creator>
  <cp:lastModifiedBy>Chaney, Genea</cp:lastModifiedBy>
  <cp:revision>123</cp:revision>
  <cp:lastPrinted>2024-02-16T16:10:18Z</cp:lastPrinted>
  <dcterms:created xsi:type="dcterms:W3CDTF">2022-08-11T18:27:48Z</dcterms:created>
  <dcterms:modified xsi:type="dcterms:W3CDTF">2024-10-22T18:51:07Z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0x01010035AD8F9E8F01C64098779EF773CF2FFD</vt:lpwstr>
  </property>
  <property fmtid="{D5CDD505-2E9C-101B-9397-08002B2CF9AE}" pid="3" name="MediaServiceImageTags">
    <vt:lpwstr/>
  </property>
</Properties>
</file>